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notesSlides/notesSlide2.xml" ContentType="application/vnd.openxmlformats-officedocument.presentationml.notesSlide+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theme/themeOverride1.xml" ContentType="application/vnd.openxmlformats-officedocument.themeOverride+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notesSlides/notesSlide5.xml" ContentType="application/vnd.openxmlformats-officedocument.presentationml.notesSlide+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58" r:id="rId3"/>
    <p:sldId id="262" r:id="rId4"/>
    <p:sldId id="264" r:id="rId5"/>
    <p:sldId id="265" r:id="rId6"/>
    <p:sldId id="267" r:id="rId7"/>
    <p:sldId id="268" r:id="rId8"/>
    <p:sldId id="269" r:id="rId9"/>
    <p:sldId id="294" r:id="rId10"/>
    <p:sldId id="270" r:id="rId11"/>
    <p:sldId id="295" r:id="rId12"/>
    <p:sldId id="271" r:id="rId13"/>
    <p:sldId id="296" r:id="rId14"/>
    <p:sldId id="297" r:id="rId15"/>
    <p:sldId id="298" r:id="rId16"/>
    <p:sldId id="273" r:id="rId17"/>
    <p:sldId id="299" r:id="rId18"/>
    <p:sldId id="300" r:id="rId19"/>
    <p:sldId id="301" r:id="rId20"/>
    <p:sldId id="303" r:id="rId21"/>
    <p:sldId id="304" r:id="rId22"/>
    <p:sldId id="305" r:id="rId23"/>
    <p:sldId id="276" r:id="rId24"/>
    <p:sldId id="314" r:id="rId25"/>
    <p:sldId id="306" r:id="rId26"/>
    <p:sldId id="316" r:id="rId27"/>
    <p:sldId id="317" r:id="rId28"/>
    <p:sldId id="308" r:id="rId29"/>
    <p:sldId id="309" r:id="rId30"/>
    <p:sldId id="310" r:id="rId31"/>
    <p:sldId id="283" r:id="rId32"/>
    <p:sldId id="284" r:id="rId33"/>
    <p:sldId id="286" r:id="rId34"/>
    <p:sldId id="288" r:id="rId35"/>
    <p:sldId id="289" r:id="rId36"/>
    <p:sldId id="311" r:id="rId37"/>
    <p:sldId id="290" r:id="rId38"/>
    <p:sldId id="31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6B803E-93B5-004C-A9E9-4FFE0AE23393}" v="1524" dt="2025-11-02T23:00:31.842"/>
    <p1510:client id="{91168434-5EF8-0B45-B628-AC9C74D90713}" v="210" dt="2025-11-02T22:57:54.6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entes-Cabrera, Miguel" userId="1bb9fb8f-7ff7-4823-9c46-dbbc0dc47453" providerId="ADAL" clId="{D16B89D3-8BA8-4A70-AE12-51DA2A171821}"/>
    <pc:docChg chg="undo custSel modSld">
      <pc:chgData name="Fuentes-Cabrera, Miguel" userId="1bb9fb8f-7ff7-4823-9c46-dbbc0dc47453" providerId="ADAL" clId="{D16B89D3-8BA8-4A70-AE12-51DA2A171821}" dt="2025-11-02T23:00:31.842" v="1703"/>
      <pc:docMkLst>
        <pc:docMk/>
      </pc:docMkLst>
      <pc:sldChg chg="addSp delSp mod">
        <pc:chgData name="Fuentes-Cabrera, Miguel" userId="1bb9fb8f-7ff7-4823-9c46-dbbc0dc47453" providerId="ADAL" clId="{D16B89D3-8BA8-4A70-AE12-51DA2A171821}" dt="2025-11-02T22:05:53.224" v="67"/>
        <pc:sldMkLst>
          <pc:docMk/>
          <pc:sldMk cId="3856091923" sldId="299"/>
        </pc:sldMkLst>
        <pc:inkChg chg="del">
          <ac:chgData name="Fuentes-Cabrera, Miguel" userId="1bb9fb8f-7ff7-4823-9c46-dbbc0dc47453" providerId="ADAL" clId="{D16B89D3-8BA8-4A70-AE12-51DA2A171821}" dt="2025-11-02T22:05:02.377" v="11"/>
          <ac:inkMkLst>
            <pc:docMk/>
            <pc:sldMk cId="3856091923" sldId="299"/>
            <ac:inkMk id="3" creationId="{61BCED7D-D268-139F-1E30-B448ED924A64}"/>
          </ac:inkMkLst>
        </pc:inkChg>
        <pc:inkChg chg="add">
          <ac:chgData name="Fuentes-Cabrera, Miguel" userId="1bb9fb8f-7ff7-4823-9c46-dbbc0dc47453" providerId="ADAL" clId="{D16B89D3-8BA8-4A70-AE12-51DA2A171821}" dt="2025-11-02T22:05:45.459" v="46"/>
          <ac:inkMkLst>
            <pc:docMk/>
            <pc:sldMk cId="3856091923" sldId="299"/>
            <ac:inkMk id="5" creationId="{B4C771C9-80C3-87A0-07D5-FA312F530763}"/>
          </ac:inkMkLst>
        </pc:inkChg>
        <pc:inkChg chg="del">
          <ac:chgData name="Fuentes-Cabrera, Miguel" userId="1bb9fb8f-7ff7-4823-9c46-dbbc0dc47453" providerId="ADAL" clId="{D16B89D3-8BA8-4A70-AE12-51DA2A171821}" dt="2025-11-02T22:05:02.387" v="20"/>
          <ac:inkMkLst>
            <pc:docMk/>
            <pc:sldMk cId="3856091923" sldId="299"/>
            <ac:inkMk id="6" creationId="{EB3B13E9-462F-2839-E135-2F162193D4CD}"/>
          </ac:inkMkLst>
        </pc:inkChg>
        <pc:inkChg chg="add">
          <ac:chgData name="Fuentes-Cabrera, Miguel" userId="1bb9fb8f-7ff7-4823-9c46-dbbc0dc47453" providerId="ADAL" clId="{D16B89D3-8BA8-4A70-AE12-51DA2A171821}" dt="2025-11-02T22:05:46.620" v="47"/>
          <ac:inkMkLst>
            <pc:docMk/>
            <pc:sldMk cId="3856091923" sldId="299"/>
            <ac:inkMk id="7" creationId="{EB7D7E89-D9B9-A8B6-E9CA-E912F29C5C7B}"/>
          </ac:inkMkLst>
        </pc:inkChg>
        <pc:inkChg chg="add">
          <ac:chgData name="Fuentes-Cabrera, Miguel" userId="1bb9fb8f-7ff7-4823-9c46-dbbc0dc47453" providerId="ADAL" clId="{D16B89D3-8BA8-4A70-AE12-51DA2A171821}" dt="2025-11-02T22:05:46.974" v="48"/>
          <ac:inkMkLst>
            <pc:docMk/>
            <pc:sldMk cId="3856091923" sldId="299"/>
            <ac:inkMk id="8" creationId="{99DDFC0C-5C2C-4CF1-E3CA-0192ED663ADC}"/>
          </ac:inkMkLst>
        </pc:inkChg>
        <pc:inkChg chg="add">
          <ac:chgData name="Fuentes-Cabrera, Miguel" userId="1bb9fb8f-7ff7-4823-9c46-dbbc0dc47453" providerId="ADAL" clId="{D16B89D3-8BA8-4A70-AE12-51DA2A171821}" dt="2025-11-02T22:05:47.191" v="49"/>
          <ac:inkMkLst>
            <pc:docMk/>
            <pc:sldMk cId="3856091923" sldId="299"/>
            <ac:inkMk id="9" creationId="{EE16F723-EFB8-B12C-4719-5010BBA91918}"/>
          </ac:inkMkLst>
        </pc:inkChg>
        <pc:inkChg chg="add">
          <ac:chgData name="Fuentes-Cabrera, Miguel" userId="1bb9fb8f-7ff7-4823-9c46-dbbc0dc47453" providerId="ADAL" clId="{D16B89D3-8BA8-4A70-AE12-51DA2A171821}" dt="2025-11-02T22:05:47.357" v="50"/>
          <ac:inkMkLst>
            <pc:docMk/>
            <pc:sldMk cId="3856091923" sldId="299"/>
            <ac:inkMk id="10" creationId="{1399EED3-1879-67AF-1B75-E3B7CE3869CF}"/>
          </ac:inkMkLst>
        </pc:inkChg>
        <pc:inkChg chg="add">
          <ac:chgData name="Fuentes-Cabrera, Miguel" userId="1bb9fb8f-7ff7-4823-9c46-dbbc0dc47453" providerId="ADAL" clId="{D16B89D3-8BA8-4A70-AE12-51DA2A171821}" dt="2025-11-02T22:05:47.607" v="51"/>
          <ac:inkMkLst>
            <pc:docMk/>
            <pc:sldMk cId="3856091923" sldId="299"/>
            <ac:inkMk id="11" creationId="{F94FC9C8-3761-5633-ACEF-65021E643452}"/>
          </ac:inkMkLst>
        </pc:inkChg>
        <pc:inkChg chg="del">
          <ac:chgData name="Fuentes-Cabrera, Miguel" userId="1bb9fb8f-7ff7-4823-9c46-dbbc0dc47453" providerId="ADAL" clId="{D16B89D3-8BA8-4A70-AE12-51DA2A171821}" dt="2025-11-02T22:05:02.405" v="42"/>
          <ac:inkMkLst>
            <pc:docMk/>
            <pc:sldMk cId="3856091923" sldId="299"/>
            <ac:inkMk id="12" creationId="{3CC0842A-EBFA-0AD4-1436-74571BC6B1D4}"/>
          </ac:inkMkLst>
        </pc:inkChg>
        <pc:inkChg chg="del">
          <ac:chgData name="Fuentes-Cabrera, Miguel" userId="1bb9fb8f-7ff7-4823-9c46-dbbc0dc47453" providerId="ADAL" clId="{D16B89D3-8BA8-4A70-AE12-51DA2A171821}" dt="2025-11-02T22:05:02.407" v="44"/>
          <ac:inkMkLst>
            <pc:docMk/>
            <pc:sldMk cId="3856091923" sldId="299"/>
            <ac:inkMk id="13" creationId="{6169BB3C-29E9-795E-BD94-361593B4B103}"/>
          </ac:inkMkLst>
        </pc:inkChg>
        <pc:inkChg chg="del">
          <ac:chgData name="Fuentes-Cabrera, Miguel" userId="1bb9fb8f-7ff7-4823-9c46-dbbc0dc47453" providerId="ADAL" clId="{D16B89D3-8BA8-4A70-AE12-51DA2A171821}" dt="2025-11-02T22:05:02.395" v="29"/>
          <ac:inkMkLst>
            <pc:docMk/>
            <pc:sldMk cId="3856091923" sldId="299"/>
            <ac:inkMk id="14" creationId="{76CDB3EF-E962-DF12-6252-975E36662C41}"/>
          </ac:inkMkLst>
        </pc:inkChg>
        <pc:inkChg chg="del">
          <ac:chgData name="Fuentes-Cabrera, Miguel" userId="1bb9fb8f-7ff7-4823-9c46-dbbc0dc47453" providerId="ADAL" clId="{D16B89D3-8BA8-4A70-AE12-51DA2A171821}" dt="2025-11-02T22:05:02.372" v="7"/>
          <ac:inkMkLst>
            <pc:docMk/>
            <pc:sldMk cId="3856091923" sldId="299"/>
            <ac:inkMk id="15" creationId="{AB077760-7D0C-1AD9-E8F9-488235819CA7}"/>
          </ac:inkMkLst>
        </pc:inkChg>
        <pc:inkChg chg="del">
          <ac:chgData name="Fuentes-Cabrera, Miguel" userId="1bb9fb8f-7ff7-4823-9c46-dbbc0dc47453" providerId="ADAL" clId="{D16B89D3-8BA8-4A70-AE12-51DA2A171821}" dt="2025-11-02T22:05:02.363" v="0"/>
          <ac:inkMkLst>
            <pc:docMk/>
            <pc:sldMk cId="3856091923" sldId="299"/>
            <ac:inkMk id="16" creationId="{0253CC7C-FE01-4B19-0D58-1340E8D29B62}"/>
          </ac:inkMkLst>
        </pc:inkChg>
        <pc:inkChg chg="add">
          <ac:chgData name="Fuentes-Cabrera, Miguel" userId="1bb9fb8f-7ff7-4823-9c46-dbbc0dc47453" providerId="ADAL" clId="{D16B89D3-8BA8-4A70-AE12-51DA2A171821}" dt="2025-11-02T22:05:47.992" v="52"/>
          <ac:inkMkLst>
            <pc:docMk/>
            <pc:sldMk cId="3856091923" sldId="299"/>
            <ac:inkMk id="17" creationId="{F08D7645-B088-CA8E-6B5F-2BE261CB2821}"/>
          </ac:inkMkLst>
        </pc:inkChg>
        <pc:inkChg chg="add">
          <ac:chgData name="Fuentes-Cabrera, Miguel" userId="1bb9fb8f-7ff7-4823-9c46-dbbc0dc47453" providerId="ADAL" clId="{D16B89D3-8BA8-4A70-AE12-51DA2A171821}" dt="2025-11-02T22:05:48.753" v="53"/>
          <ac:inkMkLst>
            <pc:docMk/>
            <pc:sldMk cId="3856091923" sldId="299"/>
            <ac:inkMk id="18" creationId="{792C33D3-C20B-6A22-4EAB-4ACBAA329C76}"/>
          </ac:inkMkLst>
        </pc:inkChg>
        <pc:inkChg chg="del">
          <ac:chgData name="Fuentes-Cabrera, Miguel" userId="1bb9fb8f-7ff7-4823-9c46-dbbc0dc47453" providerId="ADAL" clId="{D16B89D3-8BA8-4A70-AE12-51DA2A171821}" dt="2025-11-02T22:05:02.392" v="26"/>
          <ac:inkMkLst>
            <pc:docMk/>
            <pc:sldMk cId="3856091923" sldId="299"/>
            <ac:inkMk id="19" creationId="{4CE0F362-0873-2839-2580-C013D37601F9}"/>
          </ac:inkMkLst>
        </pc:inkChg>
        <pc:inkChg chg="del">
          <ac:chgData name="Fuentes-Cabrera, Miguel" userId="1bb9fb8f-7ff7-4823-9c46-dbbc0dc47453" providerId="ADAL" clId="{D16B89D3-8BA8-4A70-AE12-51DA2A171821}" dt="2025-11-02T22:05:02.396" v="30"/>
          <ac:inkMkLst>
            <pc:docMk/>
            <pc:sldMk cId="3856091923" sldId="299"/>
            <ac:inkMk id="20" creationId="{BB89163D-63BD-C261-0010-2C0F67A6CDB3}"/>
          </ac:inkMkLst>
        </pc:inkChg>
        <pc:inkChg chg="del">
          <ac:chgData name="Fuentes-Cabrera, Miguel" userId="1bb9fb8f-7ff7-4823-9c46-dbbc0dc47453" providerId="ADAL" clId="{D16B89D3-8BA8-4A70-AE12-51DA2A171821}" dt="2025-11-02T22:05:02.371" v="6"/>
          <ac:inkMkLst>
            <pc:docMk/>
            <pc:sldMk cId="3856091923" sldId="299"/>
            <ac:inkMk id="21" creationId="{95CBD6FA-8D92-275C-C267-7311FAAB2CD5}"/>
          </ac:inkMkLst>
        </pc:inkChg>
        <pc:inkChg chg="add">
          <ac:chgData name="Fuentes-Cabrera, Miguel" userId="1bb9fb8f-7ff7-4823-9c46-dbbc0dc47453" providerId="ADAL" clId="{D16B89D3-8BA8-4A70-AE12-51DA2A171821}" dt="2025-11-02T22:05:49.353" v="54"/>
          <ac:inkMkLst>
            <pc:docMk/>
            <pc:sldMk cId="3856091923" sldId="299"/>
            <ac:inkMk id="22" creationId="{E1541ECE-F5AB-F61B-32CE-9574722F942C}"/>
          </ac:inkMkLst>
        </pc:inkChg>
        <pc:inkChg chg="del">
          <ac:chgData name="Fuentes-Cabrera, Miguel" userId="1bb9fb8f-7ff7-4823-9c46-dbbc0dc47453" providerId="ADAL" clId="{D16B89D3-8BA8-4A70-AE12-51DA2A171821}" dt="2025-11-02T22:05:02.405" v="41"/>
          <ac:inkMkLst>
            <pc:docMk/>
            <pc:sldMk cId="3856091923" sldId="299"/>
            <ac:inkMk id="23" creationId="{C4249324-E3C4-85BF-FF17-6FC7F532E8AD}"/>
          </ac:inkMkLst>
        </pc:inkChg>
        <pc:inkChg chg="del">
          <ac:chgData name="Fuentes-Cabrera, Miguel" userId="1bb9fb8f-7ff7-4823-9c46-dbbc0dc47453" providerId="ADAL" clId="{D16B89D3-8BA8-4A70-AE12-51DA2A171821}" dt="2025-11-02T22:05:02.406" v="43"/>
          <ac:inkMkLst>
            <pc:docMk/>
            <pc:sldMk cId="3856091923" sldId="299"/>
            <ac:inkMk id="24" creationId="{F1FEC425-3FBE-0852-D4C5-2763D660FE5B}"/>
          </ac:inkMkLst>
        </pc:inkChg>
        <pc:inkChg chg="add">
          <ac:chgData name="Fuentes-Cabrera, Miguel" userId="1bb9fb8f-7ff7-4823-9c46-dbbc0dc47453" providerId="ADAL" clId="{D16B89D3-8BA8-4A70-AE12-51DA2A171821}" dt="2025-11-02T22:05:49.620" v="55"/>
          <ac:inkMkLst>
            <pc:docMk/>
            <pc:sldMk cId="3856091923" sldId="299"/>
            <ac:inkMk id="25" creationId="{73503CCC-A69F-FFCA-B677-4B580A505C11}"/>
          </ac:inkMkLst>
        </pc:inkChg>
        <pc:inkChg chg="del">
          <ac:chgData name="Fuentes-Cabrera, Miguel" userId="1bb9fb8f-7ff7-4823-9c46-dbbc0dc47453" providerId="ADAL" clId="{D16B89D3-8BA8-4A70-AE12-51DA2A171821}" dt="2025-11-02T22:05:02.369" v="4"/>
          <ac:inkMkLst>
            <pc:docMk/>
            <pc:sldMk cId="3856091923" sldId="299"/>
            <ac:inkMk id="26" creationId="{79404869-720D-41DB-27A4-E829A353AD95}"/>
          </ac:inkMkLst>
        </pc:inkChg>
        <pc:inkChg chg="add">
          <ac:chgData name="Fuentes-Cabrera, Miguel" userId="1bb9fb8f-7ff7-4823-9c46-dbbc0dc47453" providerId="ADAL" clId="{D16B89D3-8BA8-4A70-AE12-51DA2A171821}" dt="2025-11-02T22:05:50.353" v="56"/>
          <ac:inkMkLst>
            <pc:docMk/>
            <pc:sldMk cId="3856091923" sldId="299"/>
            <ac:inkMk id="27" creationId="{EF55CE75-EB01-10E2-1378-6978AF7BA4F1}"/>
          </ac:inkMkLst>
        </pc:inkChg>
        <pc:inkChg chg="add">
          <ac:chgData name="Fuentes-Cabrera, Miguel" userId="1bb9fb8f-7ff7-4823-9c46-dbbc0dc47453" providerId="ADAL" clId="{D16B89D3-8BA8-4A70-AE12-51DA2A171821}" dt="2025-11-02T22:05:50.703" v="57"/>
          <ac:inkMkLst>
            <pc:docMk/>
            <pc:sldMk cId="3856091923" sldId="299"/>
            <ac:inkMk id="28" creationId="{E1DE8DAA-130C-B437-F8A9-E5549B69E28E}"/>
          </ac:inkMkLst>
        </pc:inkChg>
        <pc:inkChg chg="add">
          <ac:chgData name="Fuentes-Cabrera, Miguel" userId="1bb9fb8f-7ff7-4823-9c46-dbbc0dc47453" providerId="ADAL" clId="{D16B89D3-8BA8-4A70-AE12-51DA2A171821}" dt="2025-11-02T22:05:50.854" v="58"/>
          <ac:inkMkLst>
            <pc:docMk/>
            <pc:sldMk cId="3856091923" sldId="299"/>
            <ac:inkMk id="29" creationId="{CFABD18A-E06C-E627-1B28-55C49181E007}"/>
          </ac:inkMkLst>
        </pc:inkChg>
        <pc:inkChg chg="add">
          <ac:chgData name="Fuentes-Cabrera, Miguel" userId="1bb9fb8f-7ff7-4823-9c46-dbbc0dc47453" providerId="ADAL" clId="{D16B89D3-8BA8-4A70-AE12-51DA2A171821}" dt="2025-11-02T22:05:51.141" v="59"/>
          <ac:inkMkLst>
            <pc:docMk/>
            <pc:sldMk cId="3856091923" sldId="299"/>
            <ac:inkMk id="30" creationId="{4BA4BE73-2CAE-9DC5-B2BB-7AC42A48F163}"/>
          </ac:inkMkLst>
        </pc:inkChg>
        <pc:inkChg chg="add">
          <ac:chgData name="Fuentes-Cabrera, Miguel" userId="1bb9fb8f-7ff7-4823-9c46-dbbc0dc47453" providerId="ADAL" clId="{D16B89D3-8BA8-4A70-AE12-51DA2A171821}" dt="2025-11-02T22:05:51.340" v="60"/>
          <ac:inkMkLst>
            <pc:docMk/>
            <pc:sldMk cId="3856091923" sldId="299"/>
            <ac:inkMk id="31" creationId="{65B76821-0706-C792-756B-5EBCD246D4F9}"/>
          </ac:inkMkLst>
        </pc:inkChg>
        <pc:inkChg chg="add">
          <ac:chgData name="Fuentes-Cabrera, Miguel" userId="1bb9fb8f-7ff7-4823-9c46-dbbc0dc47453" providerId="ADAL" clId="{D16B89D3-8BA8-4A70-AE12-51DA2A171821}" dt="2025-11-02T22:05:51.541" v="61"/>
          <ac:inkMkLst>
            <pc:docMk/>
            <pc:sldMk cId="3856091923" sldId="299"/>
            <ac:inkMk id="32" creationId="{9F68E737-7E43-E6C1-A9B7-98AC40C4C3D8}"/>
          </ac:inkMkLst>
        </pc:inkChg>
        <pc:inkChg chg="add">
          <ac:chgData name="Fuentes-Cabrera, Miguel" userId="1bb9fb8f-7ff7-4823-9c46-dbbc0dc47453" providerId="ADAL" clId="{D16B89D3-8BA8-4A70-AE12-51DA2A171821}" dt="2025-11-02T22:05:52.120" v="62"/>
          <ac:inkMkLst>
            <pc:docMk/>
            <pc:sldMk cId="3856091923" sldId="299"/>
            <ac:inkMk id="37" creationId="{5229912C-4AEB-C73B-38C4-11EDD28B0FD4}"/>
          </ac:inkMkLst>
        </pc:inkChg>
        <pc:inkChg chg="add">
          <ac:chgData name="Fuentes-Cabrera, Miguel" userId="1bb9fb8f-7ff7-4823-9c46-dbbc0dc47453" providerId="ADAL" clId="{D16B89D3-8BA8-4A70-AE12-51DA2A171821}" dt="2025-11-02T22:05:52.269" v="63"/>
          <ac:inkMkLst>
            <pc:docMk/>
            <pc:sldMk cId="3856091923" sldId="299"/>
            <ac:inkMk id="38" creationId="{B88F00B3-77A5-622E-8904-AAF854ABF2F1}"/>
          </ac:inkMkLst>
        </pc:inkChg>
        <pc:inkChg chg="add">
          <ac:chgData name="Fuentes-Cabrera, Miguel" userId="1bb9fb8f-7ff7-4823-9c46-dbbc0dc47453" providerId="ADAL" clId="{D16B89D3-8BA8-4A70-AE12-51DA2A171821}" dt="2025-11-02T22:05:52.503" v="64"/>
          <ac:inkMkLst>
            <pc:docMk/>
            <pc:sldMk cId="3856091923" sldId="299"/>
            <ac:inkMk id="39" creationId="{863E7BE4-626D-535D-BA09-AD9A117880E8}"/>
          </ac:inkMkLst>
        </pc:inkChg>
        <pc:inkChg chg="add">
          <ac:chgData name="Fuentes-Cabrera, Miguel" userId="1bb9fb8f-7ff7-4823-9c46-dbbc0dc47453" providerId="ADAL" clId="{D16B89D3-8BA8-4A70-AE12-51DA2A171821}" dt="2025-11-02T22:05:52.687" v="65"/>
          <ac:inkMkLst>
            <pc:docMk/>
            <pc:sldMk cId="3856091923" sldId="299"/>
            <ac:inkMk id="40" creationId="{2668D999-2E40-933F-7A69-EDDCD7AEB049}"/>
          </ac:inkMkLst>
        </pc:inkChg>
        <pc:inkChg chg="add">
          <ac:chgData name="Fuentes-Cabrera, Miguel" userId="1bb9fb8f-7ff7-4823-9c46-dbbc0dc47453" providerId="ADAL" clId="{D16B89D3-8BA8-4A70-AE12-51DA2A171821}" dt="2025-11-02T22:05:53.091" v="66"/>
          <ac:inkMkLst>
            <pc:docMk/>
            <pc:sldMk cId="3856091923" sldId="299"/>
            <ac:inkMk id="41" creationId="{D1FD4150-2676-55EE-AC5B-2ABF1D62503B}"/>
          </ac:inkMkLst>
        </pc:inkChg>
        <pc:inkChg chg="add">
          <ac:chgData name="Fuentes-Cabrera, Miguel" userId="1bb9fb8f-7ff7-4823-9c46-dbbc0dc47453" providerId="ADAL" clId="{D16B89D3-8BA8-4A70-AE12-51DA2A171821}" dt="2025-11-02T22:05:53.224" v="67"/>
          <ac:inkMkLst>
            <pc:docMk/>
            <pc:sldMk cId="3856091923" sldId="299"/>
            <ac:inkMk id="42" creationId="{E132FE02-268D-C442-9614-87AAB2574FE9}"/>
          </ac:inkMkLst>
        </pc:inkChg>
        <pc:inkChg chg="del">
          <ac:chgData name="Fuentes-Cabrera, Miguel" userId="1bb9fb8f-7ff7-4823-9c46-dbbc0dc47453" providerId="ADAL" clId="{D16B89D3-8BA8-4A70-AE12-51DA2A171821}" dt="2025-11-02T22:05:02.391" v="25"/>
          <ac:inkMkLst>
            <pc:docMk/>
            <pc:sldMk cId="3856091923" sldId="299"/>
            <ac:inkMk id="43" creationId="{03DEC4C3-3AF7-CE2F-9F4A-1D1F5EBBAEA3}"/>
          </ac:inkMkLst>
        </pc:inkChg>
        <pc:inkChg chg="del">
          <ac:chgData name="Fuentes-Cabrera, Miguel" userId="1bb9fb8f-7ff7-4823-9c46-dbbc0dc47453" providerId="ADAL" clId="{D16B89D3-8BA8-4A70-AE12-51DA2A171821}" dt="2025-11-02T22:05:02.402" v="38"/>
          <ac:inkMkLst>
            <pc:docMk/>
            <pc:sldMk cId="3856091923" sldId="299"/>
            <ac:inkMk id="60" creationId="{52716187-1C8F-7267-5109-4DE1F9B030F7}"/>
          </ac:inkMkLst>
        </pc:inkChg>
        <pc:inkChg chg="del">
          <ac:chgData name="Fuentes-Cabrera, Miguel" userId="1bb9fb8f-7ff7-4823-9c46-dbbc0dc47453" providerId="ADAL" clId="{D16B89D3-8BA8-4A70-AE12-51DA2A171821}" dt="2025-11-02T22:05:02.380" v="14"/>
          <ac:inkMkLst>
            <pc:docMk/>
            <pc:sldMk cId="3856091923" sldId="299"/>
            <ac:inkMk id="75" creationId="{62CACEA3-3FA2-68E7-4F14-28E6F371619A}"/>
          </ac:inkMkLst>
        </pc:inkChg>
        <pc:inkChg chg="del">
          <ac:chgData name="Fuentes-Cabrera, Miguel" userId="1bb9fb8f-7ff7-4823-9c46-dbbc0dc47453" providerId="ADAL" clId="{D16B89D3-8BA8-4A70-AE12-51DA2A171821}" dt="2025-11-02T22:05:02.388" v="21"/>
          <ac:inkMkLst>
            <pc:docMk/>
            <pc:sldMk cId="3856091923" sldId="299"/>
            <ac:inkMk id="79" creationId="{4F5A92D0-212F-4DB7-BB8F-C19BC9AFF3DA}"/>
          </ac:inkMkLst>
        </pc:inkChg>
        <pc:inkChg chg="del">
          <ac:chgData name="Fuentes-Cabrera, Miguel" userId="1bb9fb8f-7ff7-4823-9c46-dbbc0dc47453" providerId="ADAL" clId="{D16B89D3-8BA8-4A70-AE12-51DA2A171821}" dt="2025-11-02T22:05:02.374" v="9"/>
          <ac:inkMkLst>
            <pc:docMk/>
            <pc:sldMk cId="3856091923" sldId="299"/>
            <ac:inkMk id="80" creationId="{99C58C49-2D0D-A6F8-0F6A-0A9B114D5FFE}"/>
          </ac:inkMkLst>
        </pc:inkChg>
        <pc:inkChg chg="del">
          <ac:chgData name="Fuentes-Cabrera, Miguel" userId="1bb9fb8f-7ff7-4823-9c46-dbbc0dc47453" providerId="ADAL" clId="{D16B89D3-8BA8-4A70-AE12-51DA2A171821}" dt="2025-11-02T22:05:02.408" v="45"/>
          <ac:inkMkLst>
            <pc:docMk/>
            <pc:sldMk cId="3856091923" sldId="299"/>
            <ac:inkMk id="81" creationId="{8BD769E9-2B1D-DF07-39BE-72447EC8C289}"/>
          </ac:inkMkLst>
        </pc:inkChg>
        <pc:inkChg chg="del">
          <ac:chgData name="Fuentes-Cabrera, Miguel" userId="1bb9fb8f-7ff7-4823-9c46-dbbc0dc47453" providerId="ADAL" clId="{D16B89D3-8BA8-4A70-AE12-51DA2A171821}" dt="2025-11-02T22:05:02.396" v="31"/>
          <ac:inkMkLst>
            <pc:docMk/>
            <pc:sldMk cId="3856091923" sldId="299"/>
            <ac:inkMk id="82" creationId="{1CFA3BC4-C72A-FBE7-FBEE-3B54C9260B66}"/>
          </ac:inkMkLst>
        </pc:inkChg>
        <pc:inkChg chg="del">
          <ac:chgData name="Fuentes-Cabrera, Miguel" userId="1bb9fb8f-7ff7-4823-9c46-dbbc0dc47453" providerId="ADAL" clId="{D16B89D3-8BA8-4A70-AE12-51DA2A171821}" dt="2025-11-02T22:05:02.402" v="37"/>
          <ac:inkMkLst>
            <pc:docMk/>
            <pc:sldMk cId="3856091923" sldId="299"/>
            <ac:inkMk id="83" creationId="{681B1AE2-F334-CF52-C9C4-8B6034BC3686}"/>
          </ac:inkMkLst>
        </pc:inkChg>
        <pc:inkChg chg="del">
          <ac:chgData name="Fuentes-Cabrera, Miguel" userId="1bb9fb8f-7ff7-4823-9c46-dbbc0dc47453" providerId="ADAL" clId="{D16B89D3-8BA8-4A70-AE12-51DA2A171821}" dt="2025-11-02T22:05:02.398" v="32"/>
          <ac:inkMkLst>
            <pc:docMk/>
            <pc:sldMk cId="3856091923" sldId="299"/>
            <ac:inkMk id="92" creationId="{61482688-EEA7-17E0-E83B-086CF716C45C}"/>
          </ac:inkMkLst>
        </pc:inkChg>
        <pc:inkChg chg="del">
          <ac:chgData name="Fuentes-Cabrera, Miguel" userId="1bb9fb8f-7ff7-4823-9c46-dbbc0dc47453" providerId="ADAL" clId="{D16B89D3-8BA8-4A70-AE12-51DA2A171821}" dt="2025-11-02T22:05:02.400" v="35"/>
          <ac:inkMkLst>
            <pc:docMk/>
            <pc:sldMk cId="3856091923" sldId="299"/>
            <ac:inkMk id="96" creationId="{BD55AFB9-0309-20B1-27F0-867B15B5527C}"/>
          </ac:inkMkLst>
        </pc:inkChg>
        <pc:inkChg chg="del">
          <ac:chgData name="Fuentes-Cabrera, Miguel" userId="1bb9fb8f-7ff7-4823-9c46-dbbc0dc47453" providerId="ADAL" clId="{D16B89D3-8BA8-4A70-AE12-51DA2A171821}" dt="2025-11-02T22:05:02.365" v="1"/>
          <ac:inkMkLst>
            <pc:docMk/>
            <pc:sldMk cId="3856091923" sldId="299"/>
            <ac:inkMk id="99" creationId="{62067190-2A1F-50E5-D277-E9D6D6F52A4E}"/>
          </ac:inkMkLst>
        </pc:inkChg>
        <pc:inkChg chg="del">
          <ac:chgData name="Fuentes-Cabrera, Miguel" userId="1bb9fb8f-7ff7-4823-9c46-dbbc0dc47453" providerId="ADAL" clId="{D16B89D3-8BA8-4A70-AE12-51DA2A171821}" dt="2025-11-02T22:05:02.367" v="3"/>
          <ac:inkMkLst>
            <pc:docMk/>
            <pc:sldMk cId="3856091923" sldId="299"/>
            <ac:inkMk id="108" creationId="{951D95B4-B239-6245-8FCE-F36B425BB560}"/>
          </ac:inkMkLst>
        </pc:inkChg>
        <pc:inkChg chg="del">
          <ac:chgData name="Fuentes-Cabrera, Miguel" userId="1bb9fb8f-7ff7-4823-9c46-dbbc0dc47453" providerId="ADAL" clId="{D16B89D3-8BA8-4A70-AE12-51DA2A171821}" dt="2025-11-02T22:05:02.399" v="34"/>
          <ac:inkMkLst>
            <pc:docMk/>
            <pc:sldMk cId="3856091923" sldId="299"/>
            <ac:inkMk id="109" creationId="{ABA0584F-536A-A61D-D38E-D11087AD955D}"/>
          </ac:inkMkLst>
        </pc:inkChg>
        <pc:inkChg chg="del">
          <ac:chgData name="Fuentes-Cabrera, Miguel" userId="1bb9fb8f-7ff7-4823-9c46-dbbc0dc47453" providerId="ADAL" clId="{D16B89D3-8BA8-4A70-AE12-51DA2A171821}" dt="2025-11-02T22:05:02.385" v="18"/>
          <ac:inkMkLst>
            <pc:docMk/>
            <pc:sldMk cId="3856091923" sldId="299"/>
            <ac:inkMk id="110" creationId="{4BDEEF63-6245-0708-D18E-7B5A2B65A97F}"/>
          </ac:inkMkLst>
        </pc:inkChg>
        <pc:inkChg chg="del">
          <ac:chgData name="Fuentes-Cabrera, Miguel" userId="1bb9fb8f-7ff7-4823-9c46-dbbc0dc47453" providerId="ADAL" clId="{D16B89D3-8BA8-4A70-AE12-51DA2A171821}" dt="2025-11-02T22:05:02.384" v="17"/>
          <ac:inkMkLst>
            <pc:docMk/>
            <pc:sldMk cId="3856091923" sldId="299"/>
            <ac:inkMk id="111" creationId="{340F10E7-246F-5217-2B95-A08A2297084B}"/>
          </ac:inkMkLst>
        </pc:inkChg>
        <pc:inkChg chg="del">
          <ac:chgData name="Fuentes-Cabrera, Miguel" userId="1bb9fb8f-7ff7-4823-9c46-dbbc0dc47453" providerId="ADAL" clId="{D16B89D3-8BA8-4A70-AE12-51DA2A171821}" dt="2025-11-02T22:05:02.401" v="36"/>
          <ac:inkMkLst>
            <pc:docMk/>
            <pc:sldMk cId="3856091923" sldId="299"/>
            <ac:inkMk id="112" creationId="{60EF0000-4304-581C-8D6A-6E4D60086BC8}"/>
          </ac:inkMkLst>
        </pc:inkChg>
        <pc:inkChg chg="del">
          <ac:chgData name="Fuentes-Cabrera, Miguel" userId="1bb9fb8f-7ff7-4823-9c46-dbbc0dc47453" providerId="ADAL" clId="{D16B89D3-8BA8-4A70-AE12-51DA2A171821}" dt="2025-11-02T22:05:02.381" v="15"/>
          <ac:inkMkLst>
            <pc:docMk/>
            <pc:sldMk cId="3856091923" sldId="299"/>
            <ac:inkMk id="113" creationId="{E823FFBD-B115-83DD-9979-9151C9B349B6}"/>
          </ac:inkMkLst>
        </pc:inkChg>
        <pc:inkChg chg="del">
          <ac:chgData name="Fuentes-Cabrera, Miguel" userId="1bb9fb8f-7ff7-4823-9c46-dbbc0dc47453" providerId="ADAL" clId="{D16B89D3-8BA8-4A70-AE12-51DA2A171821}" dt="2025-11-02T22:05:02.378" v="12"/>
          <ac:inkMkLst>
            <pc:docMk/>
            <pc:sldMk cId="3856091923" sldId="299"/>
            <ac:inkMk id="114" creationId="{2F8D4289-34C3-81B1-2E45-735C039516D9}"/>
          </ac:inkMkLst>
        </pc:inkChg>
        <pc:inkChg chg="del">
          <ac:chgData name="Fuentes-Cabrera, Miguel" userId="1bb9fb8f-7ff7-4823-9c46-dbbc0dc47453" providerId="ADAL" clId="{D16B89D3-8BA8-4A70-AE12-51DA2A171821}" dt="2025-11-02T22:05:02.370" v="5"/>
          <ac:inkMkLst>
            <pc:docMk/>
            <pc:sldMk cId="3856091923" sldId="299"/>
            <ac:inkMk id="115" creationId="{DB688323-6140-5FE7-B694-E6E4A99E8B9D}"/>
          </ac:inkMkLst>
        </pc:inkChg>
        <pc:inkChg chg="del">
          <ac:chgData name="Fuentes-Cabrera, Miguel" userId="1bb9fb8f-7ff7-4823-9c46-dbbc0dc47453" providerId="ADAL" clId="{D16B89D3-8BA8-4A70-AE12-51DA2A171821}" dt="2025-11-02T22:05:02.403" v="39"/>
          <ac:inkMkLst>
            <pc:docMk/>
            <pc:sldMk cId="3856091923" sldId="299"/>
            <ac:inkMk id="116" creationId="{9F8D1E0C-1FFF-1E71-E034-A55F2DC241C1}"/>
          </ac:inkMkLst>
        </pc:inkChg>
        <pc:inkChg chg="del">
          <ac:chgData name="Fuentes-Cabrera, Miguel" userId="1bb9fb8f-7ff7-4823-9c46-dbbc0dc47453" providerId="ADAL" clId="{D16B89D3-8BA8-4A70-AE12-51DA2A171821}" dt="2025-11-02T22:05:02.386" v="19"/>
          <ac:inkMkLst>
            <pc:docMk/>
            <pc:sldMk cId="3856091923" sldId="299"/>
            <ac:inkMk id="117" creationId="{D3A5FC4C-7BA2-283D-0E3D-3AE618B80A13}"/>
          </ac:inkMkLst>
        </pc:inkChg>
        <pc:inkChg chg="del">
          <ac:chgData name="Fuentes-Cabrera, Miguel" userId="1bb9fb8f-7ff7-4823-9c46-dbbc0dc47453" providerId="ADAL" clId="{D16B89D3-8BA8-4A70-AE12-51DA2A171821}" dt="2025-11-02T22:05:02.389" v="22"/>
          <ac:inkMkLst>
            <pc:docMk/>
            <pc:sldMk cId="3856091923" sldId="299"/>
            <ac:inkMk id="118" creationId="{65D53E03-C81C-22EA-DEC1-97D772984298}"/>
          </ac:inkMkLst>
        </pc:inkChg>
        <pc:inkChg chg="del">
          <ac:chgData name="Fuentes-Cabrera, Miguel" userId="1bb9fb8f-7ff7-4823-9c46-dbbc0dc47453" providerId="ADAL" clId="{D16B89D3-8BA8-4A70-AE12-51DA2A171821}" dt="2025-11-02T22:05:02.390" v="24"/>
          <ac:inkMkLst>
            <pc:docMk/>
            <pc:sldMk cId="3856091923" sldId="299"/>
            <ac:inkMk id="119" creationId="{8C1177F3-CCB8-86FC-2797-A0F8CFC84514}"/>
          </ac:inkMkLst>
        </pc:inkChg>
        <pc:inkChg chg="del">
          <ac:chgData name="Fuentes-Cabrera, Miguel" userId="1bb9fb8f-7ff7-4823-9c46-dbbc0dc47453" providerId="ADAL" clId="{D16B89D3-8BA8-4A70-AE12-51DA2A171821}" dt="2025-11-02T22:05:02.393" v="27"/>
          <ac:inkMkLst>
            <pc:docMk/>
            <pc:sldMk cId="3856091923" sldId="299"/>
            <ac:inkMk id="120" creationId="{80889FE5-A7B3-39F2-92A0-6E7CE6B78761}"/>
          </ac:inkMkLst>
        </pc:inkChg>
        <pc:inkChg chg="del">
          <ac:chgData name="Fuentes-Cabrera, Miguel" userId="1bb9fb8f-7ff7-4823-9c46-dbbc0dc47453" providerId="ADAL" clId="{D16B89D3-8BA8-4A70-AE12-51DA2A171821}" dt="2025-11-02T22:05:02.379" v="13"/>
          <ac:inkMkLst>
            <pc:docMk/>
            <pc:sldMk cId="3856091923" sldId="299"/>
            <ac:inkMk id="121" creationId="{8D3BFB42-66A1-0137-ADA2-A2AD720E97D1}"/>
          </ac:inkMkLst>
        </pc:inkChg>
        <pc:inkChg chg="del">
          <ac:chgData name="Fuentes-Cabrera, Miguel" userId="1bb9fb8f-7ff7-4823-9c46-dbbc0dc47453" providerId="ADAL" clId="{D16B89D3-8BA8-4A70-AE12-51DA2A171821}" dt="2025-11-02T22:05:02.398" v="33"/>
          <ac:inkMkLst>
            <pc:docMk/>
            <pc:sldMk cId="3856091923" sldId="299"/>
            <ac:inkMk id="122" creationId="{1870D13A-C9DD-37C9-8E49-A8216A840EDE}"/>
          </ac:inkMkLst>
        </pc:inkChg>
        <pc:inkChg chg="del">
          <ac:chgData name="Fuentes-Cabrera, Miguel" userId="1bb9fb8f-7ff7-4823-9c46-dbbc0dc47453" providerId="ADAL" clId="{D16B89D3-8BA8-4A70-AE12-51DA2A171821}" dt="2025-11-02T22:05:02.389" v="23"/>
          <ac:inkMkLst>
            <pc:docMk/>
            <pc:sldMk cId="3856091923" sldId="299"/>
            <ac:inkMk id="123" creationId="{EEAC23AA-160F-7636-5067-903D6919940F}"/>
          </ac:inkMkLst>
        </pc:inkChg>
        <pc:inkChg chg="del">
          <ac:chgData name="Fuentes-Cabrera, Miguel" userId="1bb9fb8f-7ff7-4823-9c46-dbbc0dc47453" providerId="ADAL" clId="{D16B89D3-8BA8-4A70-AE12-51DA2A171821}" dt="2025-11-02T22:05:02.404" v="40"/>
          <ac:inkMkLst>
            <pc:docMk/>
            <pc:sldMk cId="3856091923" sldId="299"/>
            <ac:inkMk id="124" creationId="{DEFAA644-FEC5-C3B8-D941-FD6486AA4E3E}"/>
          </ac:inkMkLst>
        </pc:inkChg>
        <pc:inkChg chg="del">
          <ac:chgData name="Fuentes-Cabrera, Miguel" userId="1bb9fb8f-7ff7-4823-9c46-dbbc0dc47453" providerId="ADAL" clId="{D16B89D3-8BA8-4A70-AE12-51DA2A171821}" dt="2025-11-02T22:05:02.366" v="2"/>
          <ac:inkMkLst>
            <pc:docMk/>
            <pc:sldMk cId="3856091923" sldId="299"/>
            <ac:inkMk id="125" creationId="{4B1DC73B-C54A-CDFF-ADAD-1ABC7F67DA41}"/>
          </ac:inkMkLst>
        </pc:inkChg>
        <pc:inkChg chg="del">
          <ac:chgData name="Fuentes-Cabrera, Miguel" userId="1bb9fb8f-7ff7-4823-9c46-dbbc0dc47453" providerId="ADAL" clId="{D16B89D3-8BA8-4A70-AE12-51DA2A171821}" dt="2025-11-02T22:05:02.376" v="10"/>
          <ac:inkMkLst>
            <pc:docMk/>
            <pc:sldMk cId="3856091923" sldId="299"/>
            <ac:inkMk id="126" creationId="{492651B9-864C-9F2E-6D6E-CBDDA36465E2}"/>
          </ac:inkMkLst>
        </pc:inkChg>
        <pc:inkChg chg="del">
          <ac:chgData name="Fuentes-Cabrera, Miguel" userId="1bb9fb8f-7ff7-4823-9c46-dbbc0dc47453" providerId="ADAL" clId="{D16B89D3-8BA8-4A70-AE12-51DA2A171821}" dt="2025-11-02T22:05:02.394" v="28"/>
          <ac:inkMkLst>
            <pc:docMk/>
            <pc:sldMk cId="3856091923" sldId="299"/>
            <ac:inkMk id="137" creationId="{2CB4AB16-1096-1A63-BC37-75150662E4A7}"/>
          </ac:inkMkLst>
        </pc:inkChg>
        <pc:inkChg chg="del">
          <ac:chgData name="Fuentes-Cabrera, Miguel" userId="1bb9fb8f-7ff7-4823-9c46-dbbc0dc47453" providerId="ADAL" clId="{D16B89D3-8BA8-4A70-AE12-51DA2A171821}" dt="2025-11-02T22:05:02.383" v="16"/>
          <ac:inkMkLst>
            <pc:docMk/>
            <pc:sldMk cId="3856091923" sldId="299"/>
            <ac:inkMk id="138" creationId="{F9594FE0-4032-ED77-1BA0-1E857509FC0F}"/>
          </ac:inkMkLst>
        </pc:inkChg>
        <pc:inkChg chg="del">
          <ac:chgData name="Fuentes-Cabrera, Miguel" userId="1bb9fb8f-7ff7-4823-9c46-dbbc0dc47453" providerId="ADAL" clId="{D16B89D3-8BA8-4A70-AE12-51DA2A171821}" dt="2025-11-02T22:05:02.373" v="8"/>
          <ac:inkMkLst>
            <pc:docMk/>
            <pc:sldMk cId="3856091923" sldId="299"/>
            <ac:inkMk id="139" creationId="{EB4B3C89-17A4-15CE-F10A-687B7C28D07B}"/>
          </ac:inkMkLst>
        </pc:inkChg>
      </pc:sldChg>
      <pc:sldChg chg="addSp delSp modSp mod">
        <pc:chgData name="Fuentes-Cabrera, Miguel" userId="1bb9fb8f-7ff7-4823-9c46-dbbc0dc47453" providerId="ADAL" clId="{D16B89D3-8BA8-4A70-AE12-51DA2A171821}" dt="2025-11-02T22:06:35.718" v="106"/>
        <pc:sldMkLst>
          <pc:docMk/>
          <pc:sldMk cId="3971983258" sldId="300"/>
        </pc:sldMkLst>
        <pc:inkChg chg="add del">
          <ac:chgData name="Fuentes-Cabrera, Miguel" userId="1bb9fb8f-7ff7-4823-9c46-dbbc0dc47453" providerId="ADAL" clId="{D16B89D3-8BA8-4A70-AE12-51DA2A171821}" dt="2025-11-02T22:06:05.754" v="83"/>
          <ac:inkMkLst>
            <pc:docMk/>
            <pc:sldMk cId="3971983258" sldId="300"/>
            <ac:inkMk id="2" creationId="{BDF5EE4A-53FC-8889-CDCD-B3A506226AF0}"/>
          </ac:inkMkLst>
        </pc:inkChg>
        <pc:inkChg chg="add del">
          <ac:chgData name="Fuentes-Cabrera, Miguel" userId="1bb9fb8f-7ff7-4823-9c46-dbbc0dc47453" providerId="ADAL" clId="{D16B89D3-8BA8-4A70-AE12-51DA2A171821}" dt="2025-11-02T22:06:05.754" v="83"/>
          <ac:inkMkLst>
            <pc:docMk/>
            <pc:sldMk cId="3971983258" sldId="300"/>
            <ac:inkMk id="3" creationId="{9B0CCA37-2DE4-75FA-BDBF-E0533F128998}"/>
          </ac:inkMkLst>
        </pc:inkChg>
        <pc:inkChg chg="add del">
          <ac:chgData name="Fuentes-Cabrera, Miguel" userId="1bb9fb8f-7ff7-4823-9c46-dbbc0dc47453" providerId="ADAL" clId="{D16B89D3-8BA8-4A70-AE12-51DA2A171821}" dt="2025-11-02T22:06:05.754" v="83"/>
          <ac:inkMkLst>
            <pc:docMk/>
            <pc:sldMk cId="3971983258" sldId="300"/>
            <ac:inkMk id="4" creationId="{5A3A97AB-974B-5CA2-D49E-1C00F6010900}"/>
          </ac:inkMkLst>
        </pc:inkChg>
        <pc:inkChg chg="add del">
          <ac:chgData name="Fuentes-Cabrera, Miguel" userId="1bb9fb8f-7ff7-4823-9c46-dbbc0dc47453" providerId="ADAL" clId="{D16B89D3-8BA8-4A70-AE12-51DA2A171821}" dt="2025-11-02T22:06:05.754" v="83"/>
          <ac:inkMkLst>
            <pc:docMk/>
            <pc:sldMk cId="3971983258" sldId="300"/>
            <ac:inkMk id="5" creationId="{1E47B194-F017-5F9D-7556-72DA01CECC68}"/>
          </ac:inkMkLst>
        </pc:inkChg>
        <pc:inkChg chg="add mod reco modStrokes">
          <ac:chgData name="Fuentes-Cabrera, Miguel" userId="1bb9fb8f-7ff7-4823-9c46-dbbc0dc47453" providerId="ADAL" clId="{D16B89D3-8BA8-4A70-AE12-51DA2A171821}" dt="2025-11-02T22:06:06.975" v="84"/>
          <ac:inkMkLst>
            <pc:docMk/>
            <pc:sldMk cId="3971983258" sldId="300"/>
            <ac:inkMk id="6" creationId="{5DED8553-2E3D-141C-D2AB-B657B39DD8D8}"/>
          </ac:inkMkLst>
        </pc:inkChg>
        <pc:inkChg chg="add del">
          <ac:chgData name="Fuentes-Cabrera, Miguel" userId="1bb9fb8f-7ff7-4823-9c46-dbbc0dc47453" providerId="ADAL" clId="{D16B89D3-8BA8-4A70-AE12-51DA2A171821}" dt="2025-11-02T22:06:13.456" v="95"/>
          <ac:inkMkLst>
            <pc:docMk/>
            <pc:sldMk cId="3971983258" sldId="300"/>
            <ac:inkMk id="7" creationId="{56B65F3C-DA23-3F48-91DB-079377C50BF5}"/>
          </ac:inkMkLst>
        </pc:inkChg>
        <pc:inkChg chg="add del">
          <ac:chgData name="Fuentes-Cabrera, Miguel" userId="1bb9fb8f-7ff7-4823-9c46-dbbc0dc47453" providerId="ADAL" clId="{D16B89D3-8BA8-4A70-AE12-51DA2A171821}" dt="2025-11-02T22:06:13.456" v="95"/>
          <ac:inkMkLst>
            <pc:docMk/>
            <pc:sldMk cId="3971983258" sldId="300"/>
            <ac:inkMk id="8" creationId="{B68EBE40-59BC-F31C-BF62-C2CEE5BCBFF1}"/>
          </ac:inkMkLst>
        </pc:inkChg>
        <pc:inkChg chg="add del">
          <ac:chgData name="Fuentes-Cabrera, Miguel" userId="1bb9fb8f-7ff7-4823-9c46-dbbc0dc47453" providerId="ADAL" clId="{D16B89D3-8BA8-4A70-AE12-51DA2A171821}" dt="2025-11-02T22:06:13.456" v="95"/>
          <ac:inkMkLst>
            <pc:docMk/>
            <pc:sldMk cId="3971983258" sldId="300"/>
            <ac:inkMk id="9" creationId="{58944A64-D096-4435-0328-093D4C9A5D1C}"/>
          </ac:inkMkLst>
        </pc:inkChg>
        <pc:inkChg chg="add del">
          <ac:chgData name="Fuentes-Cabrera, Miguel" userId="1bb9fb8f-7ff7-4823-9c46-dbbc0dc47453" providerId="ADAL" clId="{D16B89D3-8BA8-4A70-AE12-51DA2A171821}" dt="2025-11-02T22:06:13.456" v="95"/>
          <ac:inkMkLst>
            <pc:docMk/>
            <pc:sldMk cId="3971983258" sldId="300"/>
            <ac:inkMk id="10" creationId="{BE99363A-DF01-AD45-A47B-F57C55D35A73}"/>
          </ac:inkMkLst>
        </pc:inkChg>
        <pc:inkChg chg="add">
          <ac:chgData name="Fuentes-Cabrera, Miguel" userId="1bb9fb8f-7ff7-4823-9c46-dbbc0dc47453" providerId="ADAL" clId="{D16B89D3-8BA8-4A70-AE12-51DA2A171821}" dt="2025-11-02T22:06:10.870" v="89"/>
          <ac:inkMkLst>
            <pc:docMk/>
            <pc:sldMk cId="3971983258" sldId="300"/>
            <ac:inkMk id="11" creationId="{B95F028E-BA61-CD14-60B5-75D83CFFDD1E}"/>
          </ac:inkMkLst>
        </pc:inkChg>
        <pc:inkChg chg="add del">
          <ac:chgData name="Fuentes-Cabrera, Miguel" userId="1bb9fb8f-7ff7-4823-9c46-dbbc0dc47453" providerId="ADAL" clId="{D16B89D3-8BA8-4A70-AE12-51DA2A171821}" dt="2025-11-02T22:06:13.456" v="95"/>
          <ac:inkMkLst>
            <pc:docMk/>
            <pc:sldMk cId="3971983258" sldId="300"/>
            <ac:inkMk id="12" creationId="{A856BAA3-EB5B-B997-5C16-5F951B728AA3}"/>
          </ac:inkMkLst>
        </pc:inkChg>
        <pc:inkChg chg="add">
          <ac:chgData name="Fuentes-Cabrera, Miguel" userId="1bb9fb8f-7ff7-4823-9c46-dbbc0dc47453" providerId="ADAL" clId="{D16B89D3-8BA8-4A70-AE12-51DA2A171821}" dt="2025-11-02T22:06:11.756" v="91"/>
          <ac:inkMkLst>
            <pc:docMk/>
            <pc:sldMk cId="3971983258" sldId="300"/>
            <ac:inkMk id="13" creationId="{AB4718BC-2140-164B-4A87-3041BAABF243}"/>
          </ac:inkMkLst>
        </pc:inkChg>
        <pc:inkChg chg="add del">
          <ac:chgData name="Fuentes-Cabrera, Miguel" userId="1bb9fb8f-7ff7-4823-9c46-dbbc0dc47453" providerId="ADAL" clId="{D16B89D3-8BA8-4A70-AE12-51DA2A171821}" dt="2025-11-02T22:06:13.456" v="95"/>
          <ac:inkMkLst>
            <pc:docMk/>
            <pc:sldMk cId="3971983258" sldId="300"/>
            <ac:inkMk id="14" creationId="{55E5F5E8-BAEC-2E57-ACCC-1A458439988D}"/>
          </ac:inkMkLst>
        </pc:inkChg>
        <pc:inkChg chg="add del">
          <ac:chgData name="Fuentes-Cabrera, Miguel" userId="1bb9fb8f-7ff7-4823-9c46-dbbc0dc47453" providerId="ADAL" clId="{D16B89D3-8BA8-4A70-AE12-51DA2A171821}" dt="2025-11-02T22:06:13.456" v="95"/>
          <ac:inkMkLst>
            <pc:docMk/>
            <pc:sldMk cId="3971983258" sldId="300"/>
            <ac:inkMk id="15" creationId="{493AABC6-6B3C-458B-1F1E-628A2EDA7FD4}"/>
          </ac:inkMkLst>
        </pc:inkChg>
        <pc:inkChg chg="add del">
          <ac:chgData name="Fuentes-Cabrera, Miguel" userId="1bb9fb8f-7ff7-4823-9c46-dbbc0dc47453" providerId="ADAL" clId="{D16B89D3-8BA8-4A70-AE12-51DA2A171821}" dt="2025-11-02T22:06:13.456" v="95"/>
          <ac:inkMkLst>
            <pc:docMk/>
            <pc:sldMk cId="3971983258" sldId="300"/>
            <ac:inkMk id="16" creationId="{B0439975-D190-2D15-40F4-57AEC26F50D8}"/>
          </ac:inkMkLst>
        </pc:inkChg>
        <pc:inkChg chg="add reco">
          <ac:chgData name="Fuentes-Cabrera, Miguel" userId="1bb9fb8f-7ff7-4823-9c46-dbbc0dc47453" providerId="ADAL" clId="{D16B89D3-8BA8-4A70-AE12-51DA2A171821}" dt="2025-11-02T22:06:13.456" v="95"/>
          <ac:inkMkLst>
            <pc:docMk/>
            <pc:sldMk cId="3971983258" sldId="300"/>
            <ac:inkMk id="17" creationId="{F8B209ED-4704-8D7F-3671-F26273738FBD}"/>
          </ac:inkMkLst>
        </pc:inkChg>
        <pc:inkChg chg="add reco">
          <ac:chgData name="Fuentes-Cabrera, Miguel" userId="1bb9fb8f-7ff7-4823-9c46-dbbc0dc47453" providerId="ADAL" clId="{D16B89D3-8BA8-4A70-AE12-51DA2A171821}" dt="2025-11-02T22:06:13.456" v="95"/>
          <ac:inkMkLst>
            <pc:docMk/>
            <pc:sldMk cId="3971983258" sldId="300"/>
            <ac:inkMk id="18" creationId="{E91357E2-F44D-C741-B31C-5068F3418CC2}"/>
          </ac:inkMkLst>
        </pc:inkChg>
        <pc:inkChg chg="add del">
          <ac:chgData name="Fuentes-Cabrera, Miguel" userId="1bb9fb8f-7ff7-4823-9c46-dbbc0dc47453" providerId="ADAL" clId="{D16B89D3-8BA8-4A70-AE12-51DA2A171821}" dt="2025-11-02T22:06:15.016" v="99"/>
          <ac:inkMkLst>
            <pc:docMk/>
            <pc:sldMk cId="3971983258" sldId="300"/>
            <ac:inkMk id="20" creationId="{F621F270-8377-9831-7F6E-3C041034E8D6}"/>
          </ac:inkMkLst>
        </pc:inkChg>
        <pc:inkChg chg="add del">
          <ac:chgData name="Fuentes-Cabrera, Miguel" userId="1bb9fb8f-7ff7-4823-9c46-dbbc0dc47453" providerId="ADAL" clId="{D16B89D3-8BA8-4A70-AE12-51DA2A171821}" dt="2025-11-02T22:06:15.016" v="99"/>
          <ac:inkMkLst>
            <pc:docMk/>
            <pc:sldMk cId="3971983258" sldId="300"/>
            <ac:inkMk id="21" creationId="{26665DF2-786B-46A5-9FD9-DF18843579AA}"/>
          </ac:inkMkLst>
        </pc:inkChg>
        <pc:inkChg chg="add del">
          <ac:chgData name="Fuentes-Cabrera, Miguel" userId="1bb9fb8f-7ff7-4823-9c46-dbbc0dc47453" providerId="ADAL" clId="{D16B89D3-8BA8-4A70-AE12-51DA2A171821}" dt="2025-11-02T22:06:15.016" v="99"/>
          <ac:inkMkLst>
            <pc:docMk/>
            <pc:sldMk cId="3971983258" sldId="300"/>
            <ac:inkMk id="22" creationId="{AD3FC955-46B6-A80E-B516-BEB02810EDB2}"/>
          </ac:inkMkLst>
        </pc:inkChg>
        <pc:inkChg chg="add del reco">
          <ac:chgData name="Fuentes-Cabrera, Miguel" userId="1bb9fb8f-7ff7-4823-9c46-dbbc0dc47453" providerId="ADAL" clId="{D16B89D3-8BA8-4A70-AE12-51DA2A171821}" dt="2025-11-02T22:06:32.208" v="101"/>
          <ac:inkMkLst>
            <pc:docMk/>
            <pc:sldMk cId="3971983258" sldId="300"/>
            <ac:inkMk id="23" creationId="{F1493CCC-4BBE-8B96-C5A4-90376BEB2F8B}"/>
          </ac:inkMkLst>
        </pc:inkChg>
        <pc:inkChg chg="add">
          <ac:chgData name="Fuentes-Cabrera, Miguel" userId="1bb9fb8f-7ff7-4823-9c46-dbbc0dc47453" providerId="ADAL" clId="{D16B89D3-8BA8-4A70-AE12-51DA2A171821}" dt="2025-11-02T22:06:21.141" v="100"/>
          <ac:inkMkLst>
            <pc:docMk/>
            <pc:sldMk cId="3971983258" sldId="300"/>
            <ac:inkMk id="24" creationId="{300C5014-9B8A-3BA3-0898-4EBFDEC1CEC2}"/>
          </ac:inkMkLst>
        </pc:inkChg>
        <pc:inkChg chg="add del">
          <ac:chgData name="Fuentes-Cabrera, Miguel" userId="1bb9fb8f-7ff7-4823-9c46-dbbc0dc47453" providerId="ADAL" clId="{D16B89D3-8BA8-4A70-AE12-51DA2A171821}" dt="2025-11-02T22:06:35.718" v="106"/>
          <ac:inkMkLst>
            <pc:docMk/>
            <pc:sldMk cId="3971983258" sldId="300"/>
            <ac:inkMk id="27" creationId="{E30E6836-4B4A-5151-24BB-D43CB22662F0}"/>
          </ac:inkMkLst>
        </pc:inkChg>
        <pc:inkChg chg="add del">
          <ac:chgData name="Fuentes-Cabrera, Miguel" userId="1bb9fb8f-7ff7-4823-9c46-dbbc0dc47453" providerId="ADAL" clId="{D16B89D3-8BA8-4A70-AE12-51DA2A171821}" dt="2025-11-02T22:06:35.718" v="106"/>
          <ac:inkMkLst>
            <pc:docMk/>
            <pc:sldMk cId="3971983258" sldId="300"/>
            <ac:inkMk id="28" creationId="{1FC56C5E-4E80-26BD-BC5D-7A5EC6C899F5}"/>
          </ac:inkMkLst>
        </pc:inkChg>
        <pc:inkChg chg="add del">
          <ac:chgData name="Fuentes-Cabrera, Miguel" userId="1bb9fb8f-7ff7-4823-9c46-dbbc0dc47453" providerId="ADAL" clId="{D16B89D3-8BA8-4A70-AE12-51DA2A171821}" dt="2025-11-02T22:06:35.718" v="106"/>
          <ac:inkMkLst>
            <pc:docMk/>
            <pc:sldMk cId="3971983258" sldId="300"/>
            <ac:inkMk id="29" creationId="{EF89C07A-6351-A8B8-DF34-0FC17143755F}"/>
          </ac:inkMkLst>
        </pc:inkChg>
        <pc:inkChg chg="add del">
          <ac:chgData name="Fuentes-Cabrera, Miguel" userId="1bb9fb8f-7ff7-4823-9c46-dbbc0dc47453" providerId="ADAL" clId="{D16B89D3-8BA8-4A70-AE12-51DA2A171821}" dt="2025-11-02T22:06:35.718" v="106"/>
          <ac:inkMkLst>
            <pc:docMk/>
            <pc:sldMk cId="3971983258" sldId="300"/>
            <ac:inkMk id="30" creationId="{FEE1DA9B-6D6D-2AFE-33B5-43B3BA06DAC7}"/>
          </ac:inkMkLst>
        </pc:inkChg>
        <pc:inkChg chg="add reco">
          <ac:chgData name="Fuentes-Cabrera, Miguel" userId="1bb9fb8f-7ff7-4823-9c46-dbbc0dc47453" providerId="ADAL" clId="{D16B89D3-8BA8-4A70-AE12-51DA2A171821}" dt="2025-11-02T22:06:35.718" v="106"/>
          <ac:inkMkLst>
            <pc:docMk/>
            <pc:sldMk cId="3971983258" sldId="300"/>
            <ac:inkMk id="31" creationId="{4DCC4826-6292-D373-3187-F85600391138}"/>
          </ac:inkMkLst>
        </pc:inkChg>
        <pc:inkChg chg="del">
          <ac:chgData name="Fuentes-Cabrera, Miguel" userId="1bb9fb8f-7ff7-4823-9c46-dbbc0dc47453" providerId="ADAL" clId="{D16B89D3-8BA8-4A70-AE12-51DA2A171821}" dt="2025-11-02T22:06:00.972" v="75"/>
          <ac:inkMkLst>
            <pc:docMk/>
            <pc:sldMk cId="3971983258" sldId="300"/>
            <ac:inkMk id="139" creationId="{7B4BA4B9-0CF2-953D-247B-12C56B0713EE}"/>
          </ac:inkMkLst>
        </pc:inkChg>
        <pc:inkChg chg="del">
          <ac:chgData name="Fuentes-Cabrera, Miguel" userId="1bb9fb8f-7ff7-4823-9c46-dbbc0dc47453" providerId="ADAL" clId="{D16B89D3-8BA8-4A70-AE12-51DA2A171821}" dt="2025-11-02T22:06:00.967" v="73"/>
          <ac:inkMkLst>
            <pc:docMk/>
            <pc:sldMk cId="3971983258" sldId="300"/>
            <ac:inkMk id="140" creationId="{1E674903-15D6-7B42-1FD1-00ED77F9849F}"/>
          </ac:inkMkLst>
        </pc:inkChg>
        <pc:inkChg chg="del">
          <ac:chgData name="Fuentes-Cabrera, Miguel" userId="1bb9fb8f-7ff7-4823-9c46-dbbc0dc47453" providerId="ADAL" clId="{D16B89D3-8BA8-4A70-AE12-51DA2A171821}" dt="2025-11-02T22:06:00.962" v="71"/>
          <ac:inkMkLst>
            <pc:docMk/>
            <pc:sldMk cId="3971983258" sldId="300"/>
            <ac:inkMk id="235" creationId="{19575901-AEF7-8879-DC9E-550A9417127E}"/>
          </ac:inkMkLst>
        </pc:inkChg>
        <pc:inkChg chg="del">
          <ac:chgData name="Fuentes-Cabrera, Miguel" userId="1bb9fb8f-7ff7-4823-9c46-dbbc0dc47453" providerId="ADAL" clId="{D16B89D3-8BA8-4A70-AE12-51DA2A171821}" dt="2025-11-02T22:06:00.964" v="72"/>
          <ac:inkMkLst>
            <pc:docMk/>
            <pc:sldMk cId="3971983258" sldId="300"/>
            <ac:inkMk id="236" creationId="{E0DF093C-7BE9-7D69-6790-4E818317F7B7}"/>
          </ac:inkMkLst>
        </pc:inkChg>
        <pc:inkChg chg="del">
          <ac:chgData name="Fuentes-Cabrera, Miguel" userId="1bb9fb8f-7ff7-4823-9c46-dbbc0dc47453" providerId="ADAL" clId="{D16B89D3-8BA8-4A70-AE12-51DA2A171821}" dt="2025-11-02T22:06:00.955" v="68"/>
          <ac:inkMkLst>
            <pc:docMk/>
            <pc:sldMk cId="3971983258" sldId="300"/>
            <ac:inkMk id="237" creationId="{B8C89FB3-0541-B0C9-8099-DC532BC557F4}"/>
          </ac:inkMkLst>
        </pc:inkChg>
        <pc:inkChg chg="del">
          <ac:chgData name="Fuentes-Cabrera, Miguel" userId="1bb9fb8f-7ff7-4823-9c46-dbbc0dc47453" providerId="ADAL" clId="{D16B89D3-8BA8-4A70-AE12-51DA2A171821}" dt="2025-11-02T22:06:00.970" v="74"/>
          <ac:inkMkLst>
            <pc:docMk/>
            <pc:sldMk cId="3971983258" sldId="300"/>
            <ac:inkMk id="238" creationId="{40378786-47B4-AA76-19D9-3F28F601D93B}"/>
          </ac:inkMkLst>
        </pc:inkChg>
        <pc:inkChg chg="del">
          <ac:chgData name="Fuentes-Cabrera, Miguel" userId="1bb9fb8f-7ff7-4823-9c46-dbbc0dc47453" providerId="ADAL" clId="{D16B89D3-8BA8-4A70-AE12-51DA2A171821}" dt="2025-11-02T22:06:00.974" v="76"/>
          <ac:inkMkLst>
            <pc:docMk/>
            <pc:sldMk cId="3971983258" sldId="300"/>
            <ac:inkMk id="239" creationId="{F5F220F8-3345-BE98-9517-5EBF60358A58}"/>
          </ac:inkMkLst>
        </pc:inkChg>
        <pc:inkChg chg="del">
          <ac:chgData name="Fuentes-Cabrera, Miguel" userId="1bb9fb8f-7ff7-4823-9c46-dbbc0dc47453" providerId="ADAL" clId="{D16B89D3-8BA8-4A70-AE12-51DA2A171821}" dt="2025-11-02T22:06:00.976" v="77"/>
          <ac:inkMkLst>
            <pc:docMk/>
            <pc:sldMk cId="3971983258" sldId="300"/>
            <ac:inkMk id="240" creationId="{8A30D763-7E5F-095D-9EA7-E18B39E565CB}"/>
          </ac:inkMkLst>
        </pc:inkChg>
        <pc:inkChg chg="del">
          <ac:chgData name="Fuentes-Cabrera, Miguel" userId="1bb9fb8f-7ff7-4823-9c46-dbbc0dc47453" providerId="ADAL" clId="{D16B89D3-8BA8-4A70-AE12-51DA2A171821}" dt="2025-11-02T22:06:00.978" v="78"/>
          <ac:inkMkLst>
            <pc:docMk/>
            <pc:sldMk cId="3971983258" sldId="300"/>
            <ac:inkMk id="241" creationId="{21BE442C-8772-F496-7D43-1DF0FAEFE10E}"/>
          </ac:inkMkLst>
        </pc:inkChg>
        <pc:inkChg chg="mod modStrokes">
          <ac:chgData name="Fuentes-Cabrera, Miguel" userId="1bb9fb8f-7ff7-4823-9c46-dbbc0dc47453" providerId="ADAL" clId="{D16B89D3-8BA8-4A70-AE12-51DA2A171821}" dt="2025-11-02T22:06:00.960" v="70"/>
          <ac:inkMkLst>
            <pc:docMk/>
            <pc:sldMk cId="3971983258" sldId="300"/>
            <ac:inkMk id="252" creationId="{FEEA99F4-96C7-9D33-C3AC-135171DF7785}"/>
          </ac:inkMkLst>
        </pc:inkChg>
        <pc:inkChg chg="del">
          <ac:chgData name="Fuentes-Cabrera, Miguel" userId="1bb9fb8f-7ff7-4823-9c46-dbbc0dc47453" providerId="ADAL" clId="{D16B89D3-8BA8-4A70-AE12-51DA2A171821}" dt="2025-11-02T22:06:00.957" v="69"/>
          <ac:inkMkLst>
            <pc:docMk/>
            <pc:sldMk cId="3971983258" sldId="300"/>
            <ac:inkMk id="253" creationId="{04A6C253-DF37-8149-F198-96720C81FBD6}"/>
          </ac:inkMkLst>
        </pc:inkChg>
      </pc:sldChg>
      <pc:sldChg chg="addSp delSp modSp mod">
        <pc:chgData name="Fuentes-Cabrera, Miguel" userId="1bb9fb8f-7ff7-4823-9c46-dbbc0dc47453" providerId="ADAL" clId="{D16B89D3-8BA8-4A70-AE12-51DA2A171821}" dt="2025-11-02T22:13:41.210" v="172"/>
        <pc:sldMkLst>
          <pc:docMk/>
          <pc:sldMk cId="1660672084" sldId="301"/>
        </pc:sldMkLst>
        <pc:spChg chg="add mod">
          <ac:chgData name="Fuentes-Cabrera, Miguel" userId="1bb9fb8f-7ff7-4823-9c46-dbbc0dc47453" providerId="ADAL" clId="{D16B89D3-8BA8-4A70-AE12-51DA2A171821}" dt="2025-11-02T22:07:20.914" v="108" actId="20577"/>
          <ac:spMkLst>
            <pc:docMk/>
            <pc:sldMk cId="1660672084" sldId="301"/>
            <ac:spMk id="2" creationId="{810F982B-669E-DFCB-5A47-72E2CFA9515C}"/>
          </ac:spMkLst>
        </pc:spChg>
        <pc:inkChg chg="add del">
          <ac:chgData name="Fuentes-Cabrera, Miguel" userId="1bb9fb8f-7ff7-4823-9c46-dbbc0dc47453" providerId="ADAL" clId="{D16B89D3-8BA8-4A70-AE12-51DA2A171821}" dt="2025-11-02T22:13:17.253" v="133"/>
          <ac:inkMkLst>
            <pc:docMk/>
            <pc:sldMk cId="1660672084" sldId="301"/>
            <ac:inkMk id="5" creationId="{77223944-5D23-6758-DA67-522BE056993C}"/>
          </ac:inkMkLst>
        </pc:inkChg>
        <pc:inkChg chg="add del">
          <ac:chgData name="Fuentes-Cabrera, Miguel" userId="1bb9fb8f-7ff7-4823-9c46-dbbc0dc47453" providerId="ADAL" clId="{D16B89D3-8BA8-4A70-AE12-51DA2A171821}" dt="2025-11-02T22:13:17.253" v="133"/>
          <ac:inkMkLst>
            <pc:docMk/>
            <pc:sldMk cId="1660672084" sldId="301"/>
            <ac:inkMk id="6" creationId="{425CE438-FB08-A08D-C766-4E21383B64EF}"/>
          </ac:inkMkLst>
        </pc:inkChg>
        <pc:inkChg chg="add del">
          <ac:chgData name="Fuentes-Cabrera, Miguel" userId="1bb9fb8f-7ff7-4823-9c46-dbbc0dc47453" providerId="ADAL" clId="{D16B89D3-8BA8-4A70-AE12-51DA2A171821}" dt="2025-11-02T22:13:17.253" v="133"/>
          <ac:inkMkLst>
            <pc:docMk/>
            <pc:sldMk cId="1660672084" sldId="301"/>
            <ac:inkMk id="7" creationId="{5481FB3A-9130-4BCB-8E6E-CA97C60ACD60}"/>
          </ac:inkMkLst>
        </pc:inkChg>
        <pc:inkChg chg="add del">
          <ac:chgData name="Fuentes-Cabrera, Miguel" userId="1bb9fb8f-7ff7-4823-9c46-dbbc0dc47453" providerId="ADAL" clId="{D16B89D3-8BA8-4A70-AE12-51DA2A171821}" dt="2025-11-02T22:13:17.253" v="133"/>
          <ac:inkMkLst>
            <pc:docMk/>
            <pc:sldMk cId="1660672084" sldId="301"/>
            <ac:inkMk id="8" creationId="{E3198D74-A4CB-2A8C-848D-F16FBEBE28CD}"/>
          </ac:inkMkLst>
        </pc:inkChg>
        <pc:inkChg chg="add del">
          <ac:chgData name="Fuentes-Cabrera, Miguel" userId="1bb9fb8f-7ff7-4823-9c46-dbbc0dc47453" providerId="ADAL" clId="{D16B89D3-8BA8-4A70-AE12-51DA2A171821}" dt="2025-11-02T22:13:17.253" v="133"/>
          <ac:inkMkLst>
            <pc:docMk/>
            <pc:sldMk cId="1660672084" sldId="301"/>
            <ac:inkMk id="9" creationId="{66439BE4-4003-97E5-0D05-70DDB4D65D04}"/>
          </ac:inkMkLst>
        </pc:inkChg>
        <pc:inkChg chg="add del reco">
          <ac:chgData name="Fuentes-Cabrera, Miguel" userId="1bb9fb8f-7ff7-4823-9c46-dbbc0dc47453" providerId="ADAL" clId="{D16B89D3-8BA8-4A70-AE12-51DA2A171821}" dt="2025-11-02T22:13:41.195" v="167"/>
          <ac:inkMkLst>
            <pc:docMk/>
            <pc:sldMk cId="1660672084" sldId="301"/>
            <ac:inkMk id="10" creationId="{59250765-77CF-AE28-5C92-90967C22A718}"/>
          </ac:inkMkLst>
        </pc:inkChg>
        <pc:inkChg chg="add del">
          <ac:chgData name="Fuentes-Cabrera, Miguel" userId="1bb9fb8f-7ff7-4823-9c46-dbbc0dc47453" providerId="ADAL" clId="{D16B89D3-8BA8-4A70-AE12-51DA2A171821}" dt="2025-11-02T22:13:18.435" v="136"/>
          <ac:inkMkLst>
            <pc:docMk/>
            <pc:sldMk cId="1660672084" sldId="301"/>
            <ac:inkMk id="11" creationId="{FA3CE353-603F-0636-146D-1CD9D0CBBB8D}"/>
          </ac:inkMkLst>
        </pc:inkChg>
        <pc:inkChg chg="add del">
          <ac:chgData name="Fuentes-Cabrera, Miguel" userId="1bb9fb8f-7ff7-4823-9c46-dbbc0dc47453" providerId="ADAL" clId="{D16B89D3-8BA8-4A70-AE12-51DA2A171821}" dt="2025-11-02T22:13:18.435" v="136"/>
          <ac:inkMkLst>
            <pc:docMk/>
            <pc:sldMk cId="1660672084" sldId="301"/>
            <ac:inkMk id="12" creationId="{01DCD468-CB7A-1B2D-266A-28B34FDC7F3F}"/>
          </ac:inkMkLst>
        </pc:inkChg>
        <pc:inkChg chg="add del reco">
          <ac:chgData name="Fuentes-Cabrera, Miguel" userId="1bb9fb8f-7ff7-4823-9c46-dbbc0dc47453" providerId="ADAL" clId="{D16B89D3-8BA8-4A70-AE12-51DA2A171821}" dt="2025-11-02T22:13:41.202" v="169"/>
          <ac:inkMkLst>
            <pc:docMk/>
            <pc:sldMk cId="1660672084" sldId="301"/>
            <ac:inkMk id="13" creationId="{61F4B3A4-39D6-4419-D6AD-36488271C4CC}"/>
          </ac:inkMkLst>
        </pc:inkChg>
        <pc:inkChg chg="add del">
          <ac:chgData name="Fuentes-Cabrera, Miguel" userId="1bb9fb8f-7ff7-4823-9c46-dbbc0dc47453" providerId="ADAL" clId="{D16B89D3-8BA8-4A70-AE12-51DA2A171821}" dt="2025-11-02T22:13:21.499" v="140"/>
          <ac:inkMkLst>
            <pc:docMk/>
            <pc:sldMk cId="1660672084" sldId="301"/>
            <ac:inkMk id="14" creationId="{E830D8FC-83CA-73FD-83CF-26D28E708541}"/>
          </ac:inkMkLst>
        </pc:inkChg>
        <pc:inkChg chg="add del">
          <ac:chgData name="Fuentes-Cabrera, Miguel" userId="1bb9fb8f-7ff7-4823-9c46-dbbc0dc47453" providerId="ADAL" clId="{D16B89D3-8BA8-4A70-AE12-51DA2A171821}" dt="2025-11-02T22:13:41.190" v="166"/>
          <ac:inkMkLst>
            <pc:docMk/>
            <pc:sldMk cId="1660672084" sldId="301"/>
            <ac:inkMk id="15" creationId="{8A7EFB47-48F2-D692-D2E8-E9ECC2DECFA9}"/>
          </ac:inkMkLst>
        </pc:inkChg>
        <pc:inkChg chg="add del">
          <ac:chgData name="Fuentes-Cabrera, Miguel" userId="1bb9fb8f-7ff7-4823-9c46-dbbc0dc47453" providerId="ADAL" clId="{D16B89D3-8BA8-4A70-AE12-51DA2A171821}" dt="2025-11-02T22:13:21.499" v="140"/>
          <ac:inkMkLst>
            <pc:docMk/>
            <pc:sldMk cId="1660672084" sldId="301"/>
            <ac:inkMk id="16" creationId="{0A0AB892-0DBE-ECB1-A6E5-8A12B4908140}"/>
          </ac:inkMkLst>
        </pc:inkChg>
        <pc:inkChg chg="add del reco">
          <ac:chgData name="Fuentes-Cabrera, Miguel" userId="1bb9fb8f-7ff7-4823-9c46-dbbc0dc47453" providerId="ADAL" clId="{D16B89D3-8BA8-4A70-AE12-51DA2A171821}" dt="2025-11-02T22:13:41.210" v="172"/>
          <ac:inkMkLst>
            <pc:docMk/>
            <pc:sldMk cId="1660672084" sldId="301"/>
            <ac:inkMk id="17" creationId="{FFADFF3C-91EC-B731-59EF-A07A0A8041E5}"/>
          </ac:inkMkLst>
        </pc:inkChg>
        <pc:inkChg chg="add del">
          <ac:chgData name="Fuentes-Cabrera, Miguel" userId="1bb9fb8f-7ff7-4823-9c46-dbbc0dc47453" providerId="ADAL" clId="{D16B89D3-8BA8-4A70-AE12-51DA2A171821}" dt="2025-11-02T22:13:25.044" v="146"/>
          <ac:inkMkLst>
            <pc:docMk/>
            <pc:sldMk cId="1660672084" sldId="301"/>
            <ac:inkMk id="18" creationId="{E72358B4-CB4D-04F5-415C-044572BBB3B8}"/>
          </ac:inkMkLst>
        </pc:inkChg>
        <pc:inkChg chg="add del">
          <ac:chgData name="Fuentes-Cabrera, Miguel" userId="1bb9fb8f-7ff7-4823-9c46-dbbc0dc47453" providerId="ADAL" clId="{D16B89D3-8BA8-4A70-AE12-51DA2A171821}" dt="2025-11-02T22:13:25.044" v="146"/>
          <ac:inkMkLst>
            <pc:docMk/>
            <pc:sldMk cId="1660672084" sldId="301"/>
            <ac:inkMk id="19" creationId="{7AE7D1D3-7C62-C8C5-66AC-72A873F67B20}"/>
          </ac:inkMkLst>
        </pc:inkChg>
        <pc:inkChg chg="add del">
          <ac:chgData name="Fuentes-Cabrera, Miguel" userId="1bb9fb8f-7ff7-4823-9c46-dbbc0dc47453" providerId="ADAL" clId="{D16B89D3-8BA8-4A70-AE12-51DA2A171821}" dt="2025-11-02T22:13:25.044" v="146"/>
          <ac:inkMkLst>
            <pc:docMk/>
            <pc:sldMk cId="1660672084" sldId="301"/>
            <ac:inkMk id="20" creationId="{FF26CFE1-DC93-1455-7350-29D7F7FC38BC}"/>
          </ac:inkMkLst>
        </pc:inkChg>
        <pc:inkChg chg="add del">
          <ac:chgData name="Fuentes-Cabrera, Miguel" userId="1bb9fb8f-7ff7-4823-9c46-dbbc0dc47453" providerId="ADAL" clId="{D16B89D3-8BA8-4A70-AE12-51DA2A171821}" dt="2025-11-02T22:13:25.044" v="146"/>
          <ac:inkMkLst>
            <pc:docMk/>
            <pc:sldMk cId="1660672084" sldId="301"/>
            <ac:inkMk id="21" creationId="{A26C54BD-5718-4BD2-7E29-7F8CDDC2B9A1}"/>
          </ac:inkMkLst>
        </pc:inkChg>
        <pc:inkChg chg="add del">
          <ac:chgData name="Fuentes-Cabrera, Miguel" userId="1bb9fb8f-7ff7-4823-9c46-dbbc0dc47453" providerId="ADAL" clId="{D16B89D3-8BA8-4A70-AE12-51DA2A171821}" dt="2025-11-02T22:13:25.044" v="146"/>
          <ac:inkMkLst>
            <pc:docMk/>
            <pc:sldMk cId="1660672084" sldId="301"/>
            <ac:inkMk id="25" creationId="{A6CF2679-AFBD-CD0E-3DDB-0811B2FB1978}"/>
          </ac:inkMkLst>
        </pc:inkChg>
        <pc:inkChg chg="add del reco">
          <ac:chgData name="Fuentes-Cabrera, Miguel" userId="1bb9fb8f-7ff7-4823-9c46-dbbc0dc47453" providerId="ADAL" clId="{D16B89D3-8BA8-4A70-AE12-51DA2A171821}" dt="2025-11-02T22:13:41.181" v="164"/>
          <ac:inkMkLst>
            <pc:docMk/>
            <pc:sldMk cId="1660672084" sldId="301"/>
            <ac:inkMk id="27" creationId="{EB94F974-F21D-2BFA-061D-95CF9414188B}"/>
          </ac:inkMkLst>
        </pc:inkChg>
        <pc:inkChg chg="add del">
          <ac:chgData name="Fuentes-Cabrera, Miguel" userId="1bb9fb8f-7ff7-4823-9c46-dbbc0dc47453" providerId="ADAL" clId="{D16B89D3-8BA8-4A70-AE12-51DA2A171821}" dt="2025-11-02T22:13:29.797" v="158"/>
          <ac:inkMkLst>
            <pc:docMk/>
            <pc:sldMk cId="1660672084" sldId="301"/>
            <ac:inkMk id="28" creationId="{9758F327-383B-64D5-57FF-AC0800F58F87}"/>
          </ac:inkMkLst>
        </pc:inkChg>
        <pc:inkChg chg="add del">
          <ac:chgData name="Fuentes-Cabrera, Miguel" userId="1bb9fb8f-7ff7-4823-9c46-dbbc0dc47453" providerId="ADAL" clId="{D16B89D3-8BA8-4A70-AE12-51DA2A171821}" dt="2025-11-02T22:13:29.797" v="158"/>
          <ac:inkMkLst>
            <pc:docMk/>
            <pc:sldMk cId="1660672084" sldId="301"/>
            <ac:inkMk id="29" creationId="{4AB23D4B-0B76-6744-8F8C-B339A5D95219}"/>
          </ac:inkMkLst>
        </pc:inkChg>
        <pc:inkChg chg="add del">
          <ac:chgData name="Fuentes-Cabrera, Miguel" userId="1bb9fb8f-7ff7-4823-9c46-dbbc0dc47453" providerId="ADAL" clId="{D16B89D3-8BA8-4A70-AE12-51DA2A171821}" dt="2025-11-02T22:13:29.797" v="158"/>
          <ac:inkMkLst>
            <pc:docMk/>
            <pc:sldMk cId="1660672084" sldId="301"/>
            <ac:inkMk id="30" creationId="{1016C096-8BD0-FE61-327B-93C7F1BE62FB}"/>
          </ac:inkMkLst>
        </pc:inkChg>
        <pc:inkChg chg="add">
          <ac:chgData name="Fuentes-Cabrera, Miguel" userId="1bb9fb8f-7ff7-4823-9c46-dbbc0dc47453" providerId="ADAL" clId="{D16B89D3-8BA8-4A70-AE12-51DA2A171821}" dt="2025-11-02T22:13:26.833" v="150"/>
          <ac:inkMkLst>
            <pc:docMk/>
            <pc:sldMk cId="1660672084" sldId="301"/>
            <ac:inkMk id="31" creationId="{CD69706E-E602-4B01-07A4-03BE0482F509}"/>
          </ac:inkMkLst>
        </pc:inkChg>
        <pc:inkChg chg="add del">
          <ac:chgData name="Fuentes-Cabrera, Miguel" userId="1bb9fb8f-7ff7-4823-9c46-dbbc0dc47453" providerId="ADAL" clId="{D16B89D3-8BA8-4A70-AE12-51DA2A171821}" dt="2025-11-02T22:13:29.797" v="158"/>
          <ac:inkMkLst>
            <pc:docMk/>
            <pc:sldMk cId="1660672084" sldId="301"/>
            <ac:inkMk id="32" creationId="{16E758DD-B032-85BA-0859-859CCE82AC89}"/>
          </ac:inkMkLst>
        </pc:inkChg>
        <pc:inkChg chg="add del">
          <ac:chgData name="Fuentes-Cabrera, Miguel" userId="1bb9fb8f-7ff7-4823-9c46-dbbc0dc47453" providerId="ADAL" clId="{D16B89D3-8BA8-4A70-AE12-51DA2A171821}" dt="2025-11-02T22:13:29.797" v="158"/>
          <ac:inkMkLst>
            <pc:docMk/>
            <pc:sldMk cId="1660672084" sldId="301"/>
            <ac:inkMk id="33" creationId="{9AD610CA-EE82-2238-2993-606C727D3F5D}"/>
          </ac:inkMkLst>
        </pc:inkChg>
        <pc:inkChg chg="add del">
          <ac:chgData name="Fuentes-Cabrera, Miguel" userId="1bb9fb8f-7ff7-4823-9c46-dbbc0dc47453" providerId="ADAL" clId="{D16B89D3-8BA8-4A70-AE12-51DA2A171821}" dt="2025-11-02T22:13:29.797" v="158"/>
          <ac:inkMkLst>
            <pc:docMk/>
            <pc:sldMk cId="1660672084" sldId="301"/>
            <ac:inkMk id="34" creationId="{84B5E031-F6F0-A1D5-11A8-0B84FF84E3EF}"/>
          </ac:inkMkLst>
        </pc:inkChg>
        <pc:inkChg chg="add del">
          <ac:chgData name="Fuentes-Cabrera, Miguel" userId="1bb9fb8f-7ff7-4823-9c46-dbbc0dc47453" providerId="ADAL" clId="{D16B89D3-8BA8-4A70-AE12-51DA2A171821}" dt="2025-11-02T22:13:29.797" v="158"/>
          <ac:inkMkLst>
            <pc:docMk/>
            <pc:sldMk cId="1660672084" sldId="301"/>
            <ac:inkMk id="38" creationId="{EFEDD8A9-116A-4501-F78C-2DE8D6BE8D6C}"/>
          </ac:inkMkLst>
        </pc:inkChg>
        <pc:inkChg chg="add">
          <ac:chgData name="Fuentes-Cabrera, Miguel" userId="1bb9fb8f-7ff7-4823-9c46-dbbc0dc47453" providerId="ADAL" clId="{D16B89D3-8BA8-4A70-AE12-51DA2A171821}" dt="2025-11-02T22:13:28.183" v="155"/>
          <ac:inkMkLst>
            <pc:docMk/>
            <pc:sldMk cId="1660672084" sldId="301"/>
            <ac:inkMk id="39" creationId="{317DE08E-8347-2318-8400-67E5D258427A}"/>
          </ac:inkMkLst>
        </pc:inkChg>
        <pc:inkChg chg="add del">
          <ac:chgData name="Fuentes-Cabrera, Miguel" userId="1bb9fb8f-7ff7-4823-9c46-dbbc0dc47453" providerId="ADAL" clId="{D16B89D3-8BA8-4A70-AE12-51DA2A171821}" dt="2025-11-02T22:13:29.797" v="158"/>
          <ac:inkMkLst>
            <pc:docMk/>
            <pc:sldMk cId="1660672084" sldId="301"/>
            <ac:inkMk id="40" creationId="{DC4F2B0D-700B-2588-C665-051AA8A6062E}"/>
          </ac:inkMkLst>
        </pc:inkChg>
        <pc:inkChg chg="add del">
          <ac:chgData name="Fuentes-Cabrera, Miguel" userId="1bb9fb8f-7ff7-4823-9c46-dbbc0dc47453" providerId="ADAL" clId="{D16B89D3-8BA8-4A70-AE12-51DA2A171821}" dt="2025-11-02T22:13:29.797" v="158"/>
          <ac:inkMkLst>
            <pc:docMk/>
            <pc:sldMk cId="1660672084" sldId="301"/>
            <ac:inkMk id="41" creationId="{E98A8540-C74C-B4A0-21C7-B1272E1C48B1}"/>
          </ac:inkMkLst>
        </pc:inkChg>
        <pc:inkChg chg="add del reco">
          <ac:chgData name="Fuentes-Cabrera, Miguel" userId="1bb9fb8f-7ff7-4823-9c46-dbbc0dc47453" providerId="ADAL" clId="{D16B89D3-8BA8-4A70-AE12-51DA2A171821}" dt="2025-11-02T22:13:41.205" v="170"/>
          <ac:inkMkLst>
            <pc:docMk/>
            <pc:sldMk cId="1660672084" sldId="301"/>
            <ac:inkMk id="43" creationId="{F0CC450A-8605-C7F9-BB23-F7E4A5613A2B}"/>
          </ac:inkMkLst>
        </pc:inkChg>
        <pc:inkChg chg="add del">
          <ac:chgData name="Fuentes-Cabrera, Miguel" userId="1bb9fb8f-7ff7-4823-9c46-dbbc0dc47453" providerId="ADAL" clId="{D16B89D3-8BA8-4A70-AE12-51DA2A171821}" dt="2025-11-02T22:13:30.911" v="161"/>
          <ac:inkMkLst>
            <pc:docMk/>
            <pc:sldMk cId="1660672084" sldId="301"/>
            <ac:inkMk id="44" creationId="{F615CFD7-27EF-9E2B-055E-039973D82469}"/>
          </ac:inkMkLst>
        </pc:inkChg>
        <pc:inkChg chg="add del">
          <ac:chgData name="Fuentes-Cabrera, Miguel" userId="1bb9fb8f-7ff7-4823-9c46-dbbc0dc47453" providerId="ADAL" clId="{D16B89D3-8BA8-4A70-AE12-51DA2A171821}" dt="2025-11-02T22:13:30.911" v="161"/>
          <ac:inkMkLst>
            <pc:docMk/>
            <pc:sldMk cId="1660672084" sldId="301"/>
            <ac:inkMk id="45" creationId="{0F8D375C-3014-8C8A-3219-80A0B4F5C770}"/>
          </ac:inkMkLst>
        </pc:inkChg>
        <pc:inkChg chg="add del reco">
          <ac:chgData name="Fuentes-Cabrera, Miguel" userId="1bb9fb8f-7ff7-4823-9c46-dbbc0dc47453" providerId="ADAL" clId="{D16B89D3-8BA8-4A70-AE12-51DA2A171821}" dt="2025-11-02T22:13:41.185" v="165"/>
          <ac:inkMkLst>
            <pc:docMk/>
            <pc:sldMk cId="1660672084" sldId="301"/>
            <ac:inkMk id="46" creationId="{84A6EC9C-0C55-ACE4-3ACA-37046473098E}"/>
          </ac:inkMkLst>
        </pc:inkChg>
        <pc:inkChg chg="add del">
          <ac:chgData name="Fuentes-Cabrera, Miguel" userId="1bb9fb8f-7ff7-4823-9c46-dbbc0dc47453" providerId="ADAL" clId="{D16B89D3-8BA8-4A70-AE12-51DA2A171821}" dt="2025-11-02T22:13:41.207" v="171"/>
          <ac:inkMkLst>
            <pc:docMk/>
            <pc:sldMk cId="1660672084" sldId="301"/>
            <ac:inkMk id="47" creationId="{B1F38DFA-6BD2-B702-AD4F-677CD4A51FCD}"/>
          </ac:inkMkLst>
        </pc:inkChg>
        <pc:inkChg chg="del">
          <ac:chgData name="Fuentes-Cabrera, Miguel" userId="1bb9fb8f-7ff7-4823-9c46-dbbc0dc47453" providerId="ADAL" clId="{D16B89D3-8BA8-4A70-AE12-51DA2A171821}" dt="2025-11-02T22:07:25.718" v="121"/>
          <ac:inkMkLst>
            <pc:docMk/>
            <pc:sldMk cId="1660672084" sldId="301"/>
            <ac:inkMk id="64" creationId="{A9374257-360E-1E9C-AF14-B96A94CD200A}"/>
          </ac:inkMkLst>
        </pc:inkChg>
        <pc:inkChg chg="del">
          <ac:chgData name="Fuentes-Cabrera, Miguel" userId="1bb9fb8f-7ff7-4823-9c46-dbbc0dc47453" providerId="ADAL" clId="{D16B89D3-8BA8-4A70-AE12-51DA2A171821}" dt="2025-11-02T22:07:25.712" v="117"/>
          <ac:inkMkLst>
            <pc:docMk/>
            <pc:sldMk cId="1660672084" sldId="301"/>
            <ac:inkMk id="65" creationId="{B0162491-81FD-0D75-757E-352E690EFC0F}"/>
          </ac:inkMkLst>
        </pc:inkChg>
        <pc:inkChg chg="del">
          <ac:chgData name="Fuentes-Cabrera, Miguel" userId="1bb9fb8f-7ff7-4823-9c46-dbbc0dc47453" providerId="ADAL" clId="{D16B89D3-8BA8-4A70-AE12-51DA2A171821}" dt="2025-11-02T22:07:25.693" v="109"/>
          <ac:inkMkLst>
            <pc:docMk/>
            <pc:sldMk cId="1660672084" sldId="301"/>
            <ac:inkMk id="66" creationId="{29E93910-676A-145E-EB84-555A95A37898}"/>
          </ac:inkMkLst>
        </pc:inkChg>
        <pc:inkChg chg="del">
          <ac:chgData name="Fuentes-Cabrera, Miguel" userId="1bb9fb8f-7ff7-4823-9c46-dbbc0dc47453" providerId="ADAL" clId="{D16B89D3-8BA8-4A70-AE12-51DA2A171821}" dt="2025-11-02T22:07:25.716" v="120"/>
          <ac:inkMkLst>
            <pc:docMk/>
            <pc:sldMk cId="1660672084" sldId="301"/>
            <ac:inkMk id="67" creationId="{35A66903-35BC-DEE3-B565-6B1345A03E9E}"/>
          </ac:inkMkLst>
        </pc:inkChg>
        <pc:inkChg chg="del">
          <ac:chgData name="Fuentes-Cabrera, Miguel" userId="1bb9fb8f-7ff7-4823-9c46-dbbc0dc47453" providerId="ADAL" clId="{D16B89D3-8BA8-4A70-AE12-51DA2A171821}" dt="2025-11-02T22:07:25.713" v="118"/>
          <ac:inkMkLst>
            <pc:docMk/>
            <pc:sldMk cId="1660672084" sldId="301"/>
            <ac:inkMk id="68" creationId="{03C89C4D-05C2-5F4B-B8D3-AD92FC345E6D}"/>
          </ac:inkMkLst>
        </pc:inkChg>
        <pc:inkChg chg="del">
          <ac:chgData name="Fuentes-Cabrera, Miguel" userId="1bb9fb8f-7ff7-4823-9c46-dbbc0dc47453" providerId="ADAL" clId="{D16B89D3-8BA8-4A70-AE12-51DA2A171821}" dt="2025-11-02T22:07:25.708" v="115"/>
          <ac:inkMkLst>
            <pc:docMk/>
            <pc:sldMk cId="1660672084" sldId="301"/>
            <ac:inkMk id="69" creationId="{F140DB68-5BA1-FB0D-695B-EA08B23623DA}"/>
          </ac:inkMkLst>
        </pc:inkChg>
        <pc:inkChg chg="del">
          <ac:chgData name="Fuentes-Cabrera, Miguel" userId="1bb9fb8f-7ff7-4823-9c46-dbbc0dc47453" providerId="ADAL" clId="{D16B89D3-8BA8-4A70-AE12-51DA2A171821}" dt="2025-11-02T22:07:25.697" v="110"/>
          <ac:inkMkLst>
            <pc:docMk/>
            <pc:sldMk cId="1660672084" sldId="301"/>
            <ac:inkMk id="70" creationId="{01D75703-5B3D-B31E-C9E1-5254CE2BCBB0}"/>
          </ac:inkMkLst>
        </pc:inkChg>
        <pc:inkChg chg="del">
          <ac:chgData name="Fuentes-Cabrera, Miguel" userId="1bb9fb8f-7ff7-4823-9c46-dbbc0dc47453" providerId="ADAL" clId="{D16B89D3-8BA8-4A70-AE12-51DA2A171821}" dt="2025-11-02T22:07:25.704" v="113"/>
          <ac:inkMkLst>
            <pc:docMk/>
            <pc:sldMk cId="1660672084" sldId="301"/>
            <ac:inkMk id="71" creationId="{2005878B-68A7-A01D-E64B-EA405CFACD41}"/>
          </ac:inkMkLst>
        </pc:inkChg>
        <pc:inkChg chg="del">
          <ac:chgData name="Fuentes-Cabrera, Miguel" userId="1bb9fb8f-7ff7-4823-9c46-dbbc0dc47453" providerId="ADAL" clId="{D16B89D3-8BA8-4A70-AE12-51DA2A171821}" dt="2025-11-02T22:07:25.706" v="114"/>
          <ac:inkMkLst>
            <pc:docMk/>
            <pc:sldMk cId="1660672084" sldId="301"/>
            <ac:inkMk id="72" creationId="{03D2BD80-E1F2-C465-BD76-D7E9ABA07023}"/>
          </ac:inkMkLst>
        </pc:inkChg>
        <pc:inkChg chg="del">
          <ac:chgData name="Fuentes-Cabrera, Miguel" userId="1bb9fb8f-7ff7-4823-9c46-dbbc0dc47453" providerId="ADAL" clId="{D16B89D3-8BA8-4A70-AE12-51DA2A171821}" dt="2025-11-02T22:07:25.702" v="112"/>
          <ac:inkMkLst>
            <pc:docMk/>
            <pc:sldMk cId="1660672084" sldId="301"/>
            <ac:inkMk id="73" creationId="{038D1C36-9BA0-81CA-9A15-5FD1D10A56F6}"/>
          </ac:inkMkLst>
        </pc:inkChg>
        <pc:inkChg chg="del">
          <ac:chgData name="Fuentes-Cabrera, Miguel" userId="1bb9fb8f-7ff7-4823-9c46-dbbc0dc47453" providerId="ADAL" clId="{D16B89D3-8BA8-4A70-AE12-51DA2A171821}" dt="2025-11-02T22:07:25.710" v="116"/>
          <ac:inkMkLst>
            <pc:docMk/>
            <pc:sldMk cId="1660672084" sldId="301"/>
            <ac:inkMk id="74" creationId="{6E5BE09C-B5F5-FA4A-D322-C54EF49EA97D}"/>
          </ac:inkMkLst>
        </pc:inkChg>
        <pc:inkChg chg="del">
          <ac:chgData name="Fuentes-Cabrera, Miguel" userId="1bb9fb8f-7ff7-4823-9c46-dbbc0dc47453" providerId="ADAL" clId="{D16B89D3-8BA8-4A70-AE12-51DA2A171821}" dt="2025-11-02T22:07:25.715" v="119"/>
          <ac:inkMkLst>
            <pc:docMk/>
            <pc:sldMk cId="1660672084" sldId="301"/>
            <ac:inkMk id="75" creationId="{33D8453D-1AFB-E892-60A7-A9021AB69329}"/>
          </ac:inkMkLst>
        </pc:inkChg>
        <pc:inkChg chg="del">
          <ac:chgData name="Fuentes-Cabrera, Miguel" userId="1bb9fb8f-7ff7-4823-9c46-dbbc0dc47453" providerId="ADAL" clId="{D16B89D3-8BA8-4A70-AE12-51DA2A171821}" dt="2025-11-02T22:07:25.699" v="111"/>
          <ac:inkMkLst>
            <pc:docMk/>
            <pc:sldMk cId="1660672084" sldId="301"/>
            <ac:inkMk id="76" creationId="{12634000-CB7C-0FB5-70CB-AA4DCB1F440F}"/>
          </ac:inkMkLst>
        </pc:inkChg>
        <pc:inkChg chg="del">
          <ac:chgData name="Fuentes-Cabrera, Miguel" userId="1bb9fb8f-7ff7-4823-9c46-dbbc0dc47453" providerId="ADAL" clId="{D16B89D3-8BA8-4A70-AE12-51DA2A171821}" dt="2025-11-02T22:07:29.982" v="126"/>
          <ac:inkMkLst>
            <pc:docMk/>
            <pc:sldMk cId="1660672084" sldId="301"/>
            <ac:inkMk id="77" creationId="{B77233A9-302C-AFA7-4DED-9EB1DB18C7EA}"/>
          </ac:inkMkLst>
        </pc:inkChg>
        <pc:inkChg chg="del">
          <ac:chgData name="Fuentes-Cabrera, Miguel" userId="1bb9fb8f-7ff7-4823-9c46-dbbc0dc47453" providerId="ADAL" clId="{D16B89D3-8BA8-4A70-AE12-51DA2A171821}" dt="2025-11-02T22:07:29.980" v="125"/>
          <ac:inkMkLst>
            <pc:docMk/>
            <pc:sldMk cId="1660672084" sldId="301"/>
            <ac:inkMk id="78" creationId="{0624E080-CD8E-580F-4325-9816BAA437E8}"/>
          </ac:inkMkLst>
        </pc:inkChg>
        <pc:inkChg chg="del">
          <ac:chgData name="Fuentes-Cabrera, Miguel" userId="1bb9fb8f-7ff7-4823-9c46-dbbc0dc47453" providerId="ADAL" clId="{D16B89D3-8BA8-4A70-AE12-51DA2A171821}" dt="2025-11-02T22:07:29.973" v="123"/>
          <ac:inkMkLst>
            <pc:docMk/>
            <pc:sldMk cId="1660672084" sldId="301"/>
            <ac:inkMk id="79" creationId="{C72EE0C8-9B41-51EE-DDE2-56BE6007213E}"/>
          </ac:inkMkLst>
        </pc:inkChg>
        <pc:inkChg chg="del">
          <ac:chgData name="Fuentes-Cabrera, Miguel" userId="1bb9fb8f-7ff7-4823-9c46-dbbc0dc47453" providerId="ADAL" clId="{D16B89D3-8BA8-4A70-AE12-51DA2A171821}" dt="2025-11-02T22:07:29.976" v="124"/>
          <ac:inkMkLst>
            <pc:docMk/>
            <pc:sldMk cId="1660672084" sldId="301"/>
            <ac:inkMk id="80" creationId="{C2EF99B7-3E39-733C-B41F-AAF7A4BB7036}"/>
          </ac:inkMkLst>
        </pc:inkChg>
        <pc:inkChg chg="del">
          <ac:chgData name="Fuentes-Cabrera, Miguel" userId="1bb9fb8f-7ff7-4823-9c46-dbbc0dc47453" providerId="ADAL" clId="{D16B89D3-8BA8-4A70-AE12-51DA2A171821}" dt="2025-11-02T22:07:29.970" v="122"/>
          <ac:inkMkLst>
            <pc:docMk/>
            <pc:sldMk cId="1660672084" sldId="301"/>
            <ac:inkMk id="81" creationId="{8BF72708-8110-743D-BC83-439F24A41012}"/>
          </ac:inkMkLst>
        </pc:inkChg>
        <pc:inkChg chg="del">
          <ac:chgData name="Fuentes-Cabrera, Miguel" userId="1bb9fb8f-7ff7-4823-9c46-dbbc0dc47453" providerId="ADAL" clId="{D16B89D3-8BA8-4A70-AE12-51DA2A171821}" dt="2025-11-02T22:07:29.986" v="127"/>
          <ac:inkMkLst>
            <pc:docMk/>
            <pc:sldMk cId="1660672084" sldId="301"/>
            <ac:inkMk id="82" creationId="{961D2102-A962-DDC9-EEFD-771840193A73}"/>
          </ac:inkMkLst>
        </pc:inkChg>
        <pc:inkChg chg="add del">
          <ac:chgData name="Fuentes-Cabrera, Miguel" userId="1bb9fb8f-7ff7-4823-9c46-dbbc0dc47453" providerId="ADAL" clId="{D16B89D3-8BA8-4A70-AE12-51DA2A171821}" dt="2025-11-02T22:13:41.199" v="168"/>
          <ac:inkMkLst>
            <pc:docMk/>
            <pc:sldMk cId="1660672084" sldId="301"/>
            <ac:inkMk id="83" creationId="{3CD222B1-DB57-6579-B1C5-0FE310E5F979}"/>
          </ac:inkMkLst>
        </pc:inkChg>
      </pc:sldChg>
      <pc:sldChg chg="addSp delSp mod">
        <pc:chgData name="Fuentes-Cabrera, Miguel" userId="1bb9fb8f-7ff7-4823-9c46-dbbc0dc47453" providerId="ADAL" clId="{D16B89D3-8BA8-4A70-AE12-51DA2A171821}" dt="2025-11-02T22:28:24.330" v="647"/>
        <pc:sldMkLst>
          <pc:docMk/>
          <pc:sldMk cId="3801218224" sldId="306"/>
        </pc:sldMkLst>
        <pc:inkChg chg="add">
          <ac:chgData name="Fuentes-Cabrera, Miguel" userId="1bb9fb8f-7ff7-4823-9c46-dbbc0dc47453" providerId="ADAL" clId="{D16B89D3-8BA8-4A70-AE12-51DA2A171821}" dt="2025-11-02T22:27:53.518" v="589"/>
          <ac:inkMkLst>
            <pc:docMk/>
            <pc:sldMk cId="3801218224" sldId="306"/>
            <ac:inkMk id="2" creationId="{B10027FD-F2CF-6F4A-2B9A-07710377B57A}"/>
          </ac:inkMkLst>
        </pc:inkChg>
        <pc:inkChg chg="add del">
          <ac:chgData name="Fuentes-Cabrera, Miguel" userId="1bb9fb8f-7ff7-4823-9c46-dbbc0dc47453" providerId="ADAL" clId="{D16B89D3-8BA8-4A70-AE12-51DA2A171821}" dt="2025-11-02T22:25:31.079" v="443"/>
          <ac:inkMkLst>
            <pc:docMk/>
            <pc:sldMk cId="3801218224" sldId="306"/>
            <ac:inkMk id="3" creationId="{0C07C973-5242-C2AA-45EA-8D24D7406B7F}"/>
          </ac:inkMkLst>
        </pc:inkChg>
        <pc:inkChg chg="add">
          <ac:chgData name="Fuentes-Cabrera, Miguel" userId="1bb9fb8f-7ff7-4823-9c46-dbbc0dc47453" providerId="ADAL" clId="{D16B89D3-8BA8-4A70-AE12-51DA2A171821}" dt="2025-11-02T22:27:53.764" v="590"/>
          <ac:inkMkLst>
            <pc:docMk/>
            <pc:sldMk cId="3801218224" sldId="306"/>
            <ac:inkMk id="3" creationId="{A2C43422-A207-7012-5D49-7558DEC067D8}"/>
          </ac:inkMkLst>
        </pc:inkChg>
        <pc:inkChg chg="add del">
          <ac:chgData name="Fuentes-Cabrera, Miguel" userId="1bb9fb8f-7ff7-4823-9c46-dbbc0dc47453" providerId="ADAL" clId="{D16B89D3-8BA8-4A70-AE12-51DA2A171821}" dt="2025-11-02T22:25:31.079" v="443"/>
          <ac:inkMkLst>
            <pc:docMk/>
            <pc:sldMk cId="3801218224" sldId="306"/>
            <ac:inkMk id="5" creationId="{8598372D-B534-968A-826A-71A7FEBF5FAB}"/>
          </ac:inkMkLst>
        </pc:inkChg>
        <pc:inkChg chg="add del">
          <ac:chgData name="Fuentes-Cabrera, Miguel" userId="1bb9fb8f-7ff7-4823-9c46-dbbc0dc47453" providerId="ADAL" clId="{D16B89D3-8BA8-4A70-AE12-51DA2A171821}" dt="2025-11-02T22:28:01.318" v="606"/>
          <ac:inkMkLst>
            <pc:docMk/>
            <pc:sldMk cId="3801218224" sldId="306"/>
            <ac:inkMk id="5" creationId="{9B32F21F-1373-189A-DCFD-29D13007B7B7}"/>
          </ac:inkMkLst>
        </pc:inkChg>
        <pc:inkChg chg="add del">
          <ac:chgData name="Fuentes-Cabrera, Miguel" userId="1bb9fb8f-7ff7-4823-9c46-dbbc0dc47453" providerId="ADAL" clId="{D16B89D3-8BA8-4A70-AE12-51DA2A171821}" dt="2025-11-02T22:28:01.318" v="606"/>
          <ac:inkMkLst>
            <pc:docMk/>
            <pc:sldMk cId="3801218224" sldId="306"/>
            <ac:inkMk id="6" creationId="{7AA3F613-9A2A-9F74-DA7C-6ADEDFFE0730}"/>
          </ac:inkMkLst>
        </pc:inkChg>
        <pc:inkChg chg="add">
          <ac:chgData name="Fuentes-Cabrera, Miguel" userId="1bb9fb8f-7ff7-4823-9c46-dbbc0dc47453" providerId="ADAL" clId="{D16B89D3-8BA8-4A70-AE12-51DA2A171821}" dt="2025-11-02T22:25:26.639" v="433"/>
          <ac:inkMkLst>
            <pc:docMk/>
            <pc:sldMk cId="3801218224" sldId="306"/>
            <ac:inkMk id="6" creationId="{EF239E04-5362-3DC8-DB8B-14496181CFAE}"/>
          </ac:inkMkLst>
        </pc:inkChg>
        <pc:inkChg chg="add del">
          <ac:chgData name="Fuentes-Cabrera, Miguel" userId="1bb9fb8f-7ff7-4823-9c46-dbbc0dc47453" providerId="ADAL" clId="{D16B89D3-8BA8-4A70-AE12-51DA2A171821}" dt="2025-11-02T22:28:01.318" v="606"/>
          <ac:inkMkLst>
            <pc:docMk/>
            <pc:sldMk cId="3801218224" sldId="306"/>
            <ac:inkMk id="7" creationId="{6DD419B0-BDA6-0946-5E16-F05DEC7FCA33}"/>
          </ac:inkMkLst>
        </pc:inkChg>
        <pc:inkChg chg="add">
          <ac:chgData name="Fuentes-Cabrera, Miguel" userId="1bb9fb8f-7ff7-4823-9c46-dbbc0dc47453" providerId="ADAL" clId="{D16B89D3-8BA8-4A70-AE12-51DA2A171821}" dt="2025-11-02T22:25:26.871" v="434"/>
          <ac:inkMkLst>
            <pc:docMk/>
            <pc:sldMk cId="3801218224" sldId="306"/>
            <ac:inkMk id="7" creationId="{7F3F07BF-78A8-A61F-2288-81E28A8B4E99}"/>
          </ac:inkMkLst>
        </pc:inkChg>
        <pc:inkChg chg="add del">
          <ac:chgData name="Fuentes-Cabrera, Miguel" userId="1bb9fb8f-7ff7-4823-9c46-dbbc0dc47453" providerId="ADAL" clId="{D16B89D3-8BA8-4A70-AE12-51DA2A171821}" dt="2025-11-02T22:25:31.079" v="443"/>
          <ac:inkMkLst>
            <pc:docMk/>
            <pc:sldMk cId="3801218224" sldId="306"/>
            <ac:inkMk id="9" creationId="{472EF0D3-D538-2618-6C27-C5040E6EC084}"/>
          </ac:inkMkLst>
        </pc:inkChg>
        <pc:inkChg chg="add del">
          <ac:chgData name="Fuentes-Cabrera, Miguel" userId="1bb9fb8f-7ff7-4823-9c46-dbbc0dc47453" providerId="ADAL" clId="{D16B89D3-8BA8-4A70-AE12-51DA2A171821}" dt="2025-11-02T22:28:01.318" v="606"/>
          <ac:inkMkLst>
            <pc:docMk/>
            <pc:sldMk cId="3801218224" sldId="306"/>
            <ac:inkMk id="9" creationId="{A9CA946D-56B5-675A-6264-1D87D177BA09}"/>
          </ac:inkMkLst>
        </pc:inkChg>
        <pc:inkChg chg="add del">
          <ac:chgData name="Fuentes-Cabrera, Miguel" userId="1bb9fb8f-7ff7-4823-9c46-dbbc0dc47453" providerId="ADAL" clId="{D16B89D3-8BA8-4A70-AE12-51DA2A171821}" dt="2025-11-02T22:28:01.318" v="606"/>
          <ac:inkMkLst>
            <pc:docMk/>
            <pc:sldMk cId="3801218224" sldId="306"/>
            <ac:inkMk id="10" creationId="{36FD91BC-B903-B5A5-32E1-63317E38CDCE}"/>
          </ac:inkMkLst>
        </pc:inkChg>
        <pc:inkChg chg="add">
          <ac:chgData name="Fuentes-Cabrera, Miguel" userId="1bb9fb8f-7ff7-4823-9c46-dbbc0dc47453" providerId="ADAL" clId="{D16B89D3-8BA8-4A70-AE12-51DA2A171821}" dt="2025-11-02T22:25:27.722" v="436"/>
          <ac:inkMkLst>
            <pc:docMk/>
            <pc:sldMk cId="3801218224" sldId="306"/>
            <ac:inkMk id="10" creationId="{555338EF-E5A0-A0DE-2BE9-30E1787A62B9}"/>
          </ac:inkMkLst>
        </pc:inkChg>
        <pc:inkChg chg="add">
          <ac:chgData name="Fuentes-Cabrera, Miguel" userId="1bb9fb8f-7ff7-4823-9c46-dbbc0dc47453" providerId="ADAL" clId="{D16B89D3-8BA8-4A70-AE12-51DA2A171821}" dt="2025-11-02T22:27:56.181" v="596"/>
          <ac:inkMkLst>
            <pc:docMk/>
            <pc:sldMk cId="3801218224" sldId="306"/>
            <ac:inkMk id="13" creationId="{3C534B97-7A0D-69AA-F98B-D2B881639A03}"/>
          </ac:inkMkLst>
        </pc:inkChg>
        <pc:inkChg chg="add del">
          <ac:chgData name="Fuentes-Cabrera, Miguel" userId="1bb9fb8f-7ff7-4823-9c46-dbbc0dc47453" providerId="ADAL" clId="{D16B89D3-8BA8-4A70-AE12-51DA2A171821}" dt="2025-11-02T22:25:31.079" v="443"/>
          <ac:inkMkLst>
            <pc:docMk/>
            <pc:sldMk cId="3801218224" sldId="306"/>
            <ac:inkMk id="13" creationId="{76F90A98-F2FD-6DE2-EFC1-4A6229476B72}"/>
          </ac:inkMkLst>
        </pc:inkChg>
        <pc:inkChg chg="add del">
          <ac:chgData name="Fuentes-Cabrera, Miguel" userId="1bb9fb8f-7ff7-4823-9c46-dbbc0dc47453" providerId="ADAL" clId="{D16B89D3-8BA8-4A70-AE12-51DA2A171821}" dt="2025-11-02T22:25:31.079" v="443"/>
          <ac:inkMkLst>
            <pc:docMk/>
            <pc:sldMk cId="3801218224" sldId="306"/>
            <ac:inkMk id="14" creationId="{0D5DF64E-A9C2-5D20-C4D7-50F449A5A261}"/>
          </ac:inkMkLst>
        </pc:inkChg>
        <pc:inkChg chg="add del">
          <ac:chgData name="Fuentes-Cabrera, Miguel" userId="1bb9fb8f-7ff7-4823-9c46-dbbc0dc47453" providerId="ADAL" clId="{D16B89D3-8BA8-4A70-AE12-51DA2A171821}" dt="2025-11-02T22:28:01.318" v="606"/>
          <ac:inkMkLst>
            <pc:docMk/>
            <pc:sldMk cId="3801218224" sldId="306"/>
            <ac:inkMk id="14" creationId="{B877E7CA-F6DF-5356-DDF6-302A3FB31C14}"/>
          </ac:inkMkLst>
        </pc:inkChg>
        <pc:inkChg chg="add">
          <ac:chgData name="Fuentes-Cabrera, Miguel" userId="1bb9fb8f-7ff7-4823-9c46-dbbc0dc47453" providerId="ADAL" clId="{D16B89D3-8BA8-4A70-AE12-51DA2A171821}" dt="2025-11-02T22:27:56.898" v="598"/>
          <ac:inkMkLst>
            <pc:docMk/>
            <pc:sldMk cId="3801218224" sldId="306"/>
            <ac:inkMk id="15" creationId="{988B2492-D5C1-E63D-B54B-76D3EEA2C6D8}"/>
          </ac:inkMkLst>
        </pc:inkChg>
        <pc:inkChg chg="add del">
          <ac:chgData name="Fuentes-Cabrera, Miguel" userId="1bb9fb8f-7ff7-4823-9c46-dbbc0dc47453" providerId="ADAL" clId="{D16B89D3-8BA8-4A70-AE12-51DA2A171821}" dt="2025-11-02T22:25:31.079" v="443"/>
          <ac:inkMkLst>
            <pc:docMk/>
            <pc:sldMk cId="3801218224" sldId="306"/>
            <ac:inkMk id="15" creationId="{9D2E69F2-C84C-CF55-0CE3-BA34DDCB92B7}"/>
          </ac:inkMkLst>
        </pc:inkChg>
        <pc:inkChg chg="add del">
          <ac:chgData name="Fuentes-Cabrera, Miguel" userId="1bb9fb8f-7ff7-4823-9c46-dbbc0dc47453" providerId="ADAL" clId="{D16B89D3-8BA8-4A70-AE12-51DA2A171821}" dt="2025-11-02T22:28:01.318" v="606"/>
          <ac:inkMkLst>
            <pc:docMk/>
            <pc:sldMk cId="3801218224" sldId="306"/>
            <ac:inkMk id="17" creationId="{76088AE0-9C1D-B092-C8E5-5011ECCBAB34}"/>
          </ac:inkMkLst>
        </pc:inkChg>
        <pc:inkChg chg="add del">
          <ac:chgData name="Fuentes-Cabrera, Miguel" userId="1bb9fb8f-7ff7-4823-9c46-dbbc0dc47453" providerId="ADAL" clId="{D16B89D3-8BA8-4A70-AE12-51DA2A171821}" dt="2025-11-02T22:25:31.079" v="443"/>
          <ac:inkMkLst>
            <pc:docMk/>
            <pc:sldMk cId="3801218224" sldId="306"/>
            <ac:inkMk id="17" creationId="{F411AB6E-772C-DD59-B553-23BD90E22D45}"/>
          </ac:inkMkLst>
        </pc:inkChg>
        <pc:inkChg chg="add">
          <ac:chgData name="Fuentes-Cabrera, Miguel" userId="1bb9fb8f-7ff7-4823-9c46-dbbc0dc47453" providerId="ADAL" clId="{D16B89D3-8BA8-4A70-AE12-51DA2A171821}" dt="2025-11-02T22:27:58.446" v="600"/>
          <ac:inkMkLst>
            <pc:docMk/>
            <pc:sldMk cId="3801218224" sldId="306"/>
            <ac:inkMk id="18" creationId="{1318C9D7-6E8C-E8EF-9EF8-3D7E84D3B26D}"/>
          </ac:inkMkLst>
        </pc:inkChg>
        <pc:inkChg chg="add">
          <ac:chgData name="Fuentes-Cabrera, Miguel" userId="1bb9fb8f-7ff7-4823-9c46-dbbc0dc47453" providerId="ADAL" clId="{D16B89D3-8BA8-4A70-AE12-51DA2A171821}" dt="2025-11-02T22:25:30.310" v="441"/>
          <ac:inkMkLst>
            <pc:docMk/>
            <pc:sldMk cId="3801218224" sldId="306"/>
            <ac:inkMk id="18" creationId="{49077A48-A741-7A56-1F7D-B63472982AA3}"/>
          </ac:inkMkLst>
        </pc:inkChg>
        <pc:inkChg chg="add">
          <ac:chgData name="Fuentes-Cabrera, Miguel" userId="1bb9fb8f-7ff7-4823-9c46-dbbc0dc47453" providerId="ADAL" clId="{D16B89D3-8BA8-4A70-AE12-51DA2A171821}" dt="2025-11-02T22:25:30.522" v="442"/>
          <ac:inkMkLst>
            <pc:docMk/>
            <pc:sldMk cId="3801218224" sldId="306"/>
            <ac:inkMk id="19" creationId="{B6766CE0-BFB4-C38A-0BB8-08319D33A481}"/>
          </ac:inkMkLst>
        </pc:inkChg>
        <pc:inkChg chg="add">
          <ac:chgData name="Fuentes-Cabrera, Miguel" userId="1bb9fb8f-7ff7-4823-9c46-dbbc0dc47453" providerId="ADAL" clId="{D16B89D3-8BA8-4A70-AE12-51DA2A171821}" dt="2025-11-02T22:27:59.147" v="601"/>
          <ac:inkMkLst>
            <pc:docMk/>
            <pc:sldMk cId="3801218224" sldId="306"/>
            <ac:inkMk id="19" creationId="{EB7D8D41-C13A-4418-2A3C-9E72B9643B84}"/>
          </ac:inkMkLst>
        </pc:inkChg>
        <pc:inkChg chg="add del reco">
          <ac:chgData name="Fuentes-Cabrera, Miguel" userId="1bb9fb8f-7ff7-4823-9c46-dbbc0dc47453" providerId="ADAL" clId="{D16B89D3-8BA8-4A70-AE12-51DA2A171821}" dt="2025-11-02T22:27:51.788" v="588"/>
          <ac:inkMkLst>
            <pc:docMk/>
            <pc:sldMk cId="3801218224" sldId="306"/>
            <ac:inkMk id="20" creationId="{D5BE7335-188D-A96E-13BD-B74B96ED088E}"/>
          </ac:inkMkLst>
        </pc:inkChg>
        <pc:inkChg chg="add del reco">
          <ac:chgData name="Fuentes-Cabrera, Miguel" userId="1bb9fb8f-7ff7-4823-9c46-dbbc0dc47453" providerId="ADAL" clId="{D16B89D3-8BA8-4A70-AE12-51DA2A171821}" dt="2025-11-02T22:27:51.779" v="587"/>
          <ac:inkMkLst>
            <pc:docMk/>
            <pc:sldMk cId="3801218224" sldId="306"/>
            <ac:inkMk id="21" creationId="{0C246A11-5E99-2072-00C1-E0AF8858E964}"/>
          </ac:inkMkLst>
        </pc:inkChg>
        <pc:inkChg chg="add del reco">
          <ac:chgData name="Fuentes-Cabrera, Miguel" userId="1bb9fb8f-7ff7-4823-9c46-dbbc0dc47453" providerId="ADAL" clId="{D16B89D3-8BA8-4A70-AE12-51DA2A171821}" dt="2025-11-02T22:27:51.770" v="586"/>
          <ac:inkMkLst>
            <pc:docMk/>
            <pc:sldMk cId="3801218224" sldId="306"/>
            <ac:inkMk id="22" creationId="{D6B67048-6ADB-3F97-C586-932F0E88550C}"/>
          </ac:inkMkLst>
        </pc:inkChg>
        <pc:inkChg chg="add">
          <ac:chgData name="Fuentes-Cabrera, Miguel" userId="1bb9fb8f-7ff7-4823-9c46-dbbc0dc47453" providerId="ADAL" clId="{D16B89D3-8BA8-4A70-AE12-51DA2A171821}" dt="2025-11-02T22:27:59.281" v="602"/>
          <ac:inkMkLst>
            <pc:docMk/>
            <pc:sldMk cId="3801218224" sldId="306"/>
            <ac:inkMk id="23" creationId="{51A77574-B174-97A8-E189-117F7285CCA0}"/>
          </ac:inkMkLst>
        </pc:inkChg>
        <pc:inkChg chg="add del">
          <ac:chgData name="Fuentes-Cabrera, Miguel" userId="1bb9fb8f-7ff7-4823-9c46-dbbc0dc47453" providerId="ADAL" clId="{D16B89D3-8BA8-4A70-AE12-51DA2A171821}" dt="2025-11-02T22:25:33.362" v="446"/>
          <ac:inkMkLst>
            <pc:docMk/>
            <pc:sldMk cId="3801218224" sldId="306"/>
            <ac:inkMk id="23" creationId="{C0E5FAE9-2FF7-FB51-D3AB-D1076BC6718B}"/>
          </ac:inkMkLst>
        </pc:inkChg>
        <pc:inkChg chg="add del">
          <ac:chgData name="Fuentes-Cabrera, Miguel" userId="1bb9fb8f-7ff7-4823-9c46-dbbc0dc47453" providerId="ADAL" clId="{D16B89D3-8BA8-4A70-AE12-51DA2A171821}" dt="2025-11-02T22:25:33.362" v="446"/>
          <ac:inkMkLst>
            <pc:docMk/>
            <pc:sldMk cId="3801218224" sldId="306"/>
            <ac:inkMk id="24" creationId="{3D00B54A-9046-F4DC-45B3-2506552B1C60}"/>
          </ac:inkMkLst>
        </pc:inkChg>
        <pc:inkChg chg="add del">
          <ac:chgData name="Fuentes-Cabrera, Miguel" userId="1bb9fb8f-7ff7-4823-9c46-dbbc0dc47453" providerId="ADAL" clId="{D16B89D3-8BA8-4A70-AE12-51DA2A171821}" dt="2025-11-02T22:28:01.318" v="606"/>
          <ac:inkMkLst>
            <pc:docMk/>
            <pc:sldMk cId="3801218224" sldId="306"/>
            <ac:inkMk id="24" creationId="{C998E458-292E-D9DE-B47A-1B43E30F9C01}"/>
          </ac:inkMkLst>
        </pc:inkChg>
        <pc:inkChg chg="add reco">
          <ac:chgData name="Fuentes-Cabrera, Miguel" userId="1bb9fb8f-7ff7-4823-9c46-dbbc0dc47453" providerId="ADAL" clId="{D16B89D3-8BA8-4A70-AE12-51DA2A171821}" dt="2025-11-02T22:25:33.362" v="446"/>
          <ac:inkMkLst>
            <pc:docMk/>
            <pc:sldMk cId="3801218224" sldId="306"/>
            <ac:inkMk id="25" creationId="{3FA9CCC2-0487-FD29-7319-1FDDCE7D6328}"/>
          </ac:inkMkLst>
        </pc:inkChg>
        <pc:inkChg chg="add">
          <ac:chgData name="Fuentes-Cabrera, Miguel" userId="1bb9fb8f-7ff7-4823-9c46-dbbc0dc47453" providerId="ADAL" clId="{D16B89D3-8BA8-4A70-AE12-51DA2A171821}" dt="2025-11-02T22:28:00.298" v="604"/>
          <ac:inkMkLst>
            <pc:docMk/>
            <pc:sldMk cId="3801218224" sldId="306"/>
            <ac:inkMk id="26" creationId="{0227A582-8609-1943-E6BD-BD6738FE70EA}"/>
          </ac:inkMkLst>
        </pc:inkChg>
        <pc:inkChg chg="add del">
          <ac:chgData name="Fuentes-Cabrera, Miguel" userId="1bb9fb8f-7ff7-4823-9c46-dbbc0dc47453" providerId="ADAL" clId="{D16B89D3-8BA8-4A70-AE12-51DA2A171821}" dt="2025-11-02T22:25:40.127" v="461"/>
          <ac:inkMkLst>
            <pc:docMk/>
            <pc:sldMk cId="3801218224" sldId="306"/>
            <ac:inkMk id="26" creationId="{27DADBEB-9D63-C757-DE08-3F1FED7A948C}"/>
          </ac:inkMkLst>
        </pc:inkChg>
        <pc:inkChg chg="add">
          <ac:chgData name="Fuentes-Cabrera, Miguel" userId="1bb9fb8f-7ff7-4823-9c46-dbbc0dc47453" providerId="ADAL" clId="{D16B89D3-8BA8-4A70-AE12-51DA2A171821}" dt="2025-11-02T22:25:35.974" v="448"/>
          <ac:inkMkLst>
            <pc:docMk/>
            <pc:sldMk cId="3801218224" sldId="306"/>
            <ac:inkMk id="29" creationId="{3202A7DC-7F8A-F5A1-CA44-EABDCCFD0504}"/>
          </ac:inkMkLst>
        </pc:inkChg>
        <pc:inkChg chg="add">
          <ac:chgData name="Fuentes-Cabrera, Miguel" userId="1bb9fb8f-7ff7-4823-9c46-dbbc0dc47453" providerId="ADAL" clId="{D16B89D3-8BA8-4A70-AE12-51DA2A171821}" dt="2025-11-02T22:28:00.480" v="605"/>
          <ac:inkMkLst>
            <pc:docMk/>
            <pc:sldMk cId="3801218224" sldId="306"/>
            <ac:inkMk id="29" creationId="{C6CBE89F-B89D-009E-98FC-20E5B75477EF}"/>
          </ac:inkMkLst>
        </pc:inkChg>
        <pc:inkChg chg="add">
          <ac:chgData name="Fuentes-Cabrera, Miguel" userId="1bb9fb8f-7ff7-4823-9c46-dbbc0dc47453" providerId="ADAL" clId="{D16B89D3-8BA8-4A70-AE12-51DA2A171821}" dt="2025-11-02T22:25:36.255" v="449"/>
          <ac:inkMkLst>
            <pc:docMk/>
            <pc:sldMk cId="3801218224" sldId="306"/>
            <ac:inkMk id="30" creationId="{0E5CC8E8-0947-5FDC-D1BC-4A36C2753FA3}"/>
          </ac:inkMkLst>
        </pc:inkChg>
        <pc:inkChg chg="add">
          <ac:chgData name="Fuentes-Cabrera, Miguel" userId="1bb9fb8f-7ff7-4823-9c46-dbbc0dc47453" providerId="ADAL" clId="{D16B89D3-8BA8-4A70-AE12-51DA2A171821}" dt="2025-11-02T22:25:36.455" v="450"/>
          <ac:inkMkLst>
            <pc:docMk/>
            <pc:sldMk cId="3801218224" sldId="306"/>
            <ac:inkMk id="31" creationId="{9A53E3A8-B11D-DA2B-B974-9FC6A2646F70}"/>
          </ac:inkMkLst>
        </pc:inkChg>
        <pc:inkChg chg="add del">
          <ac:chgData name="Fuentes-Cabrera, Miguel" userId="1bb9fb8f-7ff7-4823-9c46-dbbc0dc47453" providerId="ADAL" clId="{D16B89D3-8BA8-4A70-AE12-51DA2A171821}" dt="2025-11-02T22:25:40.127" v="461"/>
          <ac:inkMkLst>
            <pc:docMk/>
            <pc:sldMk cId="3801218224" sldId="306"/>
            <ac:inkMk id="32" creationId="{5E675D28-589E-1CF7-059B-9DCE76CA2CEF}"/>
          </ac:inkMkLst>
        </pc:inkChg>
        <pc:inkChg chg="add reco">
          <ac:chgData name="Fuentes-Cabrera, Miguel" userId="1bb9fb8f-7ff7-4823-9c46-dbbc0dc47453" providerId="ADAL" clId="{D16B89D3-8BA8-4A70-AE12-51DA2A171821}" dt="2025-11-02T22:28:01.318" v="606"/>
          <ac:inkMkLst>
            <pc:docMk/>
            <pc:sldMk cId="3801218224" sldId="306"/>
            <ac:inkMk id="32" creationId="{617950EF-E6A7-09C8-6B52-02D005FD11CB}"/>
          </ac:inkMkLst>
        </pc:inkChg>
        <pc:inkChg chg="add">
          <ac:chgData name="Fuentes-Cabrera, Miguel" userId="1bb9fb8f-7ff7-4823-9c46-dbbc0dc47453" providerId="ADAL" clId="{D16B89D3-8BA8-4A70-AE12-51DA2A171821}" dt="2025-11-02T22:25:36.988" v="452"/>
          <ac:inkMkLst>
            <pc:docMk/>
            <pc:sldMk cId="3801218224" sldId="306"/>
            <ac:inkMk id="33" creationId="{73DF83F8-7E7C-139B-6506-D7ECA8CB3E64}"/>
          </ac:inkMkLst>
        </pc:inkChg>
        <pc:inkChg chg="add reco">
          <ac:chgData name="Fuentes-Cabrera, Miguel" userId="1bb9fb8f-7ff7-4823-9c46-dbbc0dc47453" providerId="ADAL" clId="{D16B89D3-8BA8-4A70-AE12-51DA2A171821}" dt="2025-11-02T22:28:01.318" v="606"/>
          <ac:inkMkLst>
            <pc:docMk/>
            <pc:sldMk cId="3801218224" sldId="306"/>
            <ac:inkMk id="33" creationId="{C67F3FC4-D14E-3DB8-69C1-7B6FC4A4488F}"/>
          </ac:inkMkLst>
        </pc:inkChg>
        <pc:inkChg chg="add">
          <ac:chgData name="Fuentes-Cabrera, Miguel" userId="1bb9fb8f-7ff7-4823-9c46-dbbc0dc47453" providerId="ADAL" clId="{D16B89D3-8BA8-4A70-AE12-51DA2A171821}" dt="2025-11-02T22:28:08.318" v="607"/>
          <ac:inkMkLst>
            <pc:docMk/>
            <pc:sldMk cId="3801218224" sldId="306"/>
            <ac:inkMk id="34" creationId="{2EE60B7F-938E-47F6-F55D-01788DFCB022}"/>
          </ac:inkMkLst>
        </pc:inkChg>
        <pc:inkChg chg="add del">
          <ac:chgData name="Fuentes-Cabrera, Miguel" userId="1bb9fb8f-7ff7-4823-9c46-dbbc0dc47453" providerId="ADAL" clId="{D16B89D3-8BA8-4A70-AE12-51DA2A171821}" dt="2025-11-02T22:25:40.127" v="461"/>
          <ac:inkMkLst>
            <pc:docMk/>
            <pc:sldMk cId="3801218224" sldId="306"/>
            <ac:inkMk id="34" creationId="{F2F42CB7-E380-D7C4-47EE-625F0AA58FA5}"/>
          </ac:inkMkLst>
        </pc:inkChg>
        <pc:inkChg chg="add del">
          <ac:chgData name="Fuentes-Cabrera, Miguel" userId="1bb9fb8f-7ff7-4823-9c46-dbbc0dc47453" providerId="ADAL" clId="{D16B89D3-8BA8-4A70-AE12-51DA2A171821}" dt="2025-11-02T22:25:40.127" v="461"/>
          <ac:inkMkLst>
            <pc:docMk/>
            <pc:sldMk cId="3801218224" sldId="306"/>
            <ac:inkMk id="36" creationId="{E1B7C4B3-3ABB-1575-A894-3465400D7238}"/>
          </ac:inkMkLst>
        </pc:inkChg>
        <pc:inkChg chg="add">
          <ac:chgData name="Fuentes-Cabrera, Miguel" userId="1bb9fb8f-7ff7-4823-9c46-dbbc0dc47453" providerId="ADAL" clId="{D16B89D3-8BA8-4A70-AE12-51DA2A171821}" dt="2025-11-02T22:28:08.780" v="608"/>
          <ac:inkMkLst>
            <pc:docMk/>
            <pc:sldMk cId="3801218224" sldId="306"/>
            <ac:inkMk id="36" creationId="{EDB784B0-16AF-C33F-E184-3E5882AC2DC8}"/>
          </ac:inkMkLst>
        </pc:inkChg>
        <pc:inkChg chg="add del">
          <ac:chgData name="Fuentes-Cabrera, Miguel" userId="1bb9fb8f-7ff7-4823-9c46-dbbc0dc47453" providerId="ADAL" clId="{D16B89D3-8BA8-4A70-AE12-51DA2A171821}" dt="2025-11-02T22:25:40.127" v="461"/>
          <ac:inkMkLst>
            <pc:docMk/>
            <pc:sldMk cId="3801218224" sldId="306"/>
            <ac:inkMk id="37" creationId="{1668313C-90AA-93A4-29D5-9EA34DA327DD}"/>
          </ac:inkMkLst>
        </pc:inkChg>
        <pc:inkChg chg="add">
          <ac:chgData name="Fuentes-Cabrera, Miguel" userId="1bb9fb8f-7ff7-4823-9c46-dbbc0dc47453" providerId="ADAL" clId="{D16B89D3-8BA8-4A70-AE12-51DA2A171821}" dt="2025-11-02T22:28:09.080" v="609"/>
          <ac:inkMkLst>
            <pc:docMk/>
            <pc:sldMk cId="3801218224" sldId="306"/>
            <ac:inkMk id="37" creationId="{FEFD5038-D874-A772-45D6-348CD16F15D0}"/>
          </ac:inkMkLst>
        </pc:inkChg>
        <pc:inkChg chg="add">
          <ac:chgData name="Fuentes-Cabrera, Miguel" userId="1bb9fb8f-7ff7-4823-9c46-dbbc0dc47453" providerId="ADAL" clId="{D16B89D3-8BA8-4A70-AE12-51DA2A171821}" dt="2025-11-02T22:28:09.397" v="610"/>
          <ac:inkMkLst>
            <pc:docMk/>
            <pc:sldMk cId="3801218224" sldId="306"/>
            <ac:inkMk id="38" creationId="{D1ED442C-3BB8-2EAC-908A-50A098E69ECB}"/>
          </ac:inkMkLst>
        </pc:inkChg>
        <pc:inkChg chg="add">
          <ac:chgData name="Fuentes-Cabrera, Miguel" userId="1bb9fb8f-7ff7-4823-9c46-dbbc0dc47453" providerId="ADAL" clId="{D16B89D3-8BA8-4A70-AE12-51DA2A171821}" dt="2025-11-02T22:25:38.471" v="456"/>
          <ac:inkMkLst>
            <pc:docMk/>
            <pc:sldMk cId="3801218224" sldId="306"/>
            <ac:inkMk id="38" creationId="{D676B4BB-C525-49E7-58CB-D2AC3D74CCC9}"/>
          </ac:inkMkLst>
        </pc:inkChg>
        <pc:inkChg chg="add">
          <ac:chgData name="Fuentes-Cabrera, Miguel" userId="1bb9fb8f-7ff7-4823-9c46-dbbc0dc47453" providerId="ADAL" clId="{D16B89D3-8BA8-4A70-AE12-51DA2A171821}" dt="2025-11-02T22:28:09.697" v="611"/>
          <ac:inkMkLst>
            <pc:docMk/>
            <pc:sldMk cId="3801218224" sldId="306"/>
            <ac:inkMk id="39" creationId="{80F97AAF-ECBC-2A54-0746-8900800B5888}"/>
          </ac:inkMkLst>
        </pc:inkChg>
        <pc:inkChg chg="add del">
          <ac:chgData name="Fuentes-Cabrera, Miguel" userId="1bb9fb8f-7ff7-4823-9c46-dbbc0dc47453" providerId="ADAL" clId="{D16B89D3-8BA8-4A70-AE12-51DA2A171821}" dt="2025-11-02T22:25:40.127" v="461"/>
          <ac:inkMkLst>
            <pc:docMk/>
            <pc:sldMk cId="3801218224" sldId="306"/>
            <ac:inkMk id="39" creationId="{A4AB820C-363E-A058-143C-CF64F8FD48AE}"/>
          </ac:inkMkLst>
        </pc:inkChg>
        <pc:inkChg chg="add del">
          <ac:chgData name="Fuentes-Cabrera, Miguel" userId="1bb9fb8f-7ff7-4823-9c46-dbbc0dc47453" providerId="ADAL" clId="{D16B89D3-8BA8-4A70-AE12-51DA2A171821}" dt="2025-11-02T22:25:40.127" v="461"/>
          <ac:inkMkLst>
            <pc:docMk/>
            <pc:sldMk cId="3801218224" sldId="306"/>
            <ac:inkMk id="40" creationId="{3275897E-7627-DFB0-0FC0-E91ECD3A9C8A}"/>
          </ac:inkMkLst>
        </pc:inkChg>
        <pc:inkChg chg="add">
          <ac:chgData name="Fuentes-Cabrera, Miguel" userId="1bb9fb8f-7ff7-4823-9c46-dbbc0dc47453" providerId="ADAL" clId="{D16B89D3-8BA8-4A70-AE12-51DA2A171821}" dt="2025-11-02T22:28:09.863" v="612"/>
          <ac:inkMkLst>
            <pc:docMk/>
            <pc:sldMk cId="3801218224" sldId="306"/>
            <ac:inkMk id="40" creationId="{F18D7C3F-002A-026D-6344-E102281FAE0F}"/>
          </ac:inkMkLst>
        </pc:inkChg>
        <pc:inkChg chg="add">
          <ac:chgData name="Fuentes-Cabrera, Miguel" userId="1bb9fb8f-7ff7-4823-9c46-dbbc0dc47453" providerId="ADAL" clId="{D16B89D3-8BA8-4A70-AE12-51DA2A171821}" dt="2025-11-02T22:25:39.205" v="459"/>
          <ac:inkMkLst>
            <pc:docMk/>
            <pc:sldMk cId="3801218224" sldId="306"/>
            <ac:inkMk id="41" creationId="{6A16C6D3-D29F-30ED-7C21-D1C13F288289}"/>
          </ac:inkMkLst>
        </pc:inkChg>
        <pc:inkChg chg="add">
          <ac:chgData name="Fuentes-Cabrera, Miguel" userId="1bb9fb8f-7ff7-4823-9c46-dbbc0dc47453" providerId="ADAL" clId="{D16B89D3-8BA8-4A70-AE12-51DA2A171821}" dt="2025-11-02T22:28:10.386" v="613"/>
          <ac:inkMkLst>
            <pc:docMk/>
            <pc:sldMk cId="3801218224" sldId="306"/>
            <ac:inkMk id="41" creationId="{E5A89581-C61B-3FF4-B7AD-A1601184F475}"/>
          </ac:inkMkLst>
        </pc:inkChg>
        <pc:inkChg chg="add">
          <ac:chgData name="Fuentes-Cabrera, Miguel" userId="1bb9fb8f-7ff7-4823-9c46-dbbc0dc47453" providerId="ADAL" clId="{D16B89D3-8BA8-4A70-AE12-51DA2A171821}" dt="2025-11-02T22:25:39.404" v="460"/>
          <ac:inkMkLst>
            <pc:docMk/>
            <pc:sldMk cId="3801218224" sldId="306"/>
            <ac:inkMk id="42" creationId="{332E1F76-F3E3-3416-5342-E52F87C7263B}"/>
          </ac:inkMkLst>
        </pc:inkChg>
        <pc:inkChg chg="add">
          <ac:chgData name="Fuentes-Cabrera, Miguel" userId="1bb9fb8f-7ff7-4823-9c46-dbbc0dc47453" providerId="ADAL" clId="{D16B89D3-8BA8-4A70-AE12-51DA2A171821}" dt="2025-11-02T22:28:10.880" v="614"/>
          <ac:inkMkLst>
            <pc:docMk/>
            <pc:sldMk cId="3801218224" sldId="306"/>
            <ac:inkMk id="42" creationId="{3E99C5EE-6027-9173-A2EC-C2D043DB71F2}"/>
          </ac:inkMkLst>
        </pc:inkChg>
        <pc:inkChg chg="add del reco">
          <ac:chgData name="Fuentes-Cabrera, Miguel" userId="1bb9fb8f-7ff7-4823-9c46-dbbc0dc47453" providerId="ADAL" clId="{D16B89D3-8BA8-4A70-AE12-51DA2A171821}" dt="2025-11-02T22:25:53.644" v="477"/>
          <ac:inkMkLst>
            <pc:docMk/>
            <pc:sldMk cId="3801218224" sldId="306"/>
            <ac:inkMk id="43" creationId="{C317A007-1BF7-0ADA-43C8-A20D647E7152}"/>
          </ac:inkMkLst>
        </pc:inkChg>
        <pc:inkChg chg="add">
          <ac:chgData name="Fuentes-Cabrera, Miguel" userId="1bb9fb8f-7ff7-4823-9c46-dbbc0dc47453" providerId="ADAL" clId="{D16B89D3-8BA8-4A70-AE12-51DA2A171821}" dt="2025-11-02T22:28:11.281" v="615"/>
          <ac:inkMkLst>
            <pc:docMk/>
            <pc:sldMk cId="3801218224" sldId="306"/>
            <ac:inkMk id="43" creationId="{EE0F25FE-8473-38B0-78AF-9A3E457DF82B}"/>
          </ac:inkMkLst>
        </pc:inkChg>
        <pc:inkChg chg="add">
          <ac:chgData name="Fuentes-Cabrera, Miguel" userId="1bb9fb8f-7ff7-4823-9c46-dbbc0dc47453" providerId="ADAL" clId="{D16B89D3-8BA8-4A70-AE12-51DA2A171821}" dt="2025-11-02T22:28:11.513" v="616"/>
          <ac:inkMkLst>
            <pc:docMk/>
            <pc:sldMk cId="3801218224" sldId="306"/>
            <ac:inkMk id="44" creationId="{AB06D61B-60B3-49DC-EDE3-5E1DED47DCE3}"/>
          </ac:inkMkLst>
        </pc:inkChg>
        <pc:inkChg chg="add del reco">
          <ac:chgData name="Fuentes-Cabrera, Miguel" userId="1bb9fb8f-7ff7-4823-9c46-dbbc0dc47453" providerId="ADAL" clId="{D16B89D3-8BA8-4A70-AE12-51DA2A171821}" dt="2025-11-02T22:25:53.649" v="478"/>
          <ac:inkMkLst>
            <pc:docMk/>
            <pc:sldMk cId="3801218224" sldId="306"/>
            <ac:inkMk id="44" creationId="{DE467400-9252-A78D-EE09-3B5FBAEBB71A}"/>
          </ac:inkMkLst>
        </pc:inkChg>
        <pc:inkChg chg="del">
          <ac:chgData name="Fuentes-Cabrera, Miguel" userId="1bb9fb8f-7ff7-4823-9c46-dbbc0dc47453" providerId="ADAL" clId="{D16B89D3-8BA8-4A70-AE12-51DA2A171821}" dt="2025-11-02T22:25:53.638" v="476"/>
          <ac:inkMkLst>
            <pc:docMk/>
            <pc:sldMk cId="3801218224" sldId="306"/>
            <ac:inkMk id="46" creationId="{25431D90-267D-08D5-6822-409E25CB5C0F}"/>
          </ac:inkMkLst>
        </pc:inkChg>
        <pc:inkChg chg="add">
          <ac:chgData name="Fuentes-Cabrera, Miguel" userId="1bb9fb8f-7ff7-4823-9c46-dbbc0dc47453" providerId="ADAL" clId="{D16B89D3-8BA8-4A70-AE12-51DA2A171821}" dt="2025-11-02T22:28:11.797" v="617"/>
          <ac:inkMkLst>
            <pc:docMk/>
            <pc:sldMk cId="3801218224" sldId="306"/>
            <ac:inkMk id="46" creationId="{5A57A157-D552-C32D-9CF0-AD4AED48AAFF}"/>
          </ac:inkMkLst>
        </pc:inkChg>
        <pc:inkChg chg="add del reco">
          <ac:chgData name="Fuentes-Cabrera, Miguel" userId="1bb9fb8f-7ff7-4823-9c46-dbbc0dc47453" providerId="ADAL" clId="{D16B89D3-8BA8-4A70-AE12-51DA2A171821}" dt="2025-11-02T22:25:53.626" v="474"/>
          <ac:inkMkLst>
            <pc:docMk/>
            <pc:sldMk cId="3801218224" sldId="306"/>
            <ac:inkMk id="47" creationId="{06800D4D-5625-E189-DB64-C20F4F03A334}"/>
          </ac:inkMkLst>
        </pc:inkChg>
        <pc:inkChg chg="add">
          <ac:chgData name="Fuentes-Cabrera, Miguel" userId="1bb9fb8f-7ff7-4823-9c46-dbbc0dc47453" providerId="ADAL" clId="{D16B89D3-8BA8-4A70-AE12-51DA2A171821}" dt="2025-11-02T22:28:12.063" v="618"/>
          <ac:inkMkLst>
            <pc:docMk/>
            <pc:sldMk cId="3801218224" sldId="306"/>
            <ac:inkMk id="47" creationId="{A8DEC884-E17D-8FC4-D512-8751AFA3514F}"/>
          </ac:inkMkLst>
        </pc:inkChg>
        <pc:inkChg chg="add del">
          <ac:chgData name="Fuentes-Cabrera, Miguel" userId="1bb9fb8f-7ff7-4823-9c46-dbbc0dc47453" providerId="ADAL" clId="{D16B89D3-8BA8-4A70-AE12-51DA2A171821}" dt="2025-11-02T22:25:43.481" v="464"/>
          <ac:inkMkLst>
            <pc:docMk/>
            <pc:sldMk cId="3801218224" sldId="306"/>
            <ac:inkMk id="48" creationId="{76973599-045E-BEAE-AD2D-7ACD5B5C7E3D}"/>
          </ac:inkMkLst>
        </pc:inkChg>
        <pc:inkChg chg="add">
          <ac:chgData name="Fuentes-Cabrera, Miguel" userId="1bb9fb8f-7ff7-4823-9c46-dbbc0dc47453" providerId="ADAL" clId="{D16B89D3-8BA8-4A70-AE12-51DA2A171821}" dt="2025-11-02T22:28:12.381" v="619"/>
          <ac:inkMkLst>
            <pc:docMk/>
            <pc:sldMk cId="3801218224" sldId="306"/>
            <ac:inkMk id="48" creationId="{B627910E-3BD7-F6FF-8F15-A2C8CBB94B40}"/>
          </ac:inkMkLst>
        </pc:inkChg>
        <pc:inkChg chg="add">
          <ac:chgData name="Fuentes-Cabrera, Miguel" userId="1bb9fb8f-7ff7-4823-9c46-dbbc0dc47453" providerId="ADAL" clId="{D16B89D3-8BA8-4A70-AE12-51DA2A171821}" dt="2025-11-02T22:28:13.094" v="620"/>
          <ac:inkMkLst>
            <pc:docMk/>
            <pc:sldMk cId="3801218224" sldId="306"/>
            <ac:inkMk id="49" creationId="{29DB774D-99AC-8C87-B91E-9D3034E966BE}"/>
          </ac:inkMkLst>
        </pc:inkChg>
        <pc:inkChg chg="add del">
          <ac:chgData name="Fuentes-Cabrera, Miguel" userId="1bb9fb8f-7ff7-4823-9c46-dbbc0dc47453" providerId="ADAL" clId="{D16B89D3-8BA8-4A70-AE12-51DA2A171821}" dt="2025-11-02T22:25:43.481" v="464"/>
          <ac:inkMkLst>
            <pc:docMk/>
            <pc:sldMk cId="3801218224" sldId="306"/>
            <ac:inkMk id="49" creationId="{9ECD60C8-25AB-C962-2B7A-3F7D0D2CE1D3}"/>
          </ac:inkMkLst>
        </pc:inkChg>
        <pc:inkChg chg="add del reco">
          <ac:chgData name="Fuentes-Cabrera, Miguel" userId="1bb9fb8f-7ff7-4823-9c46-dbbc0dc47453" providerId="ADAL" clId="{D16B89D3-8BA8-4A70-AE12-51DA2A171821}" dt="2025-11-02T22:25:45.225" v="465"/>
          <ac:inkMkLst>
            <pc:docMk/>
            <pc:sldMk cId="3801218224" sldId="306"/>
            <ac:inkMk id="50" creationId="{33143CD3-F5F1-3A42-EC30-915F468A861D}"/>
          </ac:inkMkLst>
        </pc:inkChg>
        <pc:inkChg chg="add">
          <ac:chgData name="Fuentes-Cabrera, Miguel" userId="1bb9fb8f-7ff7-4823-9c46-dbbc0dc47453" providerId="ADAL" clId="{D16B89D3-8BA8-4A70-AE12-51DA2A171821}" dt="2025-11-02T22:28:13.320" v="621"/>
          <ac:inkMkLst>
            <pc:docMk/>
            <pc:sldMk cId="3801218224" sldId="306"/>
            <ac:inkMk id="50" creationId="{DC44651C-A29D-9FCD-7884-6D44DC5FF172}"/>
          </ac:inkMkLst>
        </pc:inkChg>
        <pc:inkChg chg="add">
          <ac:chgData name="Fuentes-Cabrera, Miguel" userId="1bb9fb8f-7ff7-4823-9c46-dbbc0dc47453" providerId="ADAL" clId="{D16B89D3-8BA8-4A70-AE12-51DA2A171821}" dt="2025-11-02T22:28:13.530" v="622"/>
          <ac:inkMkLst>
            <pc:docMk/>
            <pc:sldMk cId="3801218224" sldId="306"/>
            <ac:inkMk id="51" creationId="{20C13ABF-C0CC-0846-CA34-4E04E3845880}"/>
          </ac:inkMkLst>
        </pc:inkChg>
        <pc:inkChg chg="add del">
          <ac:chgData name="Fuentes-Cabrera, Miguel" userId="1bb9fb8f-7ff7-4823-9c46-dbbc0dc47453" providerId="ADAL" clId="{D16B89D3-8BA8-4A70-AE12-51DA2A171821}" dt="2025-11-02T22:25:51.411" v="473"/>
          <ac:inkMkLst>
            <pc:docMk/>
            <pc:sldMk cId="3801218224" sldId="306"/>
            <ac:inkMk id="51" creationId="{A74651DE-E596-2E54-88CA-FD2B445F3E2F}"/>
          </ac:inkMkLst>
        </pc:inkChg>
        <pc:inkChg chg="add">
          <ac:chgData name="Fuentes-Cabrera, Miguel" userId="1bb9fb8f-7ff7-4823-9c46-dbbc0dc47453" providerId="ADAL" clId="{D16B89D3-8BA8-4A70-AE12-51DA2A171821}" dt="2025-11-02T22:28:14.080" v="623"/>
          <ac:inkMkLst>
            <pc:docMk/>
            <pc:sldMk cId="3801218224" sldId="306"/>
            <ac:inkMk id="52" creationId="{0651E537-B5BA-EA25-22E3-5DD8DC9FD0A2}"/>
          </ac:inkMkLst>
        </pc:inkChg>
        <pc:inkChg chg="add del">
          <ac:chgData name="Fuentes-Cabrera, Miguel" userId="1bb9fb8f-7ff7-4823-9c46-dbbc0dc47453" providerId="ADAL" clId="{D16B89D3-8BA8-4A70-AE12-51DA2A171821}" dt="2025-11-02T22:25:49.759" v="469"/>
          <ac:inkMkLst>
            <pc:docMk/>
            <pc:sldMk cId="3801218224" sldId="306"/>
            <ac:inkMk id="52" creationId="{CA5BEB99-CB11-EF65-5278-6EE515EE1C10}"/>
          </ac:inkMkLst>
        </pc:inkChg>
        <pc:inkChg chg="add">
          <ac:chgData name="Fuentes-Cabrera, Miguel" userId="1bb9fb8f-7ff7-4823-9c46-dbbc0dc47453" providerId="ADAL" clId="{D16B89D3-8BA8-4A70-AE12-51DA2A171821}" dt="2025-11-02T22:28:14.296" v="624"/>
          <ac:inkMkLst>
            <pc:docMk/>
            <pc:sldMk cId="3801218224" sldId="306"/>
            <ac:inkMk id="53" creationId="{46B742AD-E8DE-FF3A-13C0-07099668C53D}"/>
          </ac:inkMkLst>
        </pc:inkChg>
        <pc:inkChg chg="del">
          <ac:chgData name="Fuentes-Cabrera, Miguel" userId="1bb9fb8f-7ff7-4823-9c46-dbbc0dc47453" providerId="ADAL" clId="{D16B89D3-8BA8-4A70-AE12-51DA2A171821}" dt="2025-11-02T22:25:23.568" v="404"/>
          <ac:inkMkLst>
            <pc:docMk/>
            <pc:sldMk cId="3801218224" sldId="306"/>
            <ac:inkMk id="53" creationId="{46E13058-8702-DC82-33C0-D0875F048163}"/>
          </ac:inkMkLst>
        </pc:inkChg>
        <pc:inkChg chg="add">
          <ac:chgData name="Fuentes-Cabrera, Miguel" userId="1bb9fb8f-7ff7-4823-9c46-dbbc0dc47453" providerId="ADAL" clId="{D16B89D3-8BA8-4A70-AE12-51DA2A171821}" dt="2025-11-02T22:28:14.995" v="625"/>
          <ac:inkMkLst>
            <pc:docMk/>
            <pc:sldMk cId="3801218224" sldId="306"/>
            <ac:inkMk id="54" creationId="{52CEA03D-2FB2-31A7-1FEE-45B45583E41B}"/>
          </ac:inkMkLst>
        </pc:inkChg>
        <pc:inkChg chg="add del">
          <ac:chgData name="Fuentes-Cabrera, Miguel" userId="1bb9fb8f-7ff7-4823-9c46-dbbc0dc47453" providerId="ADAL" clId="{D16B89D3-8BA8-4A70-AE12-51DA2A171821}" dt="2025-11-02T22:25:49.759" v="469"/>
          <ac:inkMkLst>
            <pc:docMk/>
            <pc:sldMk cId="3801218224" sldId="306"/>
            <ac:inkMk id="54" creationId="{FCF86054-7A07-94C0-E164-C8E9398E8044}"/>
          </ac:inkMkLst>
        </pc:inkChg>
        <pc:inkChg chg="add">
          <ac:chgData name="Fuentes-Cabrera, Miguel" userId="1bb9fb8f-7ff7-4823-9c46-dbbc0dc47453" providerId="ADAL" clId="{D16B89D3-8BA8-4A70-AE12-51DA2A171821}" dt="2025-11-02T22:28:15.264" v="626"/>
          <ac:inkMkLst>
            <pc:docMk/>
            <pc:sldMk cId="3801218224" sldId="306"/>
            <ac:inkMk id="55" creationId="{B698112E-CD08-69F3-6584-6546FBDC8CBC}"/>
          </ac:inkMkLst>
        </pc:inkChg>
        <pc:inkChg chg="add del reco">
          <ac:chgData name="Fuentes-Cabrera, Miguel" userId="1bb9fb8f-7ff7-4823-9c46-dbbc0dc47453" providerId="ADAL" clId="{D16B89D3-8BA8-4A70-AE12-51DA2A171821}" dt="2025-11-02T22:25:53.631" v="475"/>
          <ac:inkMkLst>
            <pc:docMk/>
            <pc:sldMk cId="3801218224" sldId="306"/>
            <ac:inkMk id="55" creationId="{F7A137A9-0176-9724-6594-D01EBD316A94}"/>
          </ac:inkMkLst>
        </pc:inkChg>
        <pc:inkChg chg="add del">
          <ac:chgData name="Fuentes-Cabrera, Miguel" userId="1bb9fb8f-7ff7-4823-9c46-dbbc0dc47453" providerId="ADAL" clId="{D16B89D3-8BA8-4A70-AE12-51DA2A171821}" dt="2025-11-02T22:25:51.411" v="473"/>
          <ac:inkMkLst>
            <pc:docMk/>
            <pc:sldMk cId="3801218224" sldId="306"/>
            <ac:inkMk id="56" creationId="{1E0BA1EC-486B-38D7-53E1-6153C13E9B78}"/>
          </ac:inkMkLst>
        </pc:inkChg>
        <pc:inkChg chg="add">
          <ac:chgData name="Fuentes-Cabrera, Miguel" userId="1bb9fb8f-7ff7-4823-9c46-dbbc0dc47453" providerId="ADAL" clId="{D16B89D3-8BA8-4A70-AE12-51DA2A171821}" dt="2025-11-02T22:28:15.597" v="627"/>
          <ac:inkMkLst>
            <pc:docMk/>
            <pc:sldMk cId="3801218224" sldId="306"/>
            <ac:inkMk id="56" creationId="{96D765DA-8303-EAA7-95C1-6EE2688E232F}"/>
          </ac:inkMkLst>
        </pc:inkChg>
        <pc:inkChg chg="add">
          <ac:chgData name="Fuentes-Cabrera, Miguel" userId="1bb9fb8f-7ff7-4823-9c46-dbbc0dc47453" providerId="ADAL" clId="{D16B89D3-8BA8-4A70-AE12-51DA2A171821}" dt="2025-11-02T22:28:15.814" v="628"/>
          <ac:inkMkLst>
            <pc:docMk/>
            <pc:sldMk cId="3801218224" sldId="306"/>
            <ac:inkMk id="57" creationId="{A3F89C82-4F0F-6741-F1F2-FF113C24439D}"/>
          </ac:inkMkLst>
        </pc:inkChg>
        <pc:inkChg chg="add del">
          <ac:chgData name="Fuentes-Cabrera, Miguel" userId="1bb9fb8f-7ff7-4823-9c46-dbbc0dc47453" providerId="ADAL" clId="{D16B89D3-8BA8-4A70-AE12-51DA2A171821}" dt="2025-11-02T22:25:51.411" v="473"/>
          <ac:inkMkLst>
            <pc:docMk/>
            <pc:sldMk cId="3801218224" sldId="306"/>
            <ac:inkMk id="57" creationId="{AED3CC48-6044-AA0B-D294-F6452FE744FE}"/>
          </ac:inkMkLst>
        </pc:inkChg>
        <pc:inkChg chg="add">
          <ac:chgData name="Fuentes-Cabrera, Miguel" userId="1bb9fb8f-7ff7-4823-9c46-dbbc0dc47453" providerId="ADAL" clId="{D16B89D3-8BA8-4A70-AE12-51DA2A171821}" dt="2025-11-02T22:28:16.585" v="629"/>
          <ac:inkMkLst>
            <pc:docMk/>
            <pc:sldMk cId="3801218224" sldId="306"/>
            <ac:inkMk id="58" creationId="{27882911-2313-6E26-BC6F-A5988DA95D1E}"/>
          </ac:inkMkLst>
        </pc:inkChg>
        <pc:inkChg chg="add del">
          <ac:chgData name="Fuentes-Cabrera, Miguel" userId="1bb9fb8f-7ff7-4823-9c46-dbbc0dc47453" providerId="ADAL" clId="{D16B89D3-8BA8-4A70-AE12-51DA2A171821}" dt="2025-11-02T22:25:51.411" v="473"/>
          <ac:inkMkLst>
            <pc:docMk/>
            <pc:sldMk cId="3801218224" sldId="306"/>
            <ac:inkMk id="58" creationId="{8D570CF2-E10F-EB87-5A2C-220BD7E72B13}"/>
          </ac:inkMkLst>
        </pc:inkChg>
        <pc:inkChg chg="del">
          <ac:chgData name="Fuentes-Cabrera, Miguel" userId="1bb9fb8f-7ff7-4823-9c46-dbbc0dc47453" providerId="ADAL" clId="{D16B89D3-8BA8-4A70-AE12-51DA2A171821}" dt="2025-11-02T22:25:23.620" v="416"/>
          <ac:inkMkLst>
            <pc:docMk/>
            <pc:sldMk cId="3801218224" sldId="306"/>
            <ac:inkMk id="59" creationId="{4A90A2DD-F4B2-C1B3-50E1-E004802CD93E}"/>
          </ac:inkMkLst>
        </pc:inkChg>
        <pc:inkChg chg="add">
          <ac:chgData name="Fuentes-Cabrera, Miguel" userId="1bb9fb8f-7ff7-4823-9c46-dbbc0dc47453" providerId="ADAL" clId="{D16B89D3-8BA8-4A70-AE12-51DA2A171821}" dt="2025-11-02T22:28:17.768" v="630"/>
          <ac:inkMkLst>
            <pc:docMk/>
            <pc:sldMk cId="3801218224" sldId="306"/>
            <ac:inkMk id="59" creationId="{EFC94749-858E-2D17-6686-5AA838B88408}"/>
          </ac:inkMkLst>
        </pc:inkChg>
        <pc:inkChg chg="add">
          <ac:chgData name="Fuentes-Cabrera, Miguel" userId="1bb9fb8f-7ff7-4823-9c46-dbbc0dc47453" providerId="ADAL" clId="{D16B89D3-8BA8-4A70-AE12-51DA2A171821}" dt="2025-11-02T22:28:18.097" v="631"/>
          <ac:inkMkLst>
            <pc:docMk/>
            <pc:sldMk cId="3801218224" sldId="306"/>
            <ac:inkMk id="60" creationId="{5223E845-D750-016F-6320-14EB4DDD3558}"/>
          </ac:inkMkLst>
        </pc:inkChg>
        <pc:inkChg chg="del">
          <ac:chgData name="Fuentes-Cabrera, Miguel" userId="1bb9fb8f-7ff7-4823-9c46-dbbc0dc47453" providerId="ADAL" clId="{D16B89D3-8BA8-4A70-AE12-51DA2A171821}" dt="2025-11-02T22:25:23.645" v="422"/>
          <ac:inkMkLst>
            <pc:docMk/>
            <pc:sldMk cId="3801218224" sldId="306"/>
            <ac:inkMk id="60" creationId="{F91E26B8-E059-D6D9-A5AB-BE081C64C245}"/>
          </ac:inkMkLst>
        </pc:inkChg>
        <pc:inkChg chg="add">
          <ac:chgData name="Fuentes-Cabrera, Miguel" userId="1bb9fb8f-7ff7-4823-9c46-dbbc0dc47453" providerId="ADAL" clId="{D16B89D3-8BA8-4A70-AE12-51DA2A171821}" dt="2025-11-02T22:28:18.230" v="632"/>
          <ac:inkMkLst>
            <pc:docMk/>
            <pc:sldMk cId="3801218224" sldId="306"/>
            <ac:inkMk id="61" creationId="{71696511-DEF8-AC0F-BD53-35D121A5AEF5}"/>
          </ac:inkMkLst>
        </pc:inkChg>
        <pc:inkChg chg="del">
          <ac:chgData name="Fuentes-Cabrera, Miguel" userId="1bb9fb8f-7ff7-4823-9c46-dbbc0dc47453" providerId="ADAL" clId="{D16B89D3-8BA8-4A70-AE12-51DA2A171821}" dt="2025-11-02T22:25:23.654" v="424"/>
          <ac:inkMkLst>
            <pc:docMk/>
            <pc:sldMk cId="3801218224" sldId="306"/>
            <ac:inkMk id="61" creationId="{E654439A-2260-E4C5-A02C-1209ABC91AA7}"/>
          </ac:inkMkLst>
        </pc:inkChg>
        <pc:inkChg chg="add del reco">
          <ac:chgData name="Fuentes-Cabrera, Miguel" userId="1bb9fb8f-7ff7-4823-9c46-dbbc0dc47453" providerId="ADAL" clId="{D16B89D3-8BA8-4A70-AE12-51DA2A171821}" dt="2025-11-02T22:25:54.221" v="479"/>
          <ac:inkMkLst>
            <pc:docMk/>
            <pc:sldMk cId="3801218224" sldId="306"/>
            <ac:inkMk id="62" creationId="{8D52CC1B-A99F-B373-1A4F-DB3D41C72E86}"/>
          </ac:inkMkLst>
        </pc:inkChg>
        <pc:inkChg chg="add">
          <ac:chgData name="Fuentes-Cabrera, Miguel" userId="1bb9fb8f-7ff7-4823-9c46-dbbc0dc47453" providerId="ADAL" clId="{D16B89D3-8BA8-4A70-AE12-51DA2A171821}" dt="2025-11-02T22:28:18.546" v="633"/>
          <ac:inkMkLst>
            <pc:docMk/>
            <pc:sldMk cId="3801218224" sldId="306"/>
            <ac:inkMk id="62" creationId="{DBD11A3A-68AA-7ED2-FCF9-AB4A2040B1C8}"/>
          </ac:inkMkLst>
        </pc:inkChg>
        <pc:inkChg chg="add">
          <ac:chgData name="Fuentes-Cabrera, Miguel" userId="1bb9fb8f-7ff7-4823-9c46-dbbc0dc47453" providerId="ADAL" clId="{D16B89D3-8BA8-4A70-AE12-51DA2A171821}" dt="2025-11-02T22:28:18.679" v="634"/>
          <ac:inkMkLst>
            <pc:docMk/>
            <pc:sldMk cId="3801218224" sldId="306"/>
            <ac:inkMk id="63" creationId="{E3E2AF9D-F95D-CE06-4B4C-72477645D41E}"/>
          </ac:inkMkLst>
        </pc:inkChg>
        <pc:inkChg chg="add del">
          <ac:chgData name="Fuentes-Cabrera, Miguel" userId="1bb9fb8f-7ff7-4823-9c46-dbbc0dc47453" providerId="ADAL" clId="{D16B89D3-8BA8-4A70-AE12-51DA2A171821}" dt="2025-11-02T22:25:57.694" v="483"/>
          <ac:inkMkLst>
            <pc:docMk/>
            <pc:sldMk cId="3801218224" sldId="306"/>
            <ac:inkMk id="63" creationId="{F913EAD4-9EFF-9374-F430-F486571B3CBC}"/>
          </ac:inkMkLst>
        </pc:inkChg>
        <pc:inkChg chg="add del">
          <ac:chgData name="Fuentes-Cabrera, Miguel" userId="1bb9fb8f-7ff7-4823-9c46-dbbc0dc47453" providerId="ADAL" clId="{D16B89D3-8BA8-4A70-AE12-51DA2A171821}" dt="2025-11-02T22:25:57.694" v="483"/>
          <ac:inkMkLst>
            <pc:docMk/>
            <pc:sldMk cId="3801218224" sldId="306"/>
            <ac:inkMk id="64" creationId="{2C01742E-6627-ED54-7391-17E2F7F0853C}"/>
          </ac:inkMkLst>
        </pc:inkChg>
        <pc:inkChg chg="add">
          <ac:chgData name="Fuentes-Cabrera, Miguel" userId="1bb9fb8f-7ff7-4823-9c46-dbbc0dc47453" providerId="ADAL" clId="{D16B89D3-8BA8-4A70-AE12-51DA2A171821}" dt="2025-11-02T22:28:18.796" v="635"/>
          <ac:inkMkLst>
            <pc:docMk/>
            <pc:sldMk cId="3801218224" sldId="306"/>
            <ac:inkMk id="64" creationId="{CB04291B-BBE0-95CF-BBCE-6BC83FB1DBA8}"/>
          </ac:inkMkLst>
        </pc:inkChg>
        <pc:inkChg chg="add del">
          <ac:chgData name="Fuentes-Cabrera, Miguel" userId="1bb9fb8f-7ff7-4823-9c46-dbbc0dc47453" providerId="ADAL" clId="{D16B89D3-8BA8-4A70-AE12-51DA2A171821}" dt="2025-11-02T22:25:57.694" v="483"/>
          <ac:inkMkLst>
            <pc:docMk/>
            <pc:sldMk cId="3801218224" sldId="306"/>
            <ac:inkMk id="65" creationId="{34135749-FBCC-FACB-2379-94C8A7381559}"/>
          </ac:inkMkLst>
        </pc:inkChg>
        <pc:inkChg chg="add">
          <ac:chgData name="Fuentes-Cabrera, Miguel" userId="1bb9fb8f-7ff7-4823-9c46-dbbc0dc47453" providerId="ADAL" clId="{D16B89D3-8BA8-4A70-AE12-51DA2A171821}" dt="2025-11-02T22:28:19.314" v="636"/>
          <ac:inkMkLst>
            <pc:docMk/>
            <pc:sldMk cId="3801218224" sldId="306"/>
            <ac:inkMk id="65" creationId="{7218A29E-EDE3-4A49-CB2E-010697B7A502}"/>
          </ac:inkMkLst>
        </pc:inkChg>
        <pc:inkChg chg="add del reco">
          <ac:chgData name="Fuentes-Cabrera, Miguel" userId="1bb9fb8f-7ff7-4823-9c46-dbbc0dc47453" providerId="ADAL" clId="{D16B89D3-8BA8-4A70-AE12-51DA2A171821}" dt="2025-11-02T22:25:59.574" v="484"/>
          <ac:inkMkLst>
            <pc:docMk/>
            <pc:sldMk cId="3801218224" sldId="306"/>
            <ac:inkMk id="66" creationId="{3D7A5B75-222C-4E1B-B0DB-8EB5FA5D7CD6}"/>
          </ac:inkMkLst>
        </pc:inkChg>
        <pc:inkChg chg="add del">
          <ac:chgData name="Fuentes-Cabrera, Miguel" userId="1bb9fb8f-7ff7-4823-9c46-dbbc0dc47453" providerId="ADAL" clId="{D16B89D3-8BA8-4A70-AE12-51DA2A171821}" dt="2025-11-02T22:28:24.330" v="647"/>
          <ac:inkMkLst>
            <pc:docMk/>
            <pc:sldMk cId="3801218224" sldId="306"/>
            <ac:inkMk id="66" creationId="{FDDEF6FD-7B2D-B47E-AD29-7862E080FC40}"/>
          </ac:inkMkLst>
        </pc:inkChg>
        <pc:inkChg chg="add del">
          <ac:chgData name="Fuentes-Cabrera, Miguel" userId="1bb9fb8f-7ff7-4823-9c46-dbbc0dc47453" providerId="ADAL" clId="{D16B89D3-8BA8-4A70-AE12-51DA2A171821}" dt="2025-11-02T22:28:24.330" v="647"/>
          <ac:inkMkLst>
            <pc:docMk/>
            <pc:sldMk cId="3801218224" sldId="306"/>
            <ac:inkMk id="67" creationId="{2A0122C4-09F7-23C5-0B23-C97EBD5CBEC5}"/>
          </ac:inkMkLst>
        </pc:inkChg>
        <pc:inkChg chg="add del">
          <ac:chgData name="Fuentes-Cabrera, Miguel" userId="1bb9fb8f-7ff7-4823-9c46-dbbc0dc47453" providerId="ADAL" clId="{D16B89D3-8BA8-4A70-AE12-51DA2A171821}" dt="2025-11-02T22:26:09.944" v="503"/>
          <ac:inkMkLst>
            <pc:docMk/>
            <pc:sldMk cId="3801218224" sldId="306"/>
            <ac:inkMk id="67" creationId="{F1CF0807-CECF-FF60-9C8C-B9C2CDCFBF87}"/>
          </ac:inkMkLst>
        </pc:inkChg>
        <pc:inkChg chg="add del">
          <ac:chgData name="Fuentes-Cabrera, Miguel" userId="1bb9fb8f-7ff7-4823-9c46-dbbc0dc47453" providerId="ADAL" clId="{D16B89D3-8BA8-4A70-AE12-51DA2A171821}" dt="2025-11-02T22:28:24.330" v="647"/>
          <ac:inkMkLst>
            <pc:docMk/>
            <pc:sldMk cId="3801218224" sldId="306"/>
            <ac:inkMk id="68" creationId="{4381050D-197D-830E-8A61-ED2307E11A4D}"/>
          </ac:inkMkLst>
        </pc:inkChg>
        <pc:inkChg chg="del">
          <ac:chgData name="Fuentes-Cabrera, Miguel" userId="1bb9fb8f-7ff7-4823-9c46-dbbc0dc47453" providerId="ADAL" clId="{D16B89D3-8BA8-4A70-AE12-51DA2A171821}" dt="2025-11-02T22:25:23.582" v="407"/>
          <ac:inkMkLst>
            <pc:docMk/>
            <pc:sldMk cId="3801218224" sldId="306"/>
            <ac:inkMk id="68" creationId="{B076C8D7-E5B0-4911-F0D9-DE80D4205E8F}"/>
          </ac:inkMkLst>
        </pc:inkChg>
        <pc:inkChg chg="add del">
          <ac:chgData name="Fuentes-Cabrera, Miguel" userId="1bb9fb8f-7ff7-4823-9c46-dbbc0dc47453" providerId="ADAL" clId="{D16B89D3-8BA8-4A70-AE12-51DA2A171821}" dt="2025-11-02T22:28:24.330" v="647"/>
          <ac:inkMkLst>
            <pc:docMk/>
            <pc:sldMk cId="3801218224" sldId="306"/>
            <ac:inkMk id="69" creationId="{58A6990D-9C5C-945F-7BFE-F04013014A94}"/>
          </ac:inkMkLst>
        </pc:inkChg>
        <pc:inkChg chg="add">
          <ac:chgData name="Fuentes-Cabrera, Miguel" userId="1bb9fb8f-7ff7-4823-9c46-dbbc0dc47453" providerId="ADAL" clId="{D16B89D3-8BA8-4A70-AE12-51DA2A171821}" dt="2025-11-02T22:26:02.472" v="486"/>
          <ac:inkMkLst>
            <pc:docMk/>
            <pc:sldMk cId="3801218224" sldId="306"/>
            <ac:inkMk id="69" creationId="{882E181B-F297-A314-0746-41C76D831B3E}"/>
          </ac:inkMkLst>
        </pc:inkChg>
        <pc:inkChg chg="add">
          <ac:chgData name="Fuentes-Cabrera, Miguel" userId="1bb9fb8f-7ff7-4823-9c46-dbbc0dc47453" providerId="ADAL" clId="{D16B89D3-8BA8-4A70-AE12-51DA2A171821}" dt="2025-11-02T22:26:02.804" v="487"/>
          <ac:inkMkLst>
            <pc:docMk/>
            <pc:sldMk cId="3801218224" sldId="306"/>
            <ac:inkMk id="70" creationId="{14A4AF9E-B56A-F427-9076-5D19B787A1F4}"/>
          </ac:inkMkLst>
        </pc:inkChg>
        <pc:inkChg chg="add del">
          <ac:chgData name="Fuentes-Cabrera, Miguel" userId="1bb9fb8f-7ff7-4823-9c46-dbbc0dc47453" providerId="ADAL" clId="{D16B89D3-8BA8-4A70-AE12-51DA2A171821}" dt="2025-11-02T22:28:24.330" v="647"/>
          <ac:inkMkLst>
            <pc:docMk/>
            <pc:sldMk cId="3801218224" sldId="306"/>
            <ac:inkMk id="70" creationId="{162E335D-8530-32C3-B38A-F454B469CD90}"/>
          </ac:inkMkLst>
        </pc:inkChg>
        <pc:inkChg chg="add">
          <ac:chgData name="Fuentes-Cabrera, Miguel" userId="1bb9fb8f-7ff7-4823-9c46-dbbc0dc47453" providerId="ADAL" clId="{D16B89D3-8BA8-4A70-AE12-51DA2A171821}" dt="2025-11-02T22:26:03.021" v="488"/>
          <ac:inkMkLst>
            <pc:docMk/>
            <pc:sldMk cId="3801218224" sldId="306"/>
            <ac:inkMk id="71" creationId="{4F8F902E-D5BA-F8C3-AFE1-BB6C12C486A8}"/>
          </ac:inkMkLst>
        </pc:inkChg>
        <pc:inkChg chg="add del">
          <ac:chgData name="Fuentes-Cabrera, Miguel" userId="1bb9fb8f-7ff7-4823-9c46-dbbc0dc47453" providerId="ADAL" clId="{D16B89D3-8BA8-4A70-AE12-51DA2A171821}" dt="2025-11-02T22:28:24.330" v="647"/>
          <ac:inkMkLst>
            <pc:docMk/>
            <pc:sldMk cId="3801218224" sldId="306"/>
            <ac:inkMk id="71" creationId="{8569C60B-CA96-294E-5FBE-77B2260BA6FA}"/>
          </ac:inkMkLst>
        </pc:inkChg>
        <pc:inkChg chg="add del">
          <ac:chgData name="Fuentes-Cabrera, Miguel" userId="1bb9fb8f-7ff7-4823-9c46-dbbc0dc47453" providerId="ADAL" clId="{D16B89D3-8BA8-4A70-AE12-51DA2A171821}" dt="2025-11-02T22:26:09.944" v="503"/>
          <ac:inkMkLst>
            <pc:docMk/>
            <pc:sldMk cId="3801218224" sldId="306"/>
            <ac:inkMk id="72" creationId="{B209E52D-8961-0D75-47CE-1855AD9D43C8}"/>
          </ac:inkMkLst>
        </pc:inkChg>
        <pc:inkChg chg="add del">
          <ac:chgData name="Fuentes-Cabrera, Miguel" userId="1bb9fb8f-7ff7-4823-9c46-dbbc0dc47453" providerId="ADAL" clId="{D16B89D3-8BA8-4A70-AE12-51DA2A171821}" dt="2025-11-02T22:28:24.330" v="647"/>
          <ac:inkMkLst>
            <pc:docMk/>
            <pc:sldMk cId="3801218224" sldId="306"/>
            <ac:inkMk id="72" creationId="{E2DA612F-C4E4-03DF-7FA3-3001974ECF68}"/>
          </ac:inkMkLst>
        </pc:inkChg>
        <pc:inkChg chg="add del">
          <ac:chgData name="Fuentes-Cabrera, Miguel" userId="1bb9fb8f-7ff7-4823-9c46-dbbc0dc47453" providerId="ADAL" clId="{D16B89D3-8BA8-4A70-AE12-51DA2A171821}" dt="2025-11-02T22:26:09.944" v="503"/>
          <ac:inkMkLst>
            <pc:docMk/>
            <pc:sldMk cId="3801218224" sldId="306"/>
            <ac:inkMk id="73" creationId="{A6A3F5DE-A4BC-4A54-8AF2-F4A3E0529A9B}"/>
          </ac:inkMkLst>
        </pc:inkChg>
        <pc:inkChg chg="add">
          <ac:chgData name="Fuentes-Cabrera, Miguel" userId="1bb9fb8f-7ff7-4823-9c46-dbbc0dc47453" providerId="ADAL" clId="{D16B89D3-8BA8-4A70-AE12-51DA2A171821}" dt="2025-11-02T22:28:22.381" v="644"/>
          <ac:inkMkLst>
            <pc:docMk/>
            <pc:sldMk cId="3801218224" sldId="306"/>
            <ac:inkMk id="73" creationId="{CC26C990-E5A9-6265-FA71-50BAEA14698C}"/>
          </ac:inkMkLst>
        </pc:inkChg>
        <pc:inkChg chg="add">
          <ac:chgData name="Fuentes-Cabrera, Miguel" userId="1bb9fb8f-7ff7-4823-9c46-dbbc0dc47453" providerId="ADAL" clId="{D16B89D3-8BA8-4A70-AE12-51DA2A171821}" dt="2025-11-02T22:26:04.521" v="491"/>
          <ac:inkMkLst>
            <pc:docMk/>
            <pc:sldMk cId="3801218224" sldId="306"/>
            <ac:inkMk id="74" creationId="{9E978340-788F-3CFA-6970-F580D145ABEC}"/>
          </ac:inkMkLst>
        </pc:inkChg>
        <pc:inkChg chg="add del">
          <ac:chgData name="Fuentes-Cabrera, Miguel" userId="1bb9fb8f-7ff7-4823-9c46-dbbc0dc47453" providerId="ADAL" clId="{D16B89D3-8BA8-4A70-AE12-51DA2A171821}" dt="2025-11-02T22:28:24.330" v="647"/>
          <ac:inkMkLst>
            <pc:docMk/>
            <pc:sldMk cId="3801218224" sldId="306"/>
            <ac:inkMk id="74" creationId="{F5D5F290-B60D-8834-750A-3858FCB637A4}"/>
          </ac:inkMkLst>
        </pc:inkChg>
        <pc:inkChg chg="add del">
          <ac:chgData name="Fuentes-Cabrera, Miguel" userId="1bb9fb8f-7ff7-4823-9c46-dbbc0dc47453" providerId="ADAL" clId="{D16B89D3-8BA8-4A70-AE12-51DA2A171821}" dt="2025-11-02T22:26:09.944" v="503"/>
          <ac:inkMkLst>
            <pc:docMk/>
            <pc:sldMk cId="3801218224" sldId="306"/>
            <ac:inkMk id="75" creationId="{7FF522CE-110D-F5BB-E4CC-191A880AA0F4}"/>
          </ac:inkMkLst>
        </pc:inkChg>
        <pc:inkChg chg="add del">
          <ac:chgData name="Fuentes-Cabrera, Miguel" userId="1bb9fb8f-7ff7-4823-9c46-dbbc0dc47453" providerId="ADAL" clId="{D16B89D3-8BA8-4A70-AE12-51DA2A171821}" dt="2025-11-02T22:26:09.944" v="503"/>
          <ac:inkMkLst>
            <pc:docMk/>
            <pc:sldMk cId="3801218224" sldId="306"/>
            <ac:inkMk id="76" creationId="{09C29B03-96A9-68AC-91C4-2525BE3127B5}"/>
          </ac:inkMkLst>
        </pc:inkChg>
        <pc:inkChg chg="add del">
          <ac:chgData name="Fuentes-Cabrera, Miguel" userId="1bb9fb8f-7ff7-4823-9c46-dbbc0dc47453" providerId="ADAL" clId="{D16B89D3-8BA8-4A70-AE12-51DA2A171821}" dt="2025-11-02T22:26:09.944" v="503"/>
          <ac:inkMkLst>
            <pc:docMk/>
            <pc:sldMk cId="3801218224" sldId="306"/>
            <ac:inkMk id="77" creationId="{914A93DB-8332-6549-2B80-50703BEC2957}"/>
          </ac:inkMkLst>
        </pc:inkChg>
        <pc:inkChg chg="add">
          <ac:chgData name="Fuentes-Cabrera, Miguel" userId="1bb9fb8f-7ff7-4823-9c46-dbbc0dc47453" providerId="ADAL" clId="{D16B89D3-8BA8-4A70-AE12-51DA2A171821}" dt="2025-11-02T22:26:06.672" v="495"/>
          <ac:inkMkLst>
            <pc:docMk/>
            <pc:sldMk cId="3801218224" sldId="306"/>
            <ac:inkMk id="78" creationId="{EF84679E-60EB-74AE-D357-29E6A3E165D5}"/>
          </ac:inkMkLst>
        </pc:inkChg>
        <pc:inkChg chg="add">
          <ac:chgData name="Fuentes-Cabrera, Miguel" userId="1bb9fb8f-7ff7-4823-9c46-dbbc0dc47453" providerId="ADAL" clId="{D16B89D3-8BA8-4A70-AE12-51DA2A171821}" dt="2025-11-02T22:26:07.352" v="496"/>
          <ac:inkMkLst>
            <pc:docMk/>
            <pc:sldMk cId="3801218224" sldId="306"/>
            <ac:inkMk id="79" creationId="{8F6B2E52-61B1-7D0D-5ACC-9150E0ADEADE}"/>
          </ac:inkMkLst>
        </pc:inkChg>
        <pc:inkChg chg="add del">
          <ac:chgData name="Fuentes-Cabrera, Miguel" userId="1bb9fb8f-7ff7-4823-9c46-dbbc0dc47453" providerId="ADAL" clId="{D16B89D3-8BA8-4A70-AE12-51DA2A171821}" dt="2025-11-02T22:28:24.330" v="647"/>
          <ac:inkMkLst>
            <pc:docMk/>
            <pc:sldMk cId="3801218224" sldId="306"/>
            <ac:inkMk id="80" creationId="{4BD0D281-34F6-65D2-4C72-9FEC49D394BF}"/>
          </ac:inkMkLst>
        </pc:inkChg>
        <pc:inkChg chg="add del">
          <ac:chgData name="Fuentes-Cabrera, Miguel" userId="1bb9fb8f-7ff7-4823-9c46-dbbc0dc47453" providerId="ADAL" clId="{D16B89D3-8BA8-4A70-AE12-51DA2A171821}" dt="2025-11-02T22:26:09.944" v="503"/>
          <ac:inkMkLst>
            <pc:docMk/>
            <pc:sldMk cId="3801218224" sldId="306"/>
            <ac:inkMk id="80" creationId="{C21EB5EB-7AA1-0F61-1809-A243E421A9EE}"/>
          </ac:inkMkLst>
        </pc:inkChg>
        <pc:inkChg chg="add">
          <ac:chgData name="Fuentes-Cabrera, Miguel" userId="1bb9fb8f-7ff7-4823-9c46-dbbc0dc47453" providerId="ADAL" clId="{D16B89D3-8BA8-4A70-AE12-51DA2A171821}" dt="2025-11-02T22:26:08.154" v="498"/>
          <ac:inkMkLst>
            <pc:docMk/>
            <pc:sldMk cId="3801218224" sldId="306"/>
            <ac:inkMk id="81" creationId="{995DCE5E-4585-4019-B167-66863076E638}"/>
          </ac:inkMkLst>
        </pc:inkChg>
        <pc:inkChg chg="add reco">
          <ac:chgData name="Fuentes-Cabrera, Miguel" userId="1bb9fb8f-7ff7-4823-9c46-dbbc0dc47453" providerId="ADAL" clId="{D16B89D3-8BA8-4A70-AE12-51DA2A171821}" dt="2025-11-02T22:28:24.330" v="647"/>
          <ac:inkMkLst>
            <pc:docMk/>
            <pc:sldMk cId="3801218224" sldId="306"/>
            <ac:inkMk id="81" creationId="{C436CF97-96AC-916B-7CF3-20054467421B}"/>
          </ac:inkMkLst>
        </pc:inkChg>
        <pc:inkChg chg="add">
          <ac:chgData name="Fuentes-Cabrera, Miguel" userId="1bb9fb8f-7ff7-4823-9c46-dbbc0dc47453" providerId="ADAL" clId="{D16B89D3-8BA8-4A70-AE12-51DA2A171821}" dt="2025-11-02T22:26:08.370" v="499"/>
          <ac:inkMkLst>
            <pc:docMk/>
            <pc:sldMk cId="3801218224" sldId="306"/>
            <ac:inkMk id="82" creationId="{F28F707E-985F-524C-80CD-6186D132E498}"/>
          </ac:inkMkLst>
        </pc:inkChg>
        <pc:inkChg chg="add del">
          <ac:chgData name="Fuentes-Cabrera, Miguel" userId="1bb9fb8f-7ff7-4823-9c46-dbbc0dc47453" providerId="ADAL" clId="{D16B89D3-8BA8-4A70-AE12-51DA2A171821}" dt="2025-11-02T22:26:09.944" v="503"/>
          <ac:inkMkLst>
            <pc:docMk/>
            <pc:sldMk cId="3801218224" sldId="306"/>
            <ac:inkMk id="83" creationId="{46159360-FB1A-D18C-F5B2-CFD0C595311C}"/>
          </ac:inkMkLst>
        </pc:inkChg>
        <pc:inkChg chg="add">
          <ac:chgData name="Fuentes-Cabrera, Miguel" userId="1bb9fb8f-7ff7-4823-9c46-dbbc0dc47453" providerId="ADAL" clId="{D16B89D3-8BA8-4A70-AE12-51DA2A171821}" dt="2025-11-02T22:26:08.970" v="501"/>
          <ac:inkMkLst>
            <pc:docMk/>
            <pc:sldMk cId="3801218224" sldId="306"/>
            <ac:inkMk id="84" creationId="{8D4F7296-C0C5-6180-BFE3-8C96794BA124}"/>
          </ac:inkMkLst>
        </pc:inkChg>
        <pc:inkChg chg="del">
          <ac:chgData name="Fuentes-Cabrera, Miguel" userId="1bb9fb8f-7ff7-4823-9c46-dbbc0dc47453" providerId="ADAL" clId="{D16B89D3-8BA8-4A70-AE12-51DA2A171821}" dt="2025-11-02T22:25:23.641" v="421"/>
          <ac:inkMkLst>
            <pc:docMk/>
            <pc:sldMk cId="3801218224" sldId="306"/>
            <ac:inkMk id="85" creationId="{F47CA2A9-14B5-7437-7219-994AB9E101AC}"/>
          </ac:inkMkLst>
        </pc:inkChg>
        <pc:inkChg chg="del">
          <ac:chgData name="Fuentes-Cabrera, Miguel" userId="1bb9fb8f-7ff7-4823-9c46-dbbc0dc47453" providerId="ADAL" clId="{D16B89D3-8BA8-4A70-AE12-51DA2A171821}" dt="2025-11-02T22:25:23.546" v="399"/>
          <ac:inkMkLst>
            <pc:docMk/>
            <pc:sldMk cId="3801218224" sldId="306"/>
            <ac:inkMk id="86" creationId="{4542062B-C6E6-EE0E-A0B2-C1758EDFCB50}"/>
          </ac:inkMkLst>
        </pc:inkChg>
        <pc:inkChg chg="del">
          <ac:chgData name="Fuentes-Cabrera, Miguel" userId="1bb9fb8f-7ff7-4823-9c46-dbbc0dc47453" providerId="ADAL" clId="{D16B89D3-8BA8-4A70-AE12-51DA2A171821}" dt="2025-11-02T22:25:23.624" v="417"/>
          <ac:inkMkLst>
            <pc:docMk/>
            <pc:sldMk cId="3801218224" sldId="306"/>
            <ac:inkMk id="87" creationId="{E9E26BFA-9A46-DDD8-E7F8-7E732D4D81C8}"/>
          </ac:inkMkLst>
        </pc:inkChg>
        <pc:inkChg chg="del">
          <ac:chgData name="Fuentes-Cabrera, Miguel" userId="1bb9fb8f-7ff7-4823-9c46-dbbc0dc47453" providerId="ADAL" clId="{D16B89D3-8BA8-4A70-AE12-51DA2A171821}" dt="2025-11-02T22:25:23.649" v="423"/>
          <ac:inkMkLst>
            <pc:docMk/>
            <pc:sldMk cId="3801218224" sldId="306"/>
            <ac:inkMk id="88" creationId="{95F14804-BA50-27E9-0C9A-DE7EF1DBD6BC}"/>
          </ac:inkMkLst>
        </pc:inkChg>
        <pc:inkChg chg="del">
          <ac:chgData name="Fuentes-Cabrera, Miguel" userId="1bb9fb8f-7ff7-4823-9c46-dbbc0dc47453" providerId="ADAL" clId="{D16B89D3-8BA8-4A70-AE12-51DA2A171821}" dt="2025-11-02T22:25:23.573" v="405"/>
          <ac:inkMkLst>
            <pc:docMk/>
            <pc:sldMk cId="3801218224" sldId="306"/>
            <ac:inkMk id="89" creationId="{4BF89528-1373-B00B-501D-FCFB7600AA85}"/>
          </ac:inkMkLst>
        </pc:inkChg>
        <pc:inkChg chg="del">
          <ac:chgData name="Fuentes-Cabrera, Miguel" userId="1bb9fb8f-7ff7-4823-9c46-dbbc0dc47453" providerId="ADAL" clId="{D16B89D3-8BA8-4A70-AE12-51DA2A171821}" dt="2025-11-02T22:25:23.628" v="418"/>
          <ac:inkMkLst>
            <pc:docMk/>
            <pc:sldMk cId="3801218224" sldId="306"/>
            <ac:inkMk id="90" creationId="{88C052D6-D4E4-2325-BF2D-EFBF738C9AE6}"/>
          </ac:inkMkLst>
        </pc:inkChg>
        <pc:inkChg chg="del">
          <ac:chgData name="Fuentes-Cabrera, Miguel" userId="1bb9fb8f-7ff7-4823-9c46-dbbc0dc47453" providerId="ADAL" clId="{D16B89D3-8BA8-4A70-AE12-51DA2A171821}" dt="2025-11-02T22:25:23.632" v="419"/>
          <ac:inkMkLst>
            <pc:docMk/>
            <pc:sldMk cId="3801218224" sldId="306"/>
            <ac:inkMk id="91" creationId="{DB2272BA-9973-D995-CD58-B8BD9A9719C3}"/>
          </ac:inkMkLst>
        </pc:inkChg>
        <pc:inkChg chg="del">
          <ac:chgData name="Fuentes-Cabrera, Miguel" userId="1bb9fb8f-7ff7-4823-9c46-dbbc0dc47453" providerId="ADAL" clId="{D16B89D3-8BA8-4A70-AE12-51DA2A171821}" dt="2025-11-02T22:25:23.564" v="403"/>
          <ac:inkMkLst>
            <pc:docMk/>
            <pc:sldMk cId="3801218224" sldId="306"/>
            <ac:inkMk id="92" creationId="{49833519-3815-15C6-EA84-69A00B7F72DC}"/>
          </ac:inkMkLst>
        </pc:inkChg>
        <pc:inkChg chg="del">
          <ac:chgData name="Fuentes-Cabrera, Miguel" userId="1bb9fb8f-7ff7-4823-9c46-dbbc0dc47453" providerId="ADAL" clId="{D16B89D3-8BA8-4A70-AE12-51DA2A171821}" dt="2025-11-02T22:25:23.560" v="402"/>
          <ac:inkMkLst>
            <pc:docMk/>
            <pc:sldMk cId="3801218224" sldId="306"/>
            <ac:inkMk id="93" creationId="{A428B198-15D4-033E-C9E2-044B495975C9}"/>
          </ac:inkMkLst>
        </pc:inkChg>
        <pc:inkChg chg="del">
          <ac:chgData name="Fuentes-Cabrera, Miguel" userId="1bb9fb8f-7ff7-4823-9c46-dbbc0dc47453" providerId="ADAL" clId="{D16B89D3-8BA8-4A70-AE12-51DA2A171821}" dt="2025-11-02T22:25:23.615" v="415"/>
          <ac:inkMkLst>
            <pc:docMk/>
            <pc:sldMk cId="3801218224" sldId="306"/>
            <ac:inkMk id="94" creationId="{B467987E-6067-A9DD-8A10-741890A861E9}"/>
          </ac:inkMkLst>
        </pc:inkChg>
        <pc:inkChg chg="del">
          <ac:chgData name="Fuentes-Cabrera, Miguel" userId="1bb9fb8f-7ff7-4823-9c46-dbbc0dc47453" providerId="ADAL" clId="{D16B89D3-8BA8-4A70-AE12-51DA2A171821}" dt="2025-11-02T22:25:23.636" v="420"/>
          <ac:inkMkLst>
            <pc:docMk/>
            <pc:sldMk cId="3801218224" sldId="306"/>
            <ac:inkMk id="95" creationId="{6A74A924-5E15-65C9-38E1-33EFC524C826}"/>
          </ac:inkMkLst>
        </pc:inkChg>
        <pc:inkChg chg="del">
          <ac:chgData name="Fuentes-Cabrera, Miguel" userId="1bb9fb8f-7ff7-4823-9c46-dbbc0dc47453" providerId="ADAL" clId="{D16B89D3-8BA8-4A70-AE12-51DA2A171821}" dt="2025-11-02T22:25:23.658" v="425"/>
          <ac:inkMkLst>
            <pc:docMk/>
            <pc:sldMk cId="3801218224" sldId="306"/>
            <ac:inkMk id="96" creationId="{76CD6710-2C8D-D858-362B-98467CED96DB}"/>
          </ac:inkMkLst>
        </pc:inkChg>
        <pc:inkChg chg="del">
          <ac:chgData name="Fuentes-Cabrera, Miguel" userId="1bb9fb8f-7ff7-4823-9c46-dbbc0dc47453" providerId="ADAL" clId="{D16B89D3-8BA8-4A70-AE12-51DA2A171821}" dt="2025-11-02T22:25:23.577" v="406"/>
          <ac:inkMkLst>
            <pc:docMk/>
            <pc:sldMk cId="3801218224" sldId="306"/>
            <ac:inkMk id="97" creationId="{FE7436A1-4C2F-9197-9156-9F0D1B3F1CD6}"/>
          </ac:inkMkLst>
        </pc:inkChg>
        <pc:inkChg chg="del">
          <ac:chgData name="Fuentes-Cabrera, Miguel" userId="1bb9fb8f-7ff7-4823-9c46-dbbc0dc47453" providerId="ADAL" clId="{D16B89D3-8BA8-4A70-AE12-51DA2A171821}" dt="2025-11-02T22:25:23.555" v="401"/>
          <ac:inkMkLst>
            <pc:docMk/>
            <pc:sldMk cId="3801218224" sldId="306"/>
            <ac:inkMk id="98" creationId="{6DBCA3BB-D689-3FCA-5E55-89CB0569B375}"/>
          </ac:inkMkLst>
        </pc:inkChg>
        <pc:inkChg chg="del">
          <ac:chgData name="Fuentes-Cabrera, Miguel" userId="1bb9fb8f-7ff7-4823-9c46-dbbc0dc47453" providerId="ADAL" clId="{D16B89D3-8BA8-4A70-AE12-51DA2A171821}" dt="2025-11-02T22:25:23.550" v="400"/>
          <ac:inkMkLst>
            <pc:docMk/>
            <pc:sldMk cId="3801218224" sldId="306"/>
            <ac:inkMk id="99" creationId="{21BCFE31-D27E-73CF-AB73-051524FDD684}"/>
          </ac:inkMkLst>
        </pc:inkChg>
        <pc:inkChg chg="del">
          <ac:chgData name="Fuentes-Cabrera, Miguel" userId="1bb9fb8f-7ff7-4823-9c46-dbbc0dc47453" providerId="ADAL" clId="{D16B89D3-8BA8-4A70-AE12-51DA2A171821}" dt="2025-11-02T22:25:23.541" v="398"/>
          <ac:inkMkLst>
            <pc:docMk/>
            <pc:sldMk cId="3801218224" sldId="306"/>
            <ac:inkMk id="100" creationId="{B4EDE940-CDD8-4841-83F2-D489FCFAFADB}"/>
          </ac:inkMkLst>
        </pc:inkChg>
        <pc:inkChg chg="del">
          <ac:chgData name="Fuentes-Cabrera, Miguel" userId="1bb9fb8f-7ff7-4823-9c46-dbbc0dc47453" providerId="ADAL" clId="{D16B89D3-8BA8-4A70-AE12-51DA2A171821}" dt="2025-11-02T22:25:23.537" v="397"/>
          <ac:inkMkLst>
            <pc:docMk/>
            <pc:sldMk cId="3801218224" sldId="306"/>
            <ac:inkMk id="101" creationId="{7E38653A-CCB5-D8FC-0C50-DB11D7254A65}"/>
          </ac:inkMkLst>
        </pc:inkChg>
        <pc:inkChg chg="del">
          <ac:chgData name="Fuentes-Cabrera, Miguel" userId="1bb9fb8f-7ff7-4823-9c46-dbbc0dc47453" providerId="ADAL" clId="{D16B89D3-8BA8-4A70-AE12-51DA2A171821}" dt="2025-11-02T22:25:23.670" v="428"/>
          <ac:inkMkLst>
            <pc:docMk/>
            <pc:sldMk cId="3801218224" sldId="306"/>
            <ac:inkMk id="102" creationId="{F8A296A4-F172-C86B-85D7-49D8C7D31E86}"/>
          </ac:inkMkLst>
        </pc:inkChg>
        <pc:inkChg chg="del">
          <ac:chgData name="Fuentes-Cabrera, Miguel" userId="1bb9fb8f-7ff7-4823-9c46-dbbc0dc47453" providerId="ADAL" clId="{D16B89D3-8BA8-4A70-AE12-51DA2A171821}" dt="2025-11-02T22:25:23.674" v="429"/>
          <ac:inkMkLst>
            <pc:docMk/>
            <pc:sldMk cId="3801218224" sldId="306"/>
            <ac:inkMk id="103" creationId="{C0F10EFB-13B7-B3AC-91AE-0950334C2943}"/>
          </ac:inkMkLst>
        </pc:inkChg>
        <pc:inkChg chg="del">
          <ac:chgData name="Fuentes-Cabrera, Miguel" userId="1bb9fb8f-7ff7-4823-9c46-dbbc0dc47453" providerId="ADAL" clId="{D16B89D3-8BA8-4A70-AE12-51DA2A171821}" dt="2025-11-02T22:25:23.666" v="427"/>
          <ac:inkMkLst>
            <pc:docMk/>
            <pc:sldMk cId="3801218224" sldId="306"/>
            <ac:inkMk id="104" creationId="{6B797449-166E-6C8B-00EC-6CF569C846F2}"/>
          </ac:inkMkLst>
        </pc:inkChg>
        <pc:inkChg chg="del">
          <ac:chgData name="Fuentes-Cabrera, Miguel" userId="1bb9fb8f-7ff7-4823-9c46-dbbc0dc47453" providerId="ADAL" clId="{D16B89D3-8BA8-4A70-AE12-51DA2A171821}" dt="2025-11-02T22:25:23.662" v="426"/>
          <ac:inkMkLst>
            <pc:docMk/>
            <pc:sldMk cId="3801218224" sldId="306"/>
            <ac:inkMk id="105" creationId="{C4FE31C5-4464-A9F6-EC82-D222D2CF7F90}"/>
          </ac:inkMkLst>
        </pc:inkChg>
        <pc:inkChg chg="del">
          <ac:chgData name="Fuentes-Cabrera, Miguel" userId="1bb9fb8f-7ff7-4823-9c46-dbbc0dc47453" providerId="ADAL" clId="{D16B89D3-8BA8-4A70-AE12-51DA2A171821}" dt="2025-11-02T22:25:23.599" v="411"/>
          <ac:inkMkLst>
            <pc:docMk/>
            <pc:sldMk cId="3801218224" sldId="306"/>
            <ac:inkMk id="106" creationId="{BA4A4EDD-E0BD-6A1F-4B17-2F7D659FADF8}"/>
          </ac:inkMkLst>
        </pc:inkChg>
        <pc:inkChg chg="del">
          <ac:chgData name="Fuentes-Cabrera, Miguel" userId="1bb9fb8f-7ff7-4823-9c46-dbbc0dc47453" providerId="ADAL" clId="{D16B89D3-8BA8-4A70-AE12-51DA2A171821}" dt="2025-11-02T22:25:23.594" v="410"/>
          <ac:inkMkLst>
            <pc:docMk/>
            <pc:sldMk cId="3801218224" sldId="306"/>
            <ac:inkMk id="107" creationId="{F58AEF5F-F024-21D2-C2D8-BE1C52583974}"/>
          </ac:inkMkLst>
        </pc:inkChg>
        <pc:inkChg chg="del">
          <ac:chgData name="Fuentes-Cabrera, Miguel" userId="1bb9fb8f-7ff7-4823-9c46-dbbc0dc47453" providerId="ADAL" clId="{D16B89D3-8BA8-4A70-AE12-51DA2A171821}" dt="2025-11-02T22:25:23.590" v="409"/>
          <ac:inkMkLst>
            <pc:docMk/>
            <pc:sldMk cId="3801218224" sldId="306"/>
            <ac:inkMk id="108" creationId="{6BF6DF73-BDC9-9BCC-9DCE-34D4E4BA9498}"/>
          </ac:inkMkLst>
        </pc:inkChg>
        <pc:inkChg chg="del">
          <ac:chgData name="Fuentes-Cabrera, Miguel" userId="1bb9fb8f-7ff7-4823-9c46-dbbc0dc47453" providerId="ADAL" clId="{D16B89D3-8BA8-4A70-AE12-51DA2A171821}" dt="2025-11-02T22:25:23.586" v="408"/>
          <ac:inkMkLst>
            <pc:docMk/>
            <pc:sldMk cId="3801218224" sldId="306"/>
            <ac:inkMk id="109" creationId="{5350DA07-6DDF-3C4B-F2CB-DF6DF5CF9D09}"/>
          </ac:inkMkLst>
        </pc:inkChg>
        <pc:inkChg chg="del">
          <ac:chgData name="Fuentes-Cabrera, Miguel" userId="1bb9fb8f-7ff7-4823-9c46-dbbc0dc47453" providerId="ADAL" clId="{D16B89D3-8BA8-4A70-AE12-51DA2A171821}" dt="2025-11-02T22:25:23.679" v="430"/>
          <ac:inkMkLst>
            <pc:docMk/>
            <pc:sldMk cId="3801218224" sldId="306"/>
            <ac:inkMk id="110" creationId="{4C9E1FFC-28C5-8590-7016-DBFCD0E8E306}"/>
          </ac:inkMkLst>
        </pc:inkChg>
        <pc:inkChg chg="add del">
          <ac:chgData name="Fuentes-Cabrera, Miguel" userId="1bb9fb8f-7ff7-4823-9c46-dbbc0dc47453" providerId="ADAL" clId="{D16B89D3-8BA8-4A70-AE12-51DA2A171821}" dt="2025-11-02T22:26:09.944" v="503"/>
          <ac:inkMkLst>
            <pc:docMk/>
            <pc:sldMk cId="3801218224" sldId="306"/>
            <ac:inkMk id="111" creationId="{48AF3D2B-8F7D-5917-05A6-ABFC806F29B5}"/>
          </ac:inkMkLst>
        </pc:inkChg>
        <pc:inkChg chg="del">
          <ac:chgData name="Fuentes-Cabrera, Miguel" userId="1bb9fb8f-7ff7-4823-9c46-dbbc0dc47453" providerId="ADAL" clId="{D16B89D3-8BA8-4A70-AE12-51DA2A171821}" dt="2025-11-02T22:27:14.088" v="545"/>
          <ac:inkMkLst>
            <pc:docMk/>
            <pc:sldMk cId="3801218224" sldId="306"/>
            <ac:inkMk id="112" creationId="{67DC0E4D-D5A4-DC19-0D4D-BAF5E52E48C5}"/>
          </ac:inkMkLst>
        </pc:inkChg>
        <pc:inkChg chg="del">
          <ac:chgData name="Fuentes-Cabrera, Miguel" userId="1bb9fb8f-7ff7-4823-9c46-dbbc0dc47453" providerId="ADAL" clId="{D16B89D3-8BA8-4A70-AE12-51DA2A171821}" dt="2025-11-02T22:27:14.102" v="547"/>
          <ac:inkMkLst>
            <pc:docMk/>
            <pc:sldMk cId="3801218224" sldId="306"/>
            <ac:inkMk id="113" creationId="{278254FD-9512-E769-5894-59F1B4672E37}"/>
          </ac:inkMkLst>
        </pc:inkChg>
        <pc:inkChg chg="add del reco">
          <ac:chgData name="Fuentes-Cabrera, Miguel" userId="1bb9fb8f-7ff7-4823-9c46-dbbc0dc47453" providerId="ADAL" clId="{D16B89D3-8BA8-4A70-AE12-51DA2A171821}" dt="2025-11-02T22:27:14.072" v="543"/>
          <ac:inkMkLst>
            <pc:docMk/>
            <pc:sldMk cId="3801218224" sldId="306"/>
            <ac:inkMk id="114" creationId="{2AD161C9-8797-444E-93A4-8588EA953D1E}"/>
          </ac:inkMkLst>
        </pc:inkChg>
        <pc:inkChg chg="add del">
          <ac:chgData name="Fuentes-Cabrera, Miguel" userId="1bb9fb8f-7ff7-4823-9c46-dbbc0dc47453" providerId="ADAL" clId="{D16B89D3-8BA8-4A70-AE12-51DA2A171821}" dt="2025-11-02T22:26:11.720" v="507"/>
          <ac:inkMkLst>
            <pc:docMk/>
            <pc:sldMk cId="3801218224" sldId="306"/>
            <ac:inkMk id="115" creationId="{8B5A5B7B-7B93-4EE8-663A-BCCE2EDDA2B5}"/>
          </ac:inkMkLst>
        </pc:inkChg>
        <pc:inkChg chg="add del">
          <ac:chgData name="Fuentes-Cabrera, Miguel" userId="1bb9fb8f-7ff7-4823-9c46-dbbc0dc47453" providerId="ADAL" clId="{D16B89D3-8BA8-4A70-AE12-51DA2A171821}" dt="2025-11-02T22:26:11.720" v="507"/>
          <ac:inkMkLst>
            <pc:docMk/>
            <pc:sldMk cId="3801218224" sldId="306"/>
            <ac:inkMk id="116" creationId="{8E0B6C32-9F2C-E680-DCEB-8121FA882506}"/>
          </ac:inkMkLst>
        </pc:inkChg>
        <pc:inkChg chg="add del">
          <ac:chgData name="Fuentes-Cabrera, Miguel" userId="1bb9fb8f-7ff7-4823-9c46-dbbc0dc47453" providerId="ADAL" clId="{D16B89D3-8BA8-4A70-AE12-51DA2A171821}" dt="2025-11-02T22:26:11.720" v="507"/>
          <ac:inkMkLst>
            <pc:docMk/>
            <pc:sldMk cId="3801218224" sldId="306"/>
            <ac:inkMk id="117" creationId="{0A3B3A04-ED8B-6530-FF4A-D39A61463D5D}"/>
          </ac:inkMkLst>
        </pc:inkChg>
        <pc:inkChg chg="add del reco">
          <ac:chgData name="Fuentes-Cabrera, Miguel" userId="1bb9fb8f-7ff7-4823-9c46-dbbc0dc47453" providerId="ADAL" clId="{D16B89D3-8BA8-4A70-AE12-51DA2A171821}" dt="2025-11-02T22:26:13.741" v="508"/>
          <ac:inkMkLst>
            <pc:docMk/>
            <pc:sldMk cId="3801218224" sldId="306"/>
            <ac:inkMk id="118" creationId="{F44259A9-EAD4-6983-1336-BC2683BEE739}"/>
          </ac:inkMkLst>
        </pc:inkChg>
        <pc:inkChg chg="add">
          <ac:chgData name="Fuentes-Cabrera, Miguel" userId="1bb9fb8f-7ff7-4823-9c46-dbbc0dc47453" providerId="ADAL" clId="{D16B89D3-8BA8-4A70-AE12-51DA2A171821}" dt="2025-11-02T22:26:16.174" v="509"/>
          <ac:inkMkLst>
            <pc:docMk/>
            <pc:sldMk cId="3801218224" sldId="306"/>
            <ac:inkMk id="119" creationId="{302C0FFD-7B15-160F-D028-0D98D61DC634}"/>
          </ac:inkMkLst>
        </pc:inkChg>
        <pc:inkChg chg="add">
          <ac:chgData name="Fuentes-Cabrera, Miguel" userId="1bb9fb8f-7ff7-4823-9c46-dbbc0dc47453" providerId="ADAL" clId="{D16B89D3-8BA8-4A70-AE12-51DA2A171821}" dt="2025-11-02T22:26:16.487" v="510"/>
          <ac:inkMkLst>
            <pc:docMk/>
            <pc:sldMk cId="3801218224" sldId="306"/>
            <ac:inkMk id="120" creationId="{B880EF30-106F-33E3-4ECF-F4267984DC12}"/>
          </ac:inkMkLst>
        </pc:inkChg>
        <pc:inkChg chg="add del">
          <ac:chgData name="Fuentes-Cabrera, Miguel" userId="1bb9fb8f-7ff7-4823-9c46-dbbc0dc47453" providerId="ADAL" clId="{D16B89D3-8BA8-4A70-AE12-51DA2A171821}" dt="2025-11-02T22:26:21.327" v="521"/>
          <ac:inkMkLst>
            <pc:docMk/>
            <pc:sldMk cId="3801218224" sldId="306"/>
            <ac:inkMk id="121" creationId="{8F8DF20B-8EA6-DA0C-5F3C-44AF9E68A14D}"/>
          </ac:inkMkLst>
        </pc:inkChg>
        <pc:inkChg chg="add del">
          <ac:chgData name="Fuentes-Cabrera, Miguel" userId="1bb9fb8f-7ff7-4823-9c46-dbbc0dc47453" providerId="ADAL" clId="{D16B89D3-8BA8-4A70-AE12-51DA2A171821}" dt="2025-11-02T22:26:21.327" v="521"/>
          <ac:inkMkLst>
            <pc:docMk/>
            <pc:sldMk cId="3801218224" sldId="306"/>
            <ac:inkMk id="122" creationId="{B632515C-EA43-EA97-58D4-4B57132B8C1E}"/>
          </ac:inkMkLst>
        </pc:inkChg>
        <pc:inkChg chg="del">
          <ac:chgData name="Fuentes-Cabrera, Miguel" userId="1bb9fb8f-7ff7-4823-9c46-dbbc0dc47453" providerId="ADAL" clId="{D16B89D3-8BA8-4A70-AE12-51DA2A171821}" dt="2025-11-02T22:25:23.603" v="412"/>
          <ac:inkMkLst>
            <pc:docMk/>
            <pc:sldMk cId="3801218224" sldId="306"/>
            <ac:inkMk id="125" creationId="{DA48EF5B-997F-ED7A-DC51-BFA610813DE5}"/>
          </ac:inkMkLst>
        </pc:inkChg>
        <pc:inkChg chg="del">
          <ac:chgData name="Fuentes-Cabrera, Miguel" userId="1bb9fb8f-7ff7-4823-9c46-dbbc0dc47453" providerId="ADAL" clId="{D16B89D3-8BA8-4A70-AE12-51DA2A171821}" dt="2025-11-02T22:25:23.611" v="414"/>
          <ac:inkMkLst>
            <pc:docMk/>
            <pc:sldMk cId="3801218224" sldId="306"/>
            <ac:inkMk id="126" creationId="{9D950271-5A58-474D-B45E-2D2DD7231950}"/>
          </ac:inkMkLst>
        </pc:inkChg>
        <pc:inkChg chg="del">
          <ac:chgData name="Fuentes-Cabrera, Miguel" userId="1bb9fb8f-7ff7-4823-9c46-dbbc0dc47453" providerId="ADAL" clId="{D16B89D3-8BA8-4A70-AE12-51DA2A171821}" dt="2025-11-02T22:25:23.607" v="413"/>
          <ac:inkMkLst>
            <pc:docMk/>
            <pc:sldMk cId="3801218224" sldId="306"/>
            <ac:inkMk id="127" creationId="{2DE2C198-13C7-602D-C6DC-DD3504E2895B}"/>
          </ac:inkMkLst>
        </pc:inkChg>
        <pc:inkChg chg="add del">
          <ac:chgData name="Fuentes-Cabrera, Miguel" userId="1bb9fb8f-7ff7-4823-9c46-dbbc0dc47453" providerId="ADAL" clId="{D16B89D3-8BA8-4A70-AE12-51DA2A171821}" dt="2025-11-02T22:26:21.327" v="521"/>
          <ac:inkMkLst>
            <pc:docMk/>
            <pc:sldMk cId="3801218224" sldId="306"/>
            <ac:inkMk id="128" creationId="{AD67FA71-02BF-70ED-43ED-04F4EA8AB87A}"/>
          </ac:inkMkLst>
        </pc:inkChg>
        <pc:inkChg chg="add del">
          <ac:chgData name="Fuentes-Cabrera, Miguel" userId="1bb9fb8f-7ff7-4823-9c46-dbbc0dc47453" providerId="ADAL" clId="{D16B89D3-8BA8-4A70-AE12-51DA2A171821}" dt="2025-11-02T22:26:21.327" v="521"/>
          <ac:inkMkLst>
            <pc:docMk/>
            <pc:sldMk cId="3801218224" sldId="306"/>
            <ac:inkMk id="129" creationId="{CB4F979D-619F-DDAE-0B2B-2D06DE32BF6D}"/>
          </ac:inkMkLst>
        </pc:inkChg>
        <pc:inkChg chg="add del">
          <ac:chgData name="Fuentes-Cabrera, Miguel" userId="1bb9fb8f-7ff7-4823-9c46-dbbc0dc47453" providerId="ADAL" clId="{D16B89D3-8BA8-4A70-AE12-51DA2A171821}" dt="2025-11-02T22:26:21.327" v="521"/>
          <ac:inkMkLst>
            <pc:docMk/>
            <pc:sldMk cId="3801218224" sldId="306"/>
            <ac:inkMk id="130" creationId="{CEAD1C80-CE76-0E22-7386-9D69F107E940}"/>
          </ac:inkMkLst>
        </pc:inkChg>
        <pc:inkChg chg="add del">
          <ac:chgData name="Fuentes-Cabrera, Miguel" userId="1bb9fb8f-7ff7-4823-9c46-dbbc0dc47453" providerId="ADAL" clId="{D16B89D3-8BA8-4A70-AE12-51DA2A171821}" dt="2025-11-02T22:26:21.327" v="521"/>
          <ac:inkMkLst>
            <pc:docMk/>
            <pc:sldMk cId="3801218224" sldId="306"/>
            <ac:inkMk id="131" creationId="{A458EC19-DA14-34A2-11E5-3E184801AD40}"/>
          </ac:inkMkLst>
        </pc:inkChg>
        <pc:inkChg chg="add">
          <ac:chgData name="Fuentes-Cabrera, Miguel" userId="1bb9fb8f-7ff7-4823-9c46-dbbc0dc47453" providerId="ADAL" clId="{D16B89D3-8BA8-4A70-AE12-51DA2A171821}" dt="2025-11-02T22:26:19.387" v="517"/>
          <ac:inkMkLst>
            <pc:docMk/>
            <pc:sldMk cId="3801218224" sldId="306"/>
            <ac:inkMk id="132" creationId="{820E632F-C8C5-DB09-CB94-9B38AC169167}"/>
          </ac:inkMkLst>
        </pc:inkChg>
        <pc:inkChg chg="add del">
          <ac:chgData name="Fuentes-Cabrera, Miguel" userId="1bb9fb8f-7ff7-4823-9c46-dbbc0dc47453" providerId="ADAL" clId="{D16B89D3-8BA8-4A70-AE12-51DA2A171821}" dt="2025-11-02T22:26:21.327" v="521"/>
          <ac:inkMkLst>
            <pc:docMk/>
            <pc:sldMk cId="3801218224" sldId="306"/>
            <ac:inkMk id="133" creationId="{600EC79B-387C-4F34-13D1-BE48652A060D}"/>
          </ac:inkMkLst>
        </pc:inkChg>
        <pc:inkChg chg="add del">
          <ac:chgData name="Fuentes-Cabrera, Miguel" userId="1bb9fb8f-7ff7-4823-9c46-dbbc0dc47453" providerId="ADAL" clId="{D16B89D3-8BA8-4A70-AE12-51DA2A171821}" dt="2025-11-02T22:26:21.327" v="521"/>
          <ac:inkMkLst>
            <pc:docMk/>
            <pc:sldMk cId="3801218224" sldId="306"/>
            <ac:inkMk id="134" creationId="{4CB39AE7-1529-276C-BDAC-3B41AE158769}"/>
          </ac:inkMkLst>
        </pc:inkChg>
        <pc:inkChg chg="add">
          <ac:chgData name="Fuentes-Cabrera, Miguel" userId="1bb9fb8f-7ff7-4823-9c46-dbbc0dc47453" providerId="ADAL" clId="{D16B89D3-8BA8-4A70-AE12-51DA2A171821}" dt="2025-11-02T22:26:20.505" v="520"/>
          <ac:inkMkLst>
            <pc:docMk/>
            <pc:sldMk cId="3801218224" sldId="306"/>
            <ac:inkMk id="135" creationId="{D989880D-41D2-309F-42E8-84AA44A49CE2}"/>
          </ac:inkMkLst>
        </pc:inkChg>
        <pc:inkChg chg="add del reco">
          <ac:chgData name="Fuentes-Cabrera, Miguel" userId="1bb9fb8f-7ff7-4823-9c46-dbbc0dc47453" providerId="ADAL" clId="{D16B89D3-8BA8-4A70-AE12-51DA2A171821}" dt="2025-11-02T22:26:45.090" v="522"/>
          <ac:inkMkLst>
            <pc:docMk/>
            <pc:sldMk cId="3801218224" sldId="306"/>
            <ac:inkMk id="136" creationId="{14CA5CD6-12FE-0AFD-9692-04389CE5B233}"/>
          </ac:inkMkLst>
        </pc:inkChg>
        <pc:inkChg chg="add del reco">
          <ac:chgData name="Fuentes-Cabrera, Miguel" userId="1bb9fb8f-7ff7-4823-9c46-dbbc0dc47453" providerId="ADAL" clId="{D16B89D3-8BA8-4A70-AE12-51DA2A171821}" dt="2025-11-02T22:26:45.098" v="523"/>
          <ac:inkMkLst>
            <pc:docMk/>
            <pc:sldMk cId="3801218224" sldId="306"/>
            <ac:inkMk id="137" creationId="{B0297393-1114-F504-5140-356DE280A105}"/>
          </ac:inkMkLst>
        </pc:inkChg>
        <pc:inkChg chg="add del">
          <ac:chgData name="Fuentes-Cabrera, Miguel" userId="1bb9fb8f-7ff7-4823-9c46-dbbc0dc47453" providerId="ADAL" clId="{D16B89D3-8BA8-4A70-AE12-51DA2A171821}" dt="2025-11-02T22:26:49.998" v="532"/>
          <ac:inkMkLst>
            <pc:docMk/>
            <pc:sldMk cId="3801218224" sldId="306"/>
            <ac:inkMk id="138" creationId="{E0899262-43D6-0A38-6665-335B1BABD51E}"/>
          </ac:inkMkLst>
        </pc:inkChg>
        <pc:inkChg chg="add del">
          <ac:chgData name="Fuentes-Cabrera, Miguel" userId="1bb9fb8f-7ff7-4823-9c46-dbbc0dc47453" providerId="ADAL" clId="{D16B89D3-8BA8-4A70-AE12-51DA2A171821}" dt="2025-11-02T22:26:49.998" v="532"/>
          <ac:inkMkLst>
            <pc:docMk/>
            <pc:sldMk cId="3801218224" sldId="306"/>
            <ac:inkMk id="139" creationId="{8BAEE01A-3BEA-E122-DFC5-551045605BBE}"/>
          </ac:inkMkLst>
        </pc:inkChg>
        <pc:inkChg chg="add del">
          <ac:chgData name="Fuentes-Cabrera, Miguel" userId="1bb9fb8f-7ff7-4823-9c46-dbbc0dc47453" providerId="ADAL" clId="{D16B89D3-8BA8-4A70-AE12-51DA2A171821}" dt="2025-11-02T22:26:49.998" v="532"/>
          <ac:inkMkLst>
            <pc:docMk/>
            <pc:sldMk cId="3801218224" sldId="306"/>
            <ac:inkMk id="140" creationId="{8265F6CF-0BC9-A638-CED0-E10257406D74}"/>
          </ac:inkMkLst>
        </pc:inkChg>
        <pc:inkChg chg="add del">
          <ac:chgData name="Fuentes-Cabrera, Miguel" userId="1bb9fb8f-7ff7-4823-9c46-dbbc0dc47453" providerId="ADAL" clId="{D16B89D3-8BA8-4A70-AE12-51DA2A171821}" dt="2025-11-02T22:26:49.998" v="532"/>
          <ac:inkMkLst>
            <pc:docMk/>
            <pc:sldMk cId="3801218224" sldId="306"/>
            <ac:inkMk id="141" creationId="{B395EC69-AE52-4279-54F9-7D61E471172D}"/>
          </ac:inkMkLst>
        </pc:inkChg>
        <pc:inkChg chg="add del">
          <ac:chgData name="Fuentes-Cabrera, Miguel" userId="1bb9fb8f-7ff7-4823-9c46-dbbc0dc47453" providerId="ADAL" clId="{D16B89D3-8BA8-4A70-AE12-51DA2A171821}" dt="2025-11-02T22:26:49.998" v="532"/>
          <ac:inkMkLst>
            <pc:docMk/>
            <pc:sldMk cId="3801218224" sldId="306"/>
            <ac:inkMk id="142" creationId="{147610DD-EA60-49D5-4A3F-A7A22B83E7CE}"/>
          </ac:inkMkLst>
        </pc:inkChg>
        <pc:inkChg chg="add del">
          <ac:chgData name="Fuentes-Cabrera, Miguel" userId="1bb9fb8f-7ff7-4823-9c46-dbbc0dc47453" providerId="ADAL" clId="{D16B89D3-8BA8-4A70-AE12-51DA2A171821}" dt="2025-11-02T22:26:49.998" v="532"/>
          <ac:inkMkLst>
            <pc:docMk/>
            <pc:sldMk cId="3801218224" sldId="306"/>
            <ac:inkMk id="143" creationId="{B8AB4F37-A461-4A25-7F7F-35FB010D5649}"/>
          </ac:inkMkLst>
        </pc:inkChg>
        <pc:inkChg chg="add del">
          <ac:chgData name="Fuentes-Cabrera, Miguel" userId="1bb9fb8f-7ff7-4823-9c46-dbbc0dc47453" providerId="ADAL" clId="{D16B89D3-8BA8-4A70-AE12-51DA2A171821}" dt="2025-11-02T22:26:49.998" v="532"/>
          <ac:inkMkLst>
            <pc:docMk/>
            <pc:sldMk cId="3801218224" sldId="306"/>
            <ac:inkMk id="144" creationId="{D1105411-1958-6B0C-8BF1-3BDB75984B0E}"/>
          </ac:inkMkLst>
        </pc:inkChg>
        <pc:inkChg chg="add del">
          <ac:chgData name="Fuentes-Cabrera, Miguel" userId="1bb9fb8f-7ff7-4823-9c46-dbbc0dc47453" providerId="ADAL" clId="{D16B89D3-8BA8-4A70-AE12-51DA2A171821}" dt="2025-11-02T22:26:49.998" v="532"/>
          <ac:inkMkLst>
            <pc:docMk/>
            <pc:sldMk cId="3801218224" sldId="306"/>
            <ac:inkMk id="145" creationId="{179551D9-8B59-4577-6FD7-50C4716122B5}"/>
          </ac:inkMkLst>
        </pc:inkChg>
        <pc:inkChg chg="add del reco">
          <ac:chgData name="Fuentes-Cabrera, Miguel" userId="1bb9fb8f-7ff7-4823-9c46-dbbc0dc47453" providerId="ADAL" clId="{D16B89D3-8BA8-4A70-AE12-51DA2A171821}" dt="2025-11-02T22:27:14.116" v="549"/>
          <ac:inkMkLst>
            <pc:docMk/>
            <pc:sldMk cId="3801218224" sldId="306"/>
            <ac:inkMk id="146" creationId="{5388D003-749B-20DD-E845-AE830EA26DB9}"/>
          </ac:inkMkLst>
        </pc:inkChg>
        <pc:inkChg chg="add del reco">
          <ac:chgData name="Fuentes-Cabrera, Miguel" userId="1bb9fb8f-7ff7-4823-9c46-dbbc0dc47453" providerId="ADAL" clId="{D16B89D3-8BA8-4A70-AE12-51DA2A171821}" dt="2025-11-02T22:27:14.123" v="550"/>
          <ac:inkMkLst>
            <pc:docMk/>
            <pc:sldMk cId="3801218224" sldId="306"/>
            <ac:inkMk id="147" creationId="{01C6D2C9-09CE-8859-60E2-38A8CB126E55}"/>
          </ac:inkMkLst>
        </pc:inkChg>
        <pc:inkChg chg="add del">
          <ac:chgData name="Fuentes-Cabrera, Miguel" userId="1bb9fb8f-7ff7-4823-9c46-dbbc0dc47453" providerId="ADAL" clId="{D16B89D3-8BA8-4A70-AE12-51DA2A171821}" dt="2025-11-02T22:27:14.081" v="544"/>
          <ac:inkMkLst>
            <pc:docMk/>
            <pc:sldMk cId="3801218224" sldId="306"/>
            <ac:inkMk id="148" creationId="{D9F0036A-0EDC-0D6F-357A-50872A689F60}"/>
          </ac:inkMkLst>
        </pc:inkChg>
        <pc:inkChg chg="add del">
          <ac:chgData name="Fuentes-Cabrera, Miguel" userId="1bb9fb8f-7ff7-4823-9c46-dbbc0dc47453" providerId="ADAL" clId="{D16B89D3-8BA8-4A70-AE12-51DA2A171821}" dt="2025-11-02T22:26:52.020" v="538"/>
          <ac:inkMkLst>
            <pc:docMk/>
            <pc:sldMk cId="3801218224" sldId="306"/>
            <ac:inkMk id="149" creationId="{BB135DCC-50F3-4CB2-3E1F-9169B5C78BCA}"/>
          </ac:inkMkLst>
        </pc:inkChg>
        <pc:inkChg chg="add del">
          <ac:chgData name="Fuentes-Cabrera, Miguel" userId="1bb9fb8f-7ff7-4823-9c46-dbbc0dc47453" providerId="ADAL" clId="{D16B89D3-8BA8-4A70-AE12-51DA2A171821}" dt="2025-11-02T22:26:52.020" v="538"/>
          <ac:inkMkLst>
            <pc:docMk/>
            <pc:sldMk cId="3801218224" sldId="306"/>
            <ac:inkMk id="150" creationId="{C493091B-3E85-D972-1542-3A4734E84BAE}"/>
          </ac:inkMkLst>
        </pc:inkChg>
        <pc:inkChg chg="add del">
          <ac:chgData name="Fuentes-Cabrera, Miguel" userId="1bb9fb8f-7ff7-4823-9c46-dbbc0dc47453" providerId="ADAL" clId="{D16B89D3-8BA8-4A70-AE12-51DA2A171821}" dt="2025-11-02T22:26:52.020" v="538"/>
          <ac:inkMkLst>
            <pc:docMk/>
            <pc:sldMk cId="3801218224" sldId="306"/>
            <ac:inkMk id="151" creationId="{4CD695C9-2FCF-4689-BC03-6037F2C2E247}"/>
          </ac:inkMkLst>
        </pc:inkChg>
        <pc:inkChg chg="add del">
          <ac:chgData name="Fuentes-Cabrera, Miguel" userId="1bb9fb8f-7ff7-4823-9c46-dbbc0dc47453" providerId="ADAL" clId="{D16B89D3-8BA8-4A70-AE12-51DA2A171821}" dt="2025-11-02T22:26:52.020" v="538"/>
          <ac:inkMkLst>
            <pc:docMk/>
            <pc:sldMk cId="3801218224" sldId="306"/>
            <ac:inkMk id="152" creationId="{6A7427C1-A967-7680-9622-12E394DA9701}"/>
          </ac:inkMkLst>
        </pc:inkChg>
        <pc:inkChg chg="add del reco">
          <ac:chgData name="Fuentes-Cabrera, Miguel" userId="1bb9fb8f-7ff7-4823-9c46-dbbc0dc47453" providerId="ADAL" clId="{D16B89D3-8BA8-4A70-AE12-51DA2A171821}" dt="2025-11-02T22:27:14.109" v="548"/>
          <ac:inkMkLst>
            <pc:docMk/>
            <pc:sldMk cId="3801218224" sldId="306"/>
            <ac:inkMk id="153" creationId="{64AA8CDD-07D2-3518-D133-3F2472B60DCC}"/>
          </ac:inkMkLst>
        </pc:inkChg>
        <pc:inkChg chg="add del reco">
          <ac:chgData name="Fuentes-Cabrera, Miguel" userId="1bb9fb8f-7ff7-4823-9c46-dbbc0dc47453" providerId="ADAL" clId="{D16B89D3-8BA8-4A70-AE12-51DA2A171821}" dt="2025-11-02T22:27:14.095" v="546"/>
          <ac:inkMkLst>
            <pc:docMk/>
            <pc:sldMk cId="3801218224" sldId="306"/>
            <ac:inkMk id="154" creationId="{DF358DBE-8ED7-6CD8-DF46-4F9DB06F1F17}"/>
          </ac:inkMkLst>
        </pc:inkChg>
        <pc:inkChg chg="add del">
          <ac:chgData name="Fuentes-Cabrera, Miguel" userId="1bb9fb8f-7ff7-4823-9c46-dbbc0dc47453" providerId="ADAL" clId="{D16B89D3-8BA8-4A70-AE12-51DA2A171821}" dt="2025-11-02T22:26:58.024" v="541"/>
          <ac:inkMkLst>
            <pc:docMk/>
            <pc:sldMk cId="3801218224" sldId="306"/>
            <ac:inkMk id="155" creationId="{0AD6975E-E434-A8FD-FFFC-5A9BF0E375AD}"/>
          </ac:inkMkLst>
        </pc:inkChg>
        <pc:inkChg chg="add del">
          <ac:chgData name="Fuentes-Cabrera, Miguel" userId="1bb9fb8f-7ff7-4823-9c46-dbbc0dc47453" providerId="ADAL" clId="{D16B89D3-8BA8-4A70-AE12-51DA2A171821}" dt="2025-11-02T22:26:58.024" v="541"/>
          <ac:inkMkLst>
            <pc:docMk/>
            <pc:sldMk cId="3801218224" sldId="306"/>
            <ac:inkMk id="156" creationId="{CEE734ED-7CCD-91CB-E5E0-41450DAE8CE3}"/>
          </ac:inkMkLst>
        </pc:inkChg>
        <pc:inkChg chg="add reco">
          <ac:chgData name="Fuentes-Cabrera, Miguel" userId="1bb9fb8f-7ff7-4823-9c46-dbbc0dc47453" providerId="ADAL" clId="{D16B89D3-8BA8-4A70-AE12-51DA2A171821}" dt="2025-11-02T22:26:58.024" v="541"/>
          <ac:inkMkLst>
            <pc:docMk/>
            <pc:sldMk cId="3801218224" sldId="306"/>
            <ac:inkMk id="157" creationId="{15979A61-65F1-0D41-DE70-28CDE00E702F}"/>
          </ac:inkMkLst>
        </pc:inkChg>
        <pc:inkChg chg="add">
          <ac:chgData name="Fuentes-Cabrera, Miguel" userId="1bb9fb8f-7ff7-4823-9c46-dbbc0dc47453" providerId="ADAL" clId="{D16B89D3-8BA8-4A70-AE12-51DA2A171821}" dt="2025-11-02T22:27:08.072" v="542"/>
          <ac:inkMkLst>
            <pc:docMk/>
            <pc:sldMk cId="3801218224" sldId="306"/>
            <ac:inkMk id="158" creationId="{B81B5829-1ADE-B7EF-064F-7AE1743A8783}"/>
          </ac:inkMkLst>
        </pc:inkChg>
        <pc:inkChg chg="add del">
          <ac:chgData name="Fuentes-Cabrera, Miguel" userId="1bb9fb8f-7ff7-4823-9c46-dbbc0dc47453" providerId="ADAL" clId="{D16B89D3-8BA8-4A70-AE12-51DA2A171821}" dt="2025-11-02T22:27:18.084" v="555"/>
          <ac:inkMkLst>
            <pc:docMk/>
            <pc:sldMk cId="3801218224" sldId="306"/>
            <ac:inkMk id="159" creationId="{133C4B00-03BE-20B8-C9E6-2E29F9D52A25}"/>
          </ac:inkMkLst>
        </pc:inkChg>
        <pc:inkChg chg="add del">
          <ac:chgData name="Fuentes-Cabrera, Miguel" userId="1bb9fb8f-7ff7-4823-9c46-dbbc0dc47453" providerId="ADAL" clId="{D16B89D3-8BA8-4A70-AE12-51DA2A171821}" dt="2025-11-02T22:27:18.084" v="555"/>
          <ac:inkMkLst>
            <pc:docMk/>
            <pc:sldMk cId="3801218224" sldId="306"/>
            <ac:inkMk id="160" creationId="{09075C80-5FCF-832F-1457-8E407D5D84C0}"/>
          </ac:inkMkLst>
        </pc:inkChg>
        <pc:inkChg chg="add del">
          <ac:chgData name="Fuentes-Cabrera, Miguel" userId="1bb9fb8f-7ff7-4823-9c46-dbbc0dc47453" providerId="ADAL" clId="{D16B89D3-8BA8-4A70-AE12-51DA2A171821}" dt="2025-11-02T22:27:18.084" v="555"/>
          <ac:inkMkLst>
            <pc:docMk/>
            <pc:sldMk cId="3801218224" sldId="306"/>
            <ac:inkMk id="161" creationId="{B4B2B78A-4168-E9D1-FE24-CBF32F2A13CA}"/>
          </ac:inkMkLst>
        </pc:inkChg>
        <pc:inkChg chg="add del">
          <ac:chgData name="Fuentes-Cabrera, Miguel" userId="1bb9fb8f-7ff7-4823-9c46-dbbc0dc47453" providerId="ADAL" clId="{D16B89D3-8BA8-4A70-AE12-51DA2A171821}" dt="2025-11-02T22:27:18.084" v="555"/>
          <ac:inkMkLst>
            <pc:docMk/>
            <pc:sldMk cId="3801218224" sldId="306"/>
            <ac:inkMk id="162" creationId="{275CD206-4FAA-675F-DFA1-D8EBBEF37DD9}"/>
          </ac:inkMkLst>
        </pc:inkChg>
        <pc:inkChg chg="add reco">
          <ac:chgData name="Fuentes-Cabrera, Miguel" userId="1bb9fb8f-7ff7-4823-9c46-dbbc0dc47453" providerId="ADAL" clId="{D16B89D3-8BA8-4A70-AE12-51DA2A171821}" dt="2025-11-02T22:27:18.084" v="555"/>
          <ac:inkMkLst>
            <pc:docMk/>
            <pc:sldMk cId="3801218224" sldId="306"/>
            <ac:inkMk id="163" creationId="{8A4E6774-C4DF-38E6-4778-5D8EF99D18A9}"/>
          </ac:inkMkLst>
        </pc:inkChg>
        <pc:inkChg chg="add del">
          <ac:chgData name="Fuentes-Cabrera, Miguel" userId="1bb9fb8f-7ff7-4823-9c46-dbbc0dc47453" providerId="ADAL" clId="{D16B89D3-8BA8-4A70-AE12-51DA2A171821}" dt="2025-11-02T22:27:21.419" v="561"/>
          <ac:inkMkLst>
            <pc:docMk/>
            <pc:sldMk cId="3801218224" sldId="306"/>
            <ac:inkMk id="164" creationId="{FD1C054E-8EC7-7850-3300-9832ABE7001F}"/>
          </ac:inkMkLst>
        </pc:inkChg>
        <pc:inkChg chg="add del">
          <ac:chgData name="Fuentes-Cabrera, Miguel" userId="1bb9fb8f-7ff7-4823-9c46-dbbc0dc47453" providerId="ADAL" clId="{D16B89D3-8BA8-4A70-AE12-51DA2A171821}" dt="2025-11-02T22:27:21.419" v="561"/>
          <ac:inkMkLst>
            <pc:docMk/>
            <pc:sldMk cId="3801218224" sldId="306"/>
            <ac:inkMk id="165" creationId="{EED0D787-8472-B8D1-F68A-3920C2F312F5}"/>
          </ac:inkMkLst>
        </pc:inkChg>
        <pc:inkChg chg="add del">
          <ac:chgData name="Fuentes-Cabrera, Miguel" userId="1bb9fb8f-7ff7-4823-9c46-dbbc0dc47453" providerId="ADAL" clId="{D16B89D3-8BA8-4A70-AE12-51DA2A171821}" dt="2025-11-02T22:27:21.419" v="561"/>
          <ac:inkMkLst>
            <pc:docMk/>
            <pc:sldMk cId="3801218224" sldId="306"/>
            <ac:inkMk id="166" creationId="{C22EAB1F-68FA-64D9-AFDD-FA2CA513F696}"/>
          </ac:inkMkLst>
        </pc:inkChg>
        <pc:inkChg chg="add del">
          <ac:chgData name="Fuentes-Cabrera, Miguel" userId="1bb9fb8f-7ff7-4823-9c46-dbbc0dc47453" providerId="ADAL" clId="{D16B89D3-8BA8-4A70-AE12-51DA2A171821}" dt="2025-11-02T22:27:21.419" v="561"/>
          <ac:inkMkLst>
            <pc:docMk/>
            <pc:sldMk cId="3801218224" sldId="306"/>
            <ac:inkMk id="167" creationId="{44C61794-524D-3B88-9F27-C83CE5D95A25}"/>
          </ac:inkMkLst>
        </pc:inkChg>
        <pc:inkChg chg="add del">
          <ac:chgData name="Fuentes-Cabrera, Miguel" userId="1bb9fb8f-7ff7-4823-9c46-dbbc0dc47453" providerId="ADAL" clId="{D16B89D3-8BA8-4A70-AE12-51DA2A171821}" dt="2025-11-02T22:27:21.419" v="561"/>
          <ac:inkMkLst>
            <pc:docMk/>
            <pc:sldMk cId="3801218224" sldId="306"/>
            <ac:inkMk id="168" creationId="{07E23DB0-E767-E27E-96EC-9F1796F2AC2D}"/>
          </ac:inkMkLst>
        </pc:inkChg>
        <pc:inkChg chg="add reco">
          <ac:chgData name="Fuentes-Cabrera, Miguel" userId="1bb9fb8f-7ff7-4823-9c46-dbbc0dc47453" providerId="ADAL" clId="{D16B89D3-8BA8-4A70-AE12-51DA2A171821}" dt="2025-11-02T22:27:21.419" v="561"/>
          <ac:inkMkLst>
            <pc:docMk/>
            <pc:sldMk cId="3801218224" sldId="306"/>
            <ac:inkMk id="169" creationId="{E74E9456-5C4F-4ADD-3B0B-662DBCB2238C}"/>
          </ac:inkMkLst>
        </pc:inkChg>
        <pc:inkChg chg="add del">
          <ac:chgData name="Fuentes-Cabrera, Miguel" userId="1bb9fb8f-7ff7-4823-9c46-dbbc0dc47453" providerId="ADAL" clId="{D16B89D3-8BA8-4A70-AE12-51DA2A171821}" dt="2025-11-02T22:27:24.855" v="570"/>
          <ac:inkMkLst>
            <pc:docMk/>
            <pc:sldMk cId="3801218224" sldId="306"/>
            <ac:inkMk id="170" creationId="{DA1DF97C-1F0F-59DF-FFD7-8107D02A3655}"/>
          </ac:inkMkLst>
        </pc:inkChg>
        <pc:inkChg chg="add del">
          <ac:chgData name="Fuentes-Cabrera, Miguel" userId="1bb9fb8f-7ff7-4823-9c46-dbbc0dc47453" providerId="ADAL" clId="{D16B89D3-8BA8-4A70-AE12-51DA2A171821}" dt="2025-11-02T22:27:24.855" v="570"/>
          <ac:inkMkLst>
            <pc:docMk/>
            <pc:sldMk cId="3801218224" sldId="306"/>
            <ac:inkMk id="171" creationId="{FBB6AEAE-E99A-F4B6-EBB7-22765D1B5D9C}"/>
          </ac:inkMkLst>
        </pc:inkChg>
        <pc:inkChg chg="add del">
          <ac:chgData name="Fuentes-Cabrera, Miguel" userId="1bb9fb8f-7ff7-4823-9c46-dbbc0dc47453" providerId="ADAL" clId="{D16B89D3-8BA8-4A70-AE12-51DA2A171821}" dt="2025-11-02T22:27:24.855" v="570"/>
          <ac:inkMkLst>
            <pc:docMk/>
            <pc:sldMk cId="3801218224" sldId="306"/>
            <ac:inkMk id="172" creationId="{B2DA8A7E-C44C-B2F8-0588-D3C170A49313}"/>
          </ac:inkMkLst>
        </pc:inkChg>
        <pc:inkChg chg="add del">
          <ac:chgData name="Fuentes-Cabrera, Miguel" userId="1bb9fb8f-7ff7-4823-9c46-dbbc0dc47453" providerId="ADAL" clId="{D16B89D3-8BA8-4A70-AE12-51DA2A171821}" dt="2025-11-02T22:27:24.855" v="570"/>
          <ac:inkMkLst>
            <pc:docMk/>
            <pc:sldMk cId="3801218224" sldId="306"/>
            <ac:inkMk id="173" creationId="{801D8F57-1926-E406-19D2-8239027A6B66}"/>
          </ac:inkMkLst>
        </pc:inkChg>
        <pc:inkChg chg="add del">
          <ac:chgData name="Fuentes-Cabrera, Miguel" userId="1bb9fb8f-7ff7-4823-9c46-dbbc0dc47453" providerId="ADAL" clId="{D16B89D3-8BA8-4A70-AE12-51DA2A171821}" dt="2025-11-02T22:27:24.855" v="570"/>
          <ac:inkMkLst>
            <pc:docMk/>
            <pc:sldMk cId="3801218224" sldId="306"/>
            <ac:inkMk id="174" creationId="{E9B4C496-992C-AEDB-CCAA-C7A75AF5E773}"/>
          </ac:inkMkLst>
        </pc:inkChg>
        <pc:inkChg chg="add del">
          <ac:chgData name="Fuentes-Cabrera, Miguel" userId="1bb9fb8f-7ff7-4823-9c46-dbbc0dc47453" providerId="ADAL" clId="{D16B89D3-8BA8-4A70-AE12-51DA2A171821}" dt="2025-11-02T22:27:24.855" v="570"/>
          <ac:inkMkLst>
            <pc:docMk/>
            <pc:sldMk cId="3801218224" sldId="306"/>
            <ac:inkMk id="175" creationId="{01BA9859-AD85-0975-97E5-AFE731964B7D}"/>
          </ac:inkMkLst>
        </pc:inkChg>
        <pc:inkChg chg="add del">
          <ac:chgData name="Fuentes-Cabrera, Miguel" userId="1bb9fb8f-7ff7-4823-9c46-dbbc0dc47453" providerId="ADAL" clId="{D16B89D3-8BA8-4A70-AE12-51DA2A171821}" dt="2025-11-02T22:27:24.855" v="570"/>
          <ac:inkMkLst>
            <pc:docMk/>
            <pc:sldMk cId="3801218224" sldId="306"/>
            <ac:inkMk id="176" creationId="{4A90A851-AFDF-24F0-2389-E1DAC8B1AD35}"/>
          </ac:inkMkLst>
        </pc:inkChg>
        <pc:inkChg chg="add del">
          <ac:chgData name="Fuentes-Cabrera, Miguel" userId="1bb9fb8f-7ff7-4823-9c46-dbbc0dc47453" providerId="ADAL" clId="{D16B89D3-8BA8-4A70-AE12-51DA2A171821}" dt="2025-11-02T22:27:24.855" v="570"/>
          <ac:inkMkLst>
            <pc:docMk/>
            <pc:sldMk cId="3801218224" sldId="306"/>
            <ac:inkMk id="177" creationId="{2EC560E9-B4E1-EE52-F09B-53AD0DE5818C}"/>
          </ac:inkMkLst>
        </pc:inkChg>
        <pc:inkChg chg="add reco">
          <ac:chgData name="Fuentes-Cabrera, Miguel" userId="1bb9fb8f-7ff7-4823-9c46-dbbc0dc47453" providerId="ADAL" clId="{D16B89D3-8BA8-4A70-AE12-51DA2A171821}" dt="2025-11-02T22:27:24.855" v="570"/>
          <ac:inkMkLst>
            <pc:docMk/>
            <pc:sldMk cId="3801218224" sldId="306"/>
            <ac:inkMk id="178" creationId="{B83E5E1F-1D2C-C2E0-722E-669CFCFFC1E2}"/>
          </ac:inkMkLst>
        </pc:inkChg>
        <pc:inkChg chg="add reco">
          <ac:chgData name="Fuentes-Cabrera, Miguel" userId="1bb9fb8f-7ff7-4823-9c46-dbbc0dc47453" providerId="ADAL" clId="{D16B89D3-8BA8-4A70-AE12-51DA2A171821}" dt="2025-11-02T22:27:24.855" v="570"/>
          <ac:inkMkLst>
            <pc:docMk/>
            <pc:sldMk cId="3801218224" sldId="306"/>
            <ac:inkMk id="179" creationId="{4A4105FB-A2A7-3C56-3CE9-9AA17CBD322F}"/>
          </ac:inkMkLst>
        </pc:inkChg>
        <pc:inkChg chg="add">
          <ac:chgData name="Fuentes-Cabrera, Miguel" userId="1bb9fb8f-7ff7-4823-9c46-dbbc0dc47453" providerId="ADAL" clId="{D16B89D3-8BA8-4A70-AE12-51DA2A171821}" dt="2025-11-02T22:27:26.221" v="571"/>
          <ac:inkMkLst>
            <pc:docMk/>
            <pc:sldMk cId="3801218224" sldId="306"/>
            <ac:inkMk id="180" creationId="{5C2457FC-B1B9-A07D-F9A3-B3C47652963B}"/>
          </ac:inkMkLst>
        </pc:inkChg>
        <pc:inkChg chg="add del">
          <ac:chgData name="Fuentes-Cabrera, Miguel" userId="1bb9fb8f-7ff7-4823-9c46-dbbc0dc47453" providerId="ADAL" clId="{D16B89D3-8BA8-4A70-AE12-51DA2A171821}" dt="2025-11-02T22:27:30.919" v="585"/>
          <ac:inkMkLst>
            <pc:docMk/>
            <pc:sldMk cId="3801218224" sldId="306"/>
            <ac:inkMk id="181" creationId="{B61CC46B-7198-6612-0AD4-D9F56048BB68}"/>
          </ac:inkMkLst>
        </pc:inkChg>
        <pc:inkChg chg="add del">
          <ac:chgData name="Fuentes-Cabrera, Miguel" userId="1bb9fb8f-7ff7-4823-9c46-dbbc0dc47453" providerId="ADAL" clId="{D16B89D3-8BA8-4A70-AE12-51DA2A171821}" dt="2025-11-02T22:27:30.919" v="585"/>
          <ac:inkMkLst>
            <pc:docMk/>
            <pc:sldMk cId="3801218224" sldId="306"/>
            <ac:inkMk id="182" creationId="{2D188AA1-3096-2485-F8DE-7B315D8EBD28}"/>
          </ac:inkMkLst>
        </pc:inkChg>
        <pc:inkChg chg="add del">
          <ac:chgData name="Fuentes-Cabrera, Miguel" userId="1bb9fb8f-7ff7-4823-9c46-dbbc0dc47453" providerId="ADAL" clId="{D16B89D3-8BA8-4A70-AE12-51DA2A171821}" dt="2025-11-02T22:27:30.919" v="585"/>
          <ac:inkMkLst>
            <pc:docMk/>
            <pc:sldMk cId="3801218224" sldId="306"/>
            <ac:inkMk id="183" creationId="{A85103A2-2C80-1388-C40D-73044C13BDDB}"/>
          </ac:inkMkLst>
        </pc:inkChg>
        <pc:inkChg chg="add del">
          <ac:chgData name="Fuentes-Cabrera, Miguel" userId="1bb9fb8f-7ff7-4823-9c46-dbbc0dc47453" providerId="ADAL" clId="{D16B89D3-8BA8-4A70-AE12-51DA2A171821}" dt="2025-11-02T22:27:30.919" v="585"/>
          <ac:inkMkLst>
            <pc:docMk/>
            <pc:sldMk cId="3801218224" sldId="306"/>
            <ac:inkMk id="184" creationId="{6F4163A4-4FCA-348C-2C2A-20BD9DFAE7E4}"/>
          </ac:inkMkLst>
        </pc:inkChg>
        <pc:inkChg chg="add del">
          <ac:chgData name="Fuentes-Cabrera, Miguel" userId="1bb9fb8f-7ff7-4823-9c46-dbbc0dc47453" providerId="ADAL" clId="{D16B89D3-8BA8-4A70-AE12-51DA2A171821}" dt="2025-11-02T22:27:30.919" v="585"/>
          <ac:inkMkLst>
            <pc:docMk/>
            <pc:sldMk cId="3801218224" sldId="306"/>
            <ac:inkMk id="185" creationId="{7202BA2D-1DFD-CB23-4F5F-D3F13BACEF71}"/>
          </ac:inkMkLst>
        </pc:inkChg>
        <pc:inkChg chg="add">
          <ac:chgData name="Fuentes-Cabrera, Miguel" userId="1bb9fb8f-7ff7-4823-9c46-dbbc0dc47453" providerId="ADAL" clId="{D16B89D3-8BA8-4A70-AE12-51DA2A171821}" dt="2025-11-02T22:27:28.016" v="577"/>
          <ac:inkMkLst>
            <pc:docMk/>
            <pc:sldMk cId="3801218224" sldId="306"/>
            <ac:inkMk id="186" creationId="{AB53B540-422E-8A8B-C60D-7A3368B1473B}"/>
          </ac:inkMkLst>
        </pc:inkChg>
        <pc:inkChg chg="add del">
          <ac:chgData name="Fuentes-Cabrera, Miguel" userId="1bb9fb8f-7ff7-4823-9c46-dbbc0dc47453" providerId="ADAL" clId="{D16B89D3-8BA8-4A70-AE12-51DA2A171821}" dt="2025-11-02T22:27:30.919" v="585"/>
          <ac:inkMkLst>
            <pc:docMk/>
            <pc:sldMk cId="3801218224" sldId="306"/>
            <ac:inkMk id="187" creationId="{4A63F113-0626-4548-56F8-1C48DEB4B874}"/>
          </ac:inkMkLst>
        </pc:inkChg>
        <pc:inkChg chg="add">
          <ac:chgData name="Fuentes-Cabrera, Miguel" userId="1bb9fb8f-7ff7-4823-9c46-dbbc0dc47453" providerId="ADAL" clId="{D16B89D3-8BA8-4A70-AE12-51DA2A171821}" dt="2025-11-02T22:27:28.632" v="579"/>
          <ac:inkMkLst>
            <pc:docMk/>
            <pc:sldMk cId="3801218224" sldId="306"/>
            <ac:inkMk id="188" creationId="{D9BE1C72-54F1-099B-AA92-343540A73349}"/>
          </ac:inkMkLst>
        </pc:inkChg>
        <pc:inkChg chg="add del">
          <ac:chgData name="Fuentes-Cabrera, Miguel" userId="1bb9fb8f-7ff7-4823-9c46-dbbc0dc47453" providerId="ADAL" clId="{D16B89D3-8BA8-4A70-AE12-51DA2A171821}" dt="2025-11-02T22:27:30.919" v="585"/>
          <ac:inkMkLst>
            <pc:docMk/>
            <pc:sldMk cId="3801218224" sldId="306"/>
            <ac:inkMk id="189" creationId="{1E277D07-4BCE-00B7-C390-4757C420E566}"/>
          </ac:inkMkLst>
        </pc:inkChg>
        <pc:inkChg chg="add del">
          <ac:chgData name="Fuentes-Cabrera, Miguel" userId="1bb9fb8f-7ff7-4823-9c46-dbbc0dc47453" providerId="ADAL" clId="{D16B89D3-8BA8-4A70-AE12-51DA2A171821}" dt="2025-11-02T22:27:30.919" v="585"/>
          <ac:inkMkLst>
            <pc:docMk/>
            <pc:sldMk cId="3801218224" sldId="306"/>
            <ac:inkMk id="190" creationId="{C782E2D9-0CC4-D3DD-64B2-8B9AEC23DF3E}"/>
          </ac:inkMkLst>
        </pc:inkChg>
        <pc:inkChg chg="add del">
          <ac:chgData name="Fuentes-Cabrera, Miguel" userId="1bb9fb8f-7ff7-4823-9c46-dbbc0dc47453" providerId="ADAL" clId="{D16B89D3-8BA8-4A70-AE12-51DA2A171821}" dt="2025-11-02T22:27:30.919" v="585"/>
          <ac:inkMkLst>
            <pc:docMk/>
            <pc:sldMk cId="3801218224" sldId="306"/>
            <ac:inkMk id="191" creationId="{C437A4DF-3336-9556-40A9-83CEB643C47C}"/>
          </ac:inkMkLst>
        </pc:inkChg>
        <pc:inkChg chg="add del">
          <ac:chgData name="Fuentes-Cabrera, Miguel" userId="1bb9fb8f-7ff7-4823-9c46-dbbc0dc47453" providerId="ADAL" clId="{D16B89D3-8BA8-4A70-AE12-51DA2A171821}" dt="2025-11-02T22:27:30.919" v="585"/>
          <ac:inkMkLst>
            <pc:docMk/>
            <pc:sldMk cId="3801218224" sldId="306"/>
            <ac:inkMk id="192" creationId="{F861A2E4-D93F-3719-19F0-491C46C8EADF}"/>
          </ac:inkMkLst>
        </pc:inkChg>
        <pc:inkChg chg="add">
          <ac:chgData name="Fuentes-Cabrera, Miguel" userId="1bb9fb8f-7ff7-4823-9c46-dbbc0dc47453" providerId="ADAL" clId="{D16B89D3-8BA8-4A70-AE12-51DA2A171821}" dt="2025-11-02T22:27:30.382" v="584"/>
          <ac:inkMkLst>
            <pc:docMk/>
            <pc:sldMk cId="3801218224" sldId="306"/>
            <ac:inkMk id="193" creationId="{7F509EC0-D392-29B8-6A6E-2D31F1995608}"/>
          </ac:inkMkLst>
        </pc:inkChg>
      </pc:sldChg>
      <pc:sldChg chg="addSp delSp modSp mod">
        <pc:chgData name="Fuentes-Cabrera, Miguel" userId="1bb9fb8f-7ff7-4823-9c46-dbbc0dc47453" providerId="ADAL" clId="{D16B89D3-8BA8-4A70-AE12-51DA2A171821}" dt="2025-11-02T22:59:12.283" v="1631"/>
        <pc:sldMkLst>
          <pc:docMk/>
          <pc:sldMk cId="4288140708" sldId="314"/>
        </pc:sldMkLst>
        <pc:inkChg chg="add del">
          <ac:chgData name="Fuentes-Cabrera, Miguel" userId="1bb9fb8f-7ff7-4823-9c46-dbbc0dc47453" providerId="ADAL" clId="{D16B89D3-8BA8-4A70-AE12-51DA2A171821}" dt="2025-11-02T22:20:57.335" v="396"/>
          <ac:inkMkLst>
            <pc:docMk/>
            <pc:sldMk cId="4288140708" sldId="314"/>
            <ac:inkMk id="3" creationId="{039FCCEA-3186-5750-017F-A3525945A8E9}"/>
          </ac:inkMkLst>
        </pc:inkChg>
        <pc:inkChg chg="add del">
          <ac:chgData name="Fuentes-Cabrera, Miguel" userId="1bb9fb8f-7ff7-4823-9c46-dbbc0dc47453" providerId="ADAL" clId="{D16B89D3-8BA8-4A70-AE12-51DA2A171821}" dt="2025-11-02T22:59:05.108" v="1613"/>
          <ac:inkMkLst>
            <pc:docMk/>
            <pc:sldMk cId="4288140708" sldId="314"/>
            <ac:inkMk id="3" creationId="{ABBC208F-1C8C-C2EE-C8F5-A4C61300F253}"/>
          </ac:inkMkLst>
        </pc:inkChg>
        <pc:inkChg chg="add del">
          <ac:chgData name="Fuentes-Cabrera, Miguel" userId="1bb9fb8f-7ff7-4823-9c46-dbbc0dc47453" providerId="ADAL" clId="{D16B89D3-8BA8-4A70-AE12-51DA2A171821}" dt="2025-11-02T22:17:16.665" v="282"/>
          <ac:inkMkLst>
            <pc:docMk/>
            <pc:sldMk cId="4288140708" sldId="314"/>
            <ac:inkMk id="3" creationId="{E3C8B055-50AB-5F2C-949B-1DD5C30D58B7}"/>
          </ac:inkMkLst>
        </pc:inkChg>
        <pc:inkChg chg="add del">
          <ac:chgData name="Fuentes-Cabrera, Miguel" userId="1bb9fb8f-7ff7-4823-9c46-dbbc0dc47453" providerId="ADAL" clId="{D16B89D3-8BA8-4A70-AE12-51DA2A171821}" dt="2025-11-02T22:59:05.108" v="1613"/>
          <ac:inkMkLst>
            <pc:docMk/>
            <pc:sldMk cId="4288140708" sldId="314"/>
            <ac:inkMk id="4" creationId="{E242FCB1-9C30-7AA0-B13C-19C5C04892E7}"/>
          </ac:inkMkLst>
        </pc:inkChg>
        <pc:inkChg chg="add del">
          <ac:chgData name="Fuentes-Cabrera, Miguel" userId="1bb9fb8f-7ff7-4823-9c46-dbbc0dc47453" providerId="ADAL" clId="{D16B89D3-8BA8-4A70-AE12-51DA2A171821}" dt="2025-11-02T22:20:57.335" v="396"/>
          <ac:inkMkLst>
            <pc:docMk/>
            <pc:sldMk cId="4288140708" sldId="314"/>
            <ac:inkMk id="4" creationId="{EDD859E9-D0EA-52DF-1DC5-210069227EA6}"/>
          </ac:inkMkLst>
        </pc:inkChg>
        <pc:inkChg chg="add del">
          <ac:chgData name="Fuentes-Cabrera, Miguel" userId="1bb9fb8f-7ff7-4823-9c46-dbbc0dc47453" providerId="ADAL" clId="{D16B89D3-8BA8-4A70-AE12-51DA2A171821}" dt="2025-11-02T22:17:16.665" v="282"/>
          <ac:inkMkLst>
            <pc:docMk/>
            <pc:sldMk cId="4288140708" sldId="314"/>
            <ac:inkMk id="4" creationId="{FB6FD86A-AEC5-FB88-CC9F-1BDC9BCBC9AC}"/>
          </ac:inkMkLst>
        </pc:inkChg>
        <pc:inkChg chg="add del">
          <ac:chgData name="Fuentes-Cabrera, Miguel" userId="1bb9fb8f-7ff7-4823-9c46-dbbc0dc47453" providerId="ADAL" clId="{D16B89D3-8BA8-4A70-AE12-51DA2A171821}" dt="2025-11-02T22:15:55.108" v="179"/>
          <ac:inkMkLst>
            <pc:docMk/>
            <pc:sldMk cId="4288140708" sldId="314"/>
            <ac:inkMk id="4" creationId="{FF6177D4-A961-4771-2F7E-914AF1238AE5}"/>
          </ac:inkMkLst>
        </pc:inkChg>
        <pc:inkChg chg="add reco">
          <ac:chgData name="Fuentes-Cabrera, Miguel" userId="1bb9fb8f-7ff7-4823-9c46-dbbc0dc47453" providerId="ADAL" clId="{D16B89D3-8BA8-4A70-AE12-51DA2A171821}" dt="2025-11-02T22:17:16.665" v="282"/>
          <ac:inkMkLst>
            <pc:docMk/>
            <pc:sldMk cId="4288140708" sldId="314"/>
            <ac:inkMk id="6" creationId="{821D594B-F35E-95FA-A941-9A50C8C1AC32}"/>
          </ac:inkMkLst>
        </pc:inkChg>
        <pc:inkChg chg="add del">
          <ac:chgData name="Fuentes-Cabrera, Miguel" userId="1bb9fb8f-7ff7-4823-9c46-dbbc0dc47453" providerId="ADAL" clId="{D16B89D3-8BA8-4A70-AE12-51DA2A171821}" dt="2025-11-02T22:15:55.108" v="179"/>
          <ac:inkMkLst>
            <pc:docMk/>
            <pc:sldMk cId="4288140708" sldId="314"/>
            <ac:inkMk id="6" creationId="{A58ED68F-4F02-D7A2-8F9B-9038BD4D804A}"/>
          </ac:inkMkLst>
        </pc:inkChg>
        <pc:inkChg chg="add del">
          <ac:chgData name="Fuentes-Cabrera, Miguel" userId="1bb9fb8f-7ff7-4823-9c46-dbbc0dc47453" providerId="ADAL" clId="{D16B89D3-8BA8-4A70-AE12-51DA2A171821}" dt="2025-11-02T22:15:55.108" v="179"/>
          <ac:inkMkLst>
            <pc:docMk/>
            <pc:sldMk cId="4288140708" sldId="314"/>
            <ac:inkMk id="7" creationId="{19BCFE00-F84A-FC7A-82F8-8FD9FAC8D0A5}"/>
          </ac:inkMkLst>
        </pc:inkChg>
        <pc:inkChg chg="add del">
          <ac:chgData name="Fuentes-Cabrera, Miguel" userId="1bb9fb8f-7ff7-4823-9c46-dbbc0dc47453" providerId="ADAL" clId="{D16B89D3-8BA8-4A70-AE12-51DA2A171821}" dt="2025-11-02T22:17:52.168" v="294"/>
          <ac:inkMkLst>
            <pc:docMk/>
            <pc:sldMk cId="4288140708" sldId="314"/>
            <ac:inkMk id="7" creationId="{4297CD6A-987A-2748-9770-3658D833F88E}"/>
          </ac:inkMkLst>
        </pc:inkChg>
        <pc:inkChg chg="add reco">
          <ac:chgData name="Fuentes-Cabrera, Miguel" userId="1bb9fb8f-7ff7-4823-9c46-dbbc0dc47453" providerId="ADAL" clId="{D16B89D3-8BA8-4A70-AE12-51DA2A171821}" dt="2025-11-02T22:20:57.335" v="396"/>
          <ac:inkMkLst>
            <pc:docMk/>
            <pc:sldMk cId="4288140708" sldId="314"/>
            <ac:inkMk id="7" creationId="{9C0A229E-7CE9-B3E7-C472-08F7443BFB92}"/>
          </ac:inkMkLst>
        </pc:inkChg>
        <pc:inkChg chg="add del">
          <ac:chgData name="Fuentes-Cabrera, Miguel" userId="1bb9fb8f-7ff7-4823-9c46-dbbc0dc47453" providerId="ADAL" clId="{D16B89D3-8BA8-4A70-AE12-51DA2A171821}" dt="2025-11-02T22:17:52.168" v="294"/>
          <ac:inkMkLst>
            <pc:docMk/>
            <pc:sldMk cId="4288140708" sldId="314"/>
            <ac:inkMk id="8" creationId="{16604E7B-B305-C413-6D7B-C0C17021C1D7}"/>
          </ac:inkMkLst>
        </pc:inkChg>
        <pc:inkChg chg="add reco">
          <ac:chgData name="Fuentes-Cabrera, Miguel" userId="1bb9fb8f-7ff7-4823-9c46-dbbc0dc47453" providerId="ADAL" clId="{D16B89D3-8BA8-4A70-AE12-51DA2A171821}" dt="2025-11-02T22:59:05.108" v="1613"/>
          <ac:inkMkLst>
            <pc:docMk/>
            <pc:sldMk cId="4288140708" sldId="314"/>
            <ac:inkMk id="8" creationId="{52E52962-3662-5231-6CCE-30A93E96B5B7}"/>
          </ac:inkMkLst>
        </pc:inkChg>
        <pc:inkChg chg="add del">
          <ac:chgData name="Fuentes-Cabrera, Miguel" userId="1bb9fb8f-7ff7-4823-9c46-dbbc0dc47453" providerId="ADAL" clId="{D16B89D3-8BA8-4A70-AE12-51DA2A171821}" dt="2025-11-02T22:15:55.108" v="179"/>
          <ac:inkMkLst>
            <pc:docMk/>
            <pc:sldMk cId="4288140708" sldId="314"/>
            <ac:inkMk id="8" creationId="{805491F9-725E-4BF0-270C-520292E6065A}"/>
          </ac:inkMkLst>
        </pc:inkChg>
        <pc:inkChg chg="add del">
          <ac:chgData name="Fuentes-Cabrera, Miguel" userId="1bb9fb8f-7ff7-4823-9c46-dbbc0dc47453" providerId="ADAL" clId="{D16B89D3-8BA8-4A70-AE12-51DA2A171821}" dt="2025-11-02T22:17:52.168" v="294"/>
          <ac:inkMkLst>
            <pc:docMk/>
            <pc:sldMk cId="4288140708" sldId="314"/>
            <ac:inkMk id="9" creationId="{4556A60C-B3EC-FA54-006C-91CDA7EAB553}"/>
          </ac:inkMkLst>
        </pc:inkChg>
        <pc:inkChg chg="add del">
          <ac:chgData name="Fuentes-Cabrera, Miguel" userId="1bb9fb8f-7ff7-4823-9c46-dbbc0dc47453" providerId="ADAL" clId="{D16B89D3-8BA8-4A70-AE12-51DA2A171821}" dt="2025-11-02T22:15:55.108" v="179"/>
          <ac:inkMkLst>
            <pc:docMk/>
            <pc:sldMk cId="4288140708" sldId="314"/>
            <ac:inkMk id="9" creationId="{B6C710B7-70C5-3C43-5B45-E3D0ACFB152A}"/>
          </ac:inkMkLst>
        </pc:inkChg>
        <pc:inkChg chg="add del">
          <ac:chgData name="Fuentes-Cabrera, Miguel" userId="1bb9fb8f-7ff7-4823-9c46-dbbc0dc47453" providerId="ADAL" clId="{D16B89D3-8BA8-4A70-AE12-51DA2A171821}" dt="2025-11-02T22:59:11.955" v="1630"/>
          <ac:inkMkLst>
            <pc:docMk/>
            <pc:sldMk cId="4288140708" sldId="314"/>
            <ac:inkMk id="9" creationId="{C8885142-DEA3-DBC3-D519-EC69C682A392}"/>
          </ac:inkMkLst>
        </pc:inkChg>
        <pc:inkChg chg="add del">
          <ac:chgData name="Fuentes-Cabrera, Miguel" userId="1bb9fb8f-7ff7-4823-9c46-dbbc0dc47453" providerId="ADAL" clId="{D16B89D3-8BA8-4A70-AE12-51DA2A171821}" dt="2025-11-02T22:17:52.168" v="294"/>
          <ac:inkMkLst>
            <pc:docMk/>
            <pc:sldMk cId="4288140708" sldId="314"/>
            <ac:inkMk id="10" creationId="{5BBAA442-C2F0-F389-9987-2282658CEA35}"/>
          </ac:inkMkLst>
        </pc:inkChg>
        <pc:inkChg chg="add del">
          <ac:chgData name="Fuentes-Cabrera, Miguel" userId="1bb9fb8f-7ff7-4823-9c46-dbbc0dc47453" providerId="ADAL" clId="{D16B89D3-8BA8-4A70-AE12-51DA2A171821}" dt="2025-11-02T22:15:55.108" v="179"/>
          <ac:inkMkLst>
            <pc:docMk/>
            <pc:sldMk cId="4288140708" sldId="314"/>
            <ac:inkMk id="10" creationId="{61D2165C-D837-C784-E672-DB7E22F0FC80}"/>
          </ac:inkMkLst>
        </pc:inkChg>
        <pc:inkChg chg="add del">
          <ac:chgData name="Fuentes-Cabrera, Miguel" userId="1bb9fb8f-7ff7-4823-9c46-dbbc0dc47453" providerId="ADAL" clId="{D16B89D3-8BA8-4A70-AE12-51DA2A171821}" dt="2025-11-02T22:59:11.955" v="1630"/>
          <ac:inkMkLst>
            <pc:docMk/>
            <pc:sldMk cId="4288140708" sldId="314"/>
            <ac:inkMk id="10" creationId="{8A98ED48-D376-09A4-8F2C-3BB0BE399C30}"/>
          </ac:inkMkLst>
        </pc:inkChg>
        <pc:inkChg chg="add reco">
          <ac:chgData name="Fuentes-Cabrera, Miguel" userId="1bb9fb8f-7ff7-4823-9c46-dbbc0dc47453" providerId="ADAL" clId="{D16B89D3-8BA8-4A70-AE12-51DA2A171821}" dt="2025-11-02T22:15:55.108" v="179"/>
          <ac:inkMkLst>
            <pc:docMk/>
            <pc:sldMk cId="4288140708" sldId="314"/>
            <ac:inkMk id="11" creationId="{06B6CEE3-8543-EA3D-824B-DF64E2739FB9}"/>
          </ac:inkMkLst>
        </pc:inkChg>
        <pc:inkChg chg="add del">
          <ac:chgData name="Fuentes-Cabrera, Miguel" userId="1bb9fb8f-7ff7-4823-9c46-dbbc0dc47453" providerId="ADAL" clId="{D16B89D3-8BA8-4A70-AE12-51DA2A171821}" dt="2025-11-02T22:15:58.532" v="181"/>
          <ac:inkMkLst>
            <pc:docMk/>
            <pc:sldMk cId="4288140708" sldId="314"/>
            <ac:inkMk id="12" creationId="{A0513E88-30D7-F036-5E91-E6D29529DF25}"/>
          </ac:inkMkLst>
        </pc:inkChg>
        <pc:inkChg chg="add del">
          <ac:chgData name="Fuentes-Cabrera, Miguel" userId="1bb9fb8f-7ff7-4823-9c46-dbbc0dc47453" providerId="ADAL" clId="{D16B89D3-8BA8-4A70-AE12-51DA2A171821}" dt="2025-11-02T22:59:11.955" v="1630"/>
          <ac:inkMkLst>
            <pc:docMk/>
            <pc:sldMk cId="4288140708" sldId="314"/>
            <ac:inkMk id="12" creationId="{A1832EF7-CC9F-09CC-4026-7B5513B61709}"/>
          </ac:inkMkLst>
        </pc:inkChg>
        <pc:inkChg chg="add del">
          <ac:chgData name="Fuentes-Cabrera, Miguel" userId="1bb9fb8f-7ff7-4823-9c46-dbbc0dc47453" providerId="ADAL" clId="{D16B89D3-8BA8-4A70-AE12-51DA2A171821}" dt="2025-11-02T22:17:52.168" v="294"/>
          <ac:inkMkLst>
            <pc:docMk/>
            <pc:sldMk cId="4288140708" sldId="314"/>
            <ac:inkMk id="12" creationId="{D8830CAC-19DD-B6D6-3743-41015C7E0870}"/>
          </ac:inkMkLst>
        </pc:inkChg>
        <pc:inkChg chg="add del">
          <ac:chgData name="Fuentes-Cabrera, Miguel" userId="1bb9fb8f-7ff7-4823-9c46-dbbc0dc47453" providerId="ADAL" clId="{D16B89D3-8BA8-4A70-AE12-51DA2A171821}" dt="2025-11-02T22:16:01.972" v="184"/>
          <ac:inkMkLst>
            <pc:docMk/>
            <pc:sldMk cId="4288140708" sldId="314"/>
            <ac:inkMk id="13" creationId="{2EDFFBBD-3E2C-A6BC-7D04-FEFF05CEEC59}"/>
          </ac:inkMkLst>
        </pc:inkChg>
        <pc:inkChg chg="add del">
          <ac:chgData name="Fuentes-Cabrera, Miguel" userId="1bb9fb8f-7ff7-4823-9c46-dbbc0dc47453" providerId="ADAL" clId="{D16B89D3-8BA8-4A70-AE12-51DA2A171821}" dt="2025-11-02T22:17:52.168" v="294"/>
          <ac:inkMkLst>
            <pc:docMk/>
            <pc:sldMk cId="4288140708" sldId="314"/>
            <ac:inkMk id="13" creationId="{41FB8E12-4737-F849-1A70-B95730D5BA1C}"/>
          </ac:inkMkLst>
        </pc:inkChg>
        <pc:inkChg chg="add del">
          <ac:chgData name="Fuentes-Cabrera, Miguel" userId="1bb9fb8f-7ff7-4823-9c46-dbbc0dc47453" providerId="ADAL" clId="{D16B89D3-8BA8-4A70-AE12-51DA2A171821}" dt="2025-11-02T22:59:11.955" v="1630"/>
          <ac:inkMkLst>
            <pc:docMk/>
            <pc:sldMk cId="4288140708" sldId="314"/>
            <ac:inkMk id="13" creationId="{C3C6287A-1BC6-972F-D713-398383D04A48}"/>
          </ac:inkMkLst>
        </pc:inkChg>
        <pc:inkChg chg="add del">
          <ac:chgData name="Fuentes-Cabrera, Miguel" userId="1bb9fb8f-7ff7-4823-9c46-dbbc0dc47453" providerId="ADAL" clId="{D16B89D3-8BA8-4A70-AE12-51DA2A171821}" dt="2025-11-02T22:16:01.972" v="184"/>
          <ac:inkMkLst>
            <pc:docMk/>
            <pc:sldMk cId="4288140708" sldId="314"/>
            <ac:inkMk id="14" creationId="{694AFBD4-7046-CB92-C87C-A6B38936FDAA}"/>
          </ac:inkMkLst>
        </pc:inkChg>
        <pc:inkChg chg="add del">
          <ac:chgData name="Fuentes-Cabrera, Miguel" userId="1bb9fb8f-7ff7-4823-9c46-dbbc0dc47453" providerId="ADAL" clId="{D16B89D3-8BA8-4A70-AE12-51DA2A171821}" dt="2025-11-02T22:17:52.168" v="294"/>
          <ac:inkMkLst>
            <pc:docMk/>
            <pc:sldMk cId="4288140708" sldId="314"/>
            <ac:inkMk id="14" creationId="{AFDDBB7D-D3AA-AEB4-08DE-FC3EE71117E7}"/>
          </ac:inkMkLst>
        </pc:inkChg>
        <pc:inkChg chg="add del">
          <ac:chgData name="Fuentes-Cabrera, Miguel" userId="1bb9fb8f-7ff7-4823-9c46-dbbc0dc47453" providerId="ADAL" clId="{D16B89D3-8BA8-4A70-AE12-51DA2A171821}" dt="2025-11-02T22:59:11.955" v="1630"/>
          <ac:inkMkLst>
            <pc:docMk/>
            <pc:sldMk cId="4288140708" sldId="314"/>
            <ac:inkMk id="14" creationId="{B23F9830-D7D6-0A44-192B-39047EB0C1E0}"/>
          </ac:inkMkLst>
        </pc:inkChg>
        <pc:inkChg chg="add reco">
          <ac:chgData name="Fuentes-Cabrera, Miguel" userId="1bb9fb8f-7ff7-4823-9c46-dbbc0dc47453" providerId="ADAL" clId="{D16B89D3-8BA8-4A70-AE12-51DA2A171821}" dt="2025-11-02T22:16:01.972" v="184"/>
          <ac:inkMkLst>
            <pc:docMk/>
            <pc:sldMk cId="4288140708" sldId="314"/>
            <ac:inkMk id="15" creationId="{23EBBB6D-EE5C-5CD3-88D3-EAF1650069C5}"/>
          </ac:inkMkLst>
        </pc:inkChg>
        <pc:inkChg chg="add del">
          <ac:chgData name="Fuentes-Cabrera, Miguel" userId="1bb9fb8f-7ff7-4823-9c46-dbbc0dc47453" providerId="ADAL" clId="{D16B89D3-8BA8-4A70-AE12-51DA2A171821}" dt="2025-11-02T22:16:04.419" v="190"/>
          <ac:inkMkLst>
            <pc:docMk/>
            <pc:sldMk cId="4288140708" sldId="314"/>
            <ac:inkMk id="16" creationId="{4A7657B2-970E-03CA-4EEF-6336BF054FA2}"/>
          </ac:inkMkLst>
        </pc:inkChg>
        <pc:inkChg chg="add del">
          <ac:chgData name="Fuentes-Cabrera, Miguel" userId="1bb9fb8f-7ff7-4823-9c46-dbbc0dc47453" providerId="ADAL" clId="{D16B89D3-8BA8-4A70-AE12-51DA2A171821}" dt="2025-11-02T22:17:52.168" v="294"/>
          <ac:inkMkLst>
            <pc:docMk/>
            <pc:sldMk cId="4288140708" sldId="314"/>
            <ac:inkMk id="16" creationId="{5088B132-9BAB-08CA-F86F-6932F28111C9}"/>
          </ac:inkMkLst>
        </pc:inkChg>
        <pc:inkChg chg="add del">
          <ac:chgData name="Fuentes-Cabrera, Miguel" userId="1bb9fb8f-7ff7-4823-9c46-dbbc0dc47453" providerId="ADAL" clId="{D16B89D3-8BA8-4A70-AE12-51DA2A171821}" dt="2025-11-02T22:59:11.955" v="1630"/>
          <ac:inkMkLst>
            <pc:docMk/>
            <pc:sldMk cId="4288140708" sldId="314"/>
            <ac:inkMk id="16" creationId="{DB3535EF-3A72-47D2-4C0D-4EF8E18860B8}"/>
          </ac:inkMkLst>
        </pc:inkChg>
        <pc:inkChg chg="add">
          <ac:chgData name="Fuentes-Cabrera, Miguel" userId="1bb9fb8f-7ff7-4823-9c46-dbbc0dc47453" providerId="ADAL" clId="{D16B89D3-8BA8-4A70-AE12-51DA2A171821}" dt="2025-11-02T22:17:50.940" v="292"/>
          <ac:inkMkLst>
            <pc:docMk/>
            <pc:sldMk cId="4288140708" sldId="314"/>
            <ac:inkMk id="17" creationId="{264A0752-BE0B-8765-500B-C451FC923E9E}"/>
          </ac:inkMkLst>
        </pc:inkChg>
        <pc:inkChg chg="add">
          <ac:chgData name="Fuentes-Cabrera, Miguel" userId="1bb9fb8f-7ff7-4823-9c46-dbbc0dc47453" providerId="ADAL" clId="{D16B89D3-8BA8-4A70-AE12-51DA2A171821}" dt="2025-11-02T22:59:08.417" v="1620"/>
          <ac:inkMkLst>
            <pc:docMk/>
            <pc:sldMk cId="4288140708" sldId="314"/>
            <ac:inkMk id="17" creationId="{3FA20E36-B84A-A18A-4858-9DE5B70774E4}"/>
          </ac:inkMkLst>
        </pc:inkChg>
        <pc:inkChg chg="add del">
          <ac:chgData name="Fuentes-Cabrera, Miguel" userId="1bb9fb8f-7ff7-4823-9c46-dbbc0dc47453" providerId="ADAL" clId="{D16B89D3-8BA8-4A70-AE12-51DA2A171821}" dt="2025-11-02T22:16:04.419" v="190"/>
          <ac:inkMkLst>
            <pc:docMk/>
            <pc:sldMk cId="4288140708" sldId="314"/>
            <ac:inkMk id="17" creationId="{8DF7026B-752D-3F12-4A86-B4BDE93833D9}"/>
          </ac:inkMkLst>
        </pc:inkChg>
        <pc:inkChg chg="add del">
          <ac:chgData name="Fuentes-Cabrera, Miguel" userId="1bb9fb8f-7ff7-4823-9c46-dbbc0dc47453" providerId="ADAL" clId="{D16B89D3-8BA8-4A70-AE12-51DA2A171821}" dt="2025-11-02T22:16:04.419" v="190"/>
          <ac:inkMkLst>
            <pc:docMk/>
            <pc:sldMk cId="4288140708" sldId="314"/>
            <ac:inkMk id="18" creationId="{48189C4F-87D5-632D-4790-089F29EA56C8}"/>
          </ac:inkMkLst>
        </pc:inkChg>
        <pc:inkChg chg="add">
          <ac:chgData name="Fuentes-Cabrera, Miguel" userId="1bb9fb8f-7ff7-4823-9c46-dbbc0dc47453" providerId="ADAL" clId="{D16B89D3-8BA8-4A70-AE12-51DA2A171821}" dt="2025-11-02T22:17:51.258" v="293"/>
          <ac:inkMkLst>
            <pc:docMk/>
            <pc:sldMk cId="4288140708" sldId="314"/>
            <ac:inkMk id="18" creationId="{68F38C0E-4DFA-06D9-171C-5E536984539B}"/>
          </ac:inkMkLst>
        </pc:inkChg>
        <pc:inkChg chg="add del">
          <ac:chgData name="Fuentes-Cabrera, Miguel" userId="1bb9fb8f-7ff7-4823-9c46-dbbc0dc47453" providerId="ADAL" clId="{D16B89D3-8BA8-4A70-AE12-51DA2A171821}" dt="2025-11-02T22:59:11.955" v="1630"/>
          <ac:inkMkLst>
            <pc:docMk/>
            <pc:sldMk cId="4288140708" sldId="314"/>
            <ac:inkMk id="18" creationId="{CC23ECC7-023A-671D-2946-40736DBCA1FB}"/>
          </ac:inkMkLst>
        </pc:inkChg>
        <pc:inkChg chg="add del">
          <ac:chgData name="Fuentes-Cabrera, Miguel" userId="1bb9fb8f-7ff7-4823-9c46-dbbc0dc47453" providerId="ADAL" clId="{D16B89D3-8BA8-4A70-AE12-51DA2A171821}" dt="2025-11-02T22:16:04.419" v="190"/>
          <ac:inkMkLst>
            <pc:docMk/>
            <pc:sldMk cId="4288140708" sldId="314"/>
            <ac:inkMk id="19" creationId="{A4B55507-6FFE-E0C4-AA4E-66F54C5DE300}"/>
          </ac:inkMkLst>
        </pc:inkChg>
        <pc:inkChg chg="add mod reco modStrokes">
          <ac:chgData name="Fuentes-Cabrera, Miguel" userId="1bb9fb8f-7ff7-4823-9c46-dbbc0dc47453" providerId="ADAL" clId="{D16B89D3-8BA8-4A70-AE12-51DA2A171821}" dt="2025-11-02T22:17:53.950" v="295"/>
          <ac:inkMkLst>
            <pc:docMk/>
            <pc:sldMk cId="4288140708" sldId="314"/>
            <ac:inkMk id="19" creationId="{A837BCEF-CF6A-0569-083B-27BFCC875DC9}"/>
          </ac:inkMkLst>
        </pc:inkChg>
        <pc:inkChg chg="add del">
          <ac:chgData name="Fuentes-Cabrera, Miguel" userId="1bb9fb8f-7ff7-4823-9c46-dbbc0dc47453" providerId="ADAL" clId="{D16B89D3-8BA8-4A70-AE12-51DA2A171821}" dt="2025-11-02T22:16:04.419" v="190"/>
          <ac:inkMkLst>
            <pc:docMk/>
            <pc:sldMk cId="4288140708" sldId="314"/>
            <ac:inkMk id="20" creationId="{350177EC-880A-3DD1-F8F0-FAE31346B8F8}"/>
          </ac:inkMkLst>
        </pc:inkChg>
        <pc:inkChg chg="add reco">
          <ac:chgData name="Fuentes-Cabrera, Miguel" userId="1bb9fb8f-7ff7-4823-9c46-dbbc0dc47453" providerId="ADAL" clId="{D16B89D3-8BA8-4A70-AE12-51DA2A171821}" dt="2025-11-02T22:17:52.168" v="294"/>
          <ac:inkMkLst>
            <pc:docMk/>
            <pc:sldMk cId="4288140708" sldId="314"/>
            <ac:inkMk id="20" creationId="{C050CB26-5303-5799-861F-70CDB736FB83}"/>
          </ac:inkMkLst>
        </pc:inkChg>
        <pc:inkChg chg="add reco">
          <ac:chgData name="Fuentes-Cabrera, Miguel" userId="1bb9fb8f-7ff7-4823-9c46-dbbc0dc47453" providerId="ADAL" clId="{D16B89D3-8BA8-4A70-AE12-51DA2A171821}" dt="2025-11-02T22:16:04.419" v="190"/>
          <ac:inkMkLst>
            <pc:docMk/>
            <pc:sldMk cId="4288140708" sldId="314"/>
            <ac:inkMk id="21" creationId="{C49C0B32-435E-0655-0132-6A1B28634D41}"/>
          </ac:inkMkLst>
        </pc:inkChg>
        <pc:inkChg chg="add">
          <ac:chgData name="Fuentes-Cabrera, Miguel" userId="1bb9fb8f-7ff7-4823-9c46-dbbc0dc47453" providerId="ADAL" clId="{D16B89D3-8BA8-4A70-AE12-51DA2A171821}" dt="2025-11-02T22:16:05.031" v="191"/>
          <ac:inkMkLst>
            <pc:docMk/>
            <pc:sldMk cId="4288140708" sldId="314"/>
            <ac:inkMk id="22" creationId="{5FB61AA8-0575-79B8-9E89-827A5119683D}"/>
          </ac:inkMkLst>
        </pc:inkChg>
        <pc:inkChg chg="add">
          <ac:chgData name="Fuentes-Cabrera, Miguel" userId="1bb9fb8f-7ff7-4823-9c46-dbbc0dc47453" providerId="ADAL" clId="{D16B89D3-8BA8-4A70-AE12-51DA2A171821}" dt="2025-11-02T22:16:06.264" v="192"/>
          <ac:inkMkLst>
            <pc:docMk/>
            <pc:sldMk cId="4288140708" sldId="314"/>
            <ac:inkMk id="23" creationId="{5D71383F-1E16-0CBA-2CED-A9984D97682C}"/>
          </ac:inkMkLst>
        </pc:inkChg>
        <pc:inkChg chg="add del">
          <ac:chgData name="Fuentes-Cabrera, Miguel" userId="1bb9fb8f-7ff7-4823-9c46-dbbc0dc47453" providerId="ADAL" clId="{D16B89D3-8BA8-4A70-AE12-51DA2A171821}" dt="2025-11-02T22:16:12.384" v="206"/>
          <ac:inkMkLst>
            <pc:docMk/>
            <pc:sldMk cId="4288140708" sldId="314"/>
            <ac:inkMk id="24" creationId="{1E3DE09B-58B8-4014-CCBB-2553085A4E73}"/>
          </ac:inkMkLst>
        </pc:inkChg>
        <pc:inkChg chg="add">
          <ac:chgData name="Fuentes-Cabrera, Miguel" userId="1bb9fb8f-7ff7-4823-9c46-dbbc0dc47453" providerId="ADAL" clId="{D16B89D3-8BA8-4A70-AE12-51DA2A171821}" dt="2025-11-02T22:59:09.134" v="1622"/>
          <ac:inkMkLst>
            <pc:docMk/>
            <pc:sldMk cId="4288140708" sldId="314"/>
            <ac:inkMk id="24" creationId="{CB1169F1-9756-35B1-4289-C60098F665B9}"/>
          </ac:inkMkLst>
        </pc:inkChg>
        <pc:inkChg chg="add del">
          <ac:chgData name="Fuentes-Cabrera, Miguel" userId="1bb9fb8f-7ff7-4823-9c46-dbbc0dc47453" providerId="ADAL" clId="{D16B89D3-8BA8-4A70-AE12-51DA2A171821}" dt="2025-11-02T22:18:00.338" v="305"/>
          <ac:inkMkLst>
            <pc:docMk/>
            <pc:sldMk cId="4288140708" sldId="314"/>
            <ac:inkMk id="24" creationId="{DFD4E37D-411D-8889-8339-5DD4D27D81CA}"/>
          </ac:inkMkLst>
        </pc:inkChg>
        <pc:inkChg chg="add">
          <ac:chgData name="Fuentes-Cabrera, Miguel" userId="1bb9fb8f-7ff7-4823-9c46-dbbc0dc47453" providerId="ADAL" clId="{D16B89D3-8BA8-4A70-AE12-51DA2A171821}" dt="2025-11-02T22:16:07.397" v="194"/>
          <ac:inkMkLst>
            <pc:docMk/>
            <pc:sldMk cId="4288140708" sldId="314"/>
            <ac:inkMk id="25" creationId="{1A9F57DB-204F-B881-B980-24217E73B648}"/>
          </ac:inkMkLst>
        </pc:inkChg>
        <pc:inkChg chg="add">
          <ac:chgData name="Fuentes-Cabrera, Miguel" userId="1bb9fb8f-7ff7-4823-9c46-dbbc0dc47453" providerId="ADAL" clId="{D16B89D3-8BA8-4A70-AE12-51DA2A171821}" dt="2025-11-02T22:59:09.550" v="1623"/>
          <ac:inkMkLst>
            <pc:docMk/>
            <pc:sldMk cId="4288140708" sldId="314"/>
            <ac:inkMk id="25" creationId="{90D68D9D-F153-4648-B402-ABA7277FF058}"/>
          </ac:inkMkLst>
        </pc:inkChg>
        <pc:inkChg chg="add del">
          <ac:chgData name="Fuentes-Cabrera, Miguel" userId="1bb9fb8f-7ff7-4823-9c46-dbbc0dc47453" providerId="ADAL" clId="{D16B89D3-8BA8-4A70-AE12-51DA2A171821}" dt="2025-11-02T22:18:00.338" v="305"/>
          <ac:inkMkLst>
            <pc:docMk/>
            <pc:sldMk cId="4288140708" sldId="314"/>
            <ac:inkMk id="25" creationId="{DE86361B-7957-B2C7-2AED-01172639B829}"/>
          </ac:inkMkLst>
        </pc:inkChg>
        <pc:inkChg chg="add del">
          <ac:chgData name="Fuentes-Cabrera, Miguel" userId="1bb9fb8f-7ff7-4823-9c46-dbbc0dc47453" providerId="ADAL" clId="{D16B89D3-8BA8-4A70-AE12-51DA2A171821}" dt="2025-11-02T22:16:12.384" v="206"/>
          <ac:inkMkLst>
            <pc:docMk/>
            <pc:sldMk cId="4288140708" sldId="314"/>
            <ac:inkMk id="26" creationId="{0EC354FB-87D6-E7BA-900A-32B6E3AC1315}"/>
          </ac:inkMkLst>
        </pc:inkChg>
        <pc:inkChg chg="add del">
          <ac:chgData name="Fuentes-Cabrera, Miguel" userId="1bb9fb8f-7ff7-4823-9c46-dbbc0dc47453" providerId="ADAL" clId="{D16B89D3-8BA8-4A70-AE12-51DA2A171821}" dt="2025-11-02T22:18:00.338" v="305"/>
          <ac:inkMkLst>
            <pc:docMk/>
            <pc:sldMk cId="4288140708" sldId="314"/>
            <ac:inkMk id="26" creationId="{1702E8B7-8462-2372-7CEC-46C9A4E435E6}"/>
          </ac:inkMkLst>
        </pc:inkChg>
        <pc:inkChg chg="add">
          <ac:chgData name="Fuentes-Cabrera, Miguel" userId="1bb9fb8f-7ff7-4823-9c46-dbbc0dc47453" providerId="ADAL" clId="{D16B89D3-8BA8-4A70-AE12-51DA2A171821}" dt="2025-11-02T22:59:09.717" v="1624"/>
          <ac:inkMkLst>
            <pc:docMk/>
            <pc:sldMk cId="4288140708" sldId="314"/>
            <ac:inkMk id="26" creationId="{3162A027-DD0C-8B4D-110B-DFEC13E76C1D}"/>
          </ac:inkMkLst>
        </pc:inkChg>
        <pc:inkChg chg="add del">
          <ac:chgData name="Fuentes-Cabrera, Miguel" userId="1bb9fb8f-7ff7-4823-9c46-dbbc0dc47453" providerId="ADAL" clId="{D16B89D3-8BA8-4A70-AE12-51DA2A171821}" dt="2025-11-02T22:18:00.338" v="305"/>
          <ac:inkMkLst>
            <pc:docMk/>
            <pc:sldMk cId="4288140708" sldId="314"/>
            <ac:inkMk id="27" creationId="{077EB4D9-23A0-B7B3-59C7-56FF5FB333BC}"/>
          </ac:inkMkLst>
        </pc:inkChg>
        <pc:inkChg chg="add">
          <ac:chgData name="Fuentes-Cabrera, Miguel" userId="1bb9fb8f-7ff7-4823-9c46-dbbc0dc47453" providerId="ADAL" clId="{D16B89D3-8BA8-4A70-AE12-51DA2A171821}" dt="2025-11-02T22:16:07.963" v="196"/>
          <ac:inkMkLst>
            <pc:docMk/>
            <pc:sldMk cId="4288140708" sldId="314"/>
            <ac:inkMk id="27" creationId="{22CA3D30-FAF3-83C5-AD45-AF0BA2F9E7B7}"/>
          </ac:inkMkLst>
        </pc:inkChg>
        <pc:inkChg chg="add">
          <ac:chgData name="Fuentes-Cabrera, Miguel" userId="1bb9fb8f-7ff7-4823-9c46-dbbc0dc47453" providerId="ADAL" clId="{D16B89D3-8BA8-4A70-AE12-51DA2A171821}" dt="2025-11-02T22:59:09.850" v="1625"/>
          <ac:inkMkLst>
            <pc:docMk/>
            <pc:sldMk cId="4288140708" sldId="314"/>
            <ac:inkMk id="27" creationId="{635B2473-FEC0-46A1-B5EF-32B6EF4EEF23}"/>
          </ac:inkMkLst>
        </pc:inkChg>
        <pc:inkChg chg="add del">
          <ac:chgData name="Fuentes-Cabrera, Miguel" userId="1bb9fb8f-7ff7-4823-9c46-dbbc0dc47453" providerId="ADAL" clId="{D16B89D3-8BA8-4A70-AE12-51DA2A171821}" dt="2025-11-02T22:16:12.384" v="206"/>
          <ac:inkMkLst>
            <pc:docMk/>
            <pc:sldMk cId="4288140708" sldId="314"/>
            <ac:inkMk id="28" creationId="{363FFF4A-7DF2-CA36-1F65-31096B81C659}"/>
          </ac:inkMkLst>
        </pc:inkChg>
        <pc:inkChg chg="add del">
          <ac:chgData name="Fuentes-Cabrera, Miguel" userId="1bb9fb8f-7ff7-4823-9c46-dbbc0dc47453" providerId="ADAL" clId="{D16B89D3-8BA8-4A70-AE12-51DA2A171821}" dt="2025-11-02T22:18:00.338" v="305"/>
          <ac:inkMkLst>
            <pc:docMk/>
            <pc:sldMk cId="4288140708" sldId="314"/>
            <ac:inkMk id="28" creationId="{963C2468-FC97-AEE4-212D-F7AEA11A7A05}"/>
          </ac:inkMkLst>
        </pc:inkChg>
        <pc:inkChg chg="add">
          <ac:chgData name="Fuentes-Cabrera, Miguel" userId="1bb9fb8f-7ff7-4823-9c46-dbbc0dc47453" providerId="ADAL" clId="{D16B89D3-8BA8-4A70-AE12-51DA2A171821}" dt="2025-11-02T22:59:10.234" v="1626"/>
          <ac:inkMkLst>
            <pc:docMk/>
            <pc:sldMk cId="4288140708" sldId="314"/>
            <ac:inkMk id="28" creationId="{B0158BB5-E5C8-3542-9871-ADF3E6B25356}"/>
          </ac:inkMkLst>
        </pc:inkChg>
        <pc:inkChg chg="add del">
          <ac:chgData name="Fuentes-Cabrera, Miguel" userId="1bb9fb8f-7ff7-4823-9c46-dbbc0dc47453" providerId="ADAL" clId="{D16B89D3-8BA8-4A70-AE12-51DA2A171821}" dt="2025-11-02T22:18:00.338" v="305"/>
          <ac:inkMkLst>
            <pc:docMk/>
            <pc:sldMk cId="4288140708" sldId="314"/>
            <ac:inkMk id="29" creationId="{078EA06C-CE40-9474-73A8-1FD5E456DB58}"/>
          </ac:inkMkLst>
        </pc:inkChg>
        <pc:inkChg chg="add del">
          <ac:chgData name="Fuentes-Cabrera, Miguel" userId="1bb9fb8f-7ff7-4823-9c46-dbbc0dc47453" providerId="ADAL" clId="{D16B89D3-8BA8-4A70-AE12-51DA2A171821}" dt="2025-11-02T22:16:12.384" v="206"/>
          <ac:inkMkLst>
            <pc:docMk/>
            <pc:sldMk cId="4288140708" sldId="314"/>
            <ac:inkMk id="29" creationId="{1D2E8AAB-754F-BE4B-72AC-72A49DDA5C21}"/>
          </ac:inkMkLst>
        </pc:inkChg>
        <pc:inkChg chg="add del">
          <ac:chgData name="Fuentes-Cabrera, Miguel" userId="1bb9fb8f-7ff7-4823-9c46-dbbc0dc47453" providerId="ADAL" clId="{D16B89D3-8BA8-4A70-AE12-51DA2A171821}" dt="2025-11-02T22:59:11.955" v="1630"/>
          <ac:inkMkLst>
            <pc:docMk/>
            <pc:sldMk cId="4288140708" sldId="314"/>
            <ac:inkMk id="29" creationId="{6F67AE74-1B86-F0A4-068C-B13FA2F6C42A}"/>
          </ac:inkMkLst>
        </pc:inkChg>
        <pc:inkChg chg="add">
          <ac:chgData name="Fuentes-Cabrera, Miguel" userId="1bb9fb8f-7ff7-4823-9c46-dbbc0dc47453" providerId="ADAL" clId="{D16B89D3-8BA8-4A70-AE12-51DA2A171821}" dt="2025-11-02T22:59:10.833" v="1628"/>
          <ac:inkMkLst>
            <pc:docMk/>
            <pc:sldMk cId="4288140708" sldId="314"/>
            <ac:inkMk id="30" creationId="{6E40695A-18CB-2FDD-7651-854A64C6D04E}"/>
          </ac:inkMkLst>
        </pc:inkChg>
        <pc:inkChg chg="add del">
          <ac:chgData name="Fuentes-Cabrera, Miguel" userId="1bb9fb8f-7ff7-4823-9c46-dbbc0dc47453" providerId="ADAL" clId="{D16B89D3-8BA8-4A70-AE12-51DA2A171821}" dt="2025-11-02T22:16:12.384" v="206"/>
          <ac:inkMkLst>
            <pc:docMk/>
            <pc:sldMk cId="4288140708" sldId="314"/>
            <ac:inkMk id="30" creationId="{B00B0123-D3DB-1377-DC4D-5361D0272893}"/>
          </ac:inkMkLst>
        </pc:inkChg>
        <pc:inkChg chg="add del">
          <ac:chgData name="Fuentes-Cabrera, Miguel" userId="1bb9fb8f-7ff7-4823-9c46-dbbc0dc47453" providerId="ADAL" clId="{D16B89D3-8BA8-4A70-AE12-51DA2A171821}" dt="2025-11-02T22:18:00.338" v="305"/>
          <ac:inkMkLst>
            <pc:docMk/>
            <pc:sldMk cId="4288140708" sldId="314"/>
            <ac:inkMk id="30" creationId="{FD4E0E57-F0BA-AA6F-BDA3-E770629AF88C}"/>
          </ac:inkMkLst>
        </pc:inkChg>
        <pc:inkChg chg="add del">
          <ac:chgData name="Fuentes-Cabrera, Miguel" userId="1bb9fb8f-7ff7-4823-9c46-dbbc0dc47453" providerId="ADAL" clId="{D16B89D3-8BA8-4A70-AE12-51DA2A171821}" dt="2025-11-02T22:18:00.338" v="305"/>
          <ac:inkMkLst>
            <pc:docMk/>
            <pc:sldMk cId="4288140708" sldId="314"/>
            <ac:inkMk id="31" creationId="{7052C19B-DF69-6939-1604-646FE39F48CE}"/>
          </ac:inkMkLst>
        </pc:inkChg>
        <pc:inkChg chg="add del">
          <ac:chgData name="Fuentes-Cabrera, Miguel" userId="1bb9fb8f-7ff7-4823-9c46-dbbc0dc47453" providerId="ADAL" clId="{D16B89D3-8BA8-4A70-AE12-51DA2A171821}" dt="2025-11-02T22:59:11.955" v="1630"/>
          <ac:inkMkLst>
            <pc:docMk/>
            <pc:sldMk cId="4288140708" sldId="314"/>
            <ac:inkMk id="31" creationId="{BAE64FBF-6282-880A-3337-D30A1514A70D}"/>
          </ac:inkMkLst>
        </pc:inkChg>
        <pc:inkChg chg="add del">
          <ac:chgData name="Fuentes-Cabrera, Miguel" userId="1bb9fb8f-7ff7-4823-9c46-dbbc0dc47453" providerId="ADAL" clId="{D16B89D3-8BA8-4A70-AE12-51DA2A171821}" dt="2025-11-02T22:16:12.384" v="206"/>
          <ac:inkMkLst>
            <pc:docMk/>
            <pc:sldMk cId="4288140708" sldId="314"/>
            <ac:inkMk id="31" creationId="{F70CA580-CCAA-C598-81E9-21389AD0CBAE}"/>
          </ac:inkMkLst>
        </pc:inkChg>
        <pc:inkChg chg="add">
          <ac:chgData name="Fuentes-Cabrera, Miguel" userId="1bb9fb8f-7ff7-4823-9c46-dbbc0dc47453" providerId="ADAL" clId="{D16B89D3-8BA8-4A70-AE12-51DA2A171821}" dt="2025-11-02T22:16:09.897" v="201"/>
          <ac:inkMkLst>
            <pc:docMk/>
            <pc:sldMk cId="4288140708" sldId="314"/>
            <ac:inkMk id="32" creationId="{B4F43248-C51D-4E8E-1DDE-3AB220176DA1}"/>
          </ac:inkMkLst>
        </pc:inkChg>
        <pc:inkChg chg="add del">
          <ac:chgData name="Fuentes-Cabrera, Miguel" userId="1bb9fb8f-7ff7-4823-9c46-dbbc0dc47453" providerId="ADAL" clId="{D16B89D3-8BA8-4A70-AE12-51DA2A171821}" dt="2025-11-02T22:18:00.338" v="305"/>
          <ac:inkMkLst>
            <pc:docMk/>
            <pc:sldMk cId="4288140708" sldId="314"/>
            <ac:inkMk id="32" creationId="{DFE27F33-2F95-561A-802C-230547E264B2}"/>
          </ac:inkMkLst>
        </pc:inkChg>
        <pc:inkChg chg="add reco">
          <ac:chgData name="Fuentes-Cabrera, Miguel" userId="1bb9fb8f-7ff7-4823-9c46-dbbc0dc47453" providerId="ADAL" clId="{D16B89D3-8BA8-4A70-AE12-51DA2A171821}" dt="2025-11-02T22:18:00.338" v="305"/>
          <ac:inkMkLst>
            <pc:docMk/>
            <pc:sldMk cId="4288140708" sldId="314"/>
            <ac:inkMk id="33" creationId="{3A0ADB1D-AFDE-851E-BAD8-D1EF53A67522}"/>
          </ac:inkMkLst>
        </pc:inkChg>
        <pc:inkChg chg="add del">
          <ac:chgData name="Fuentes-Cabrera, Miguel" userId="1bb9fb8f-7ff7-4823-9c46-dbbc0dc47453" providerId="ADAL" clId="{D16B89D3-8BA8-4A70-AE12-51DA2A171821}" dt="2025-11-02T22:16:12.384" v="206"/>
          <ac:inkMkLst>
            <pc:docMk/>
            <pc:sldMk cId="4288140708" sldId="314"/>
            <ac:inkMk id="33" creationId="{7F9E4879-F3AD-B3EF-F65C-0873BA4D8505}"/>
          </ac:inkMkLst>
        </pc:inkChg>
        <pc:inkChg chg="add del">
          <ac:chgData name="Fuentes-Cabrera, Miguel" userId="1bb9fb8f-7ff7-4823-9c46-dbbc0dc47453" providerId="ADAL" clId="{D16B89D3-8BA8-4A70-AE12-51DA2A171821}" dt="2025-11-02T22:18:01.967" v="309"/>
          <ac:inkMkLst>
            <pc:docMk/>
            <pc:sldMk cId="4288140708" sldId="314"/>
            <ac:inkMk id="34" creationId="{706CF5A7-5C07-D1A6-3224-3BDA4ADEE573}"/>
          </ac:inkMkLst>
        </pc:inkChg>
        <pc:inkChg chg="add">
          <ac:chgData name="Fuentes-Cabrera, Miguel" userId="1bb9fb8f-7ff7-4823-9c46-dbbc0dc47453" providerId="ADAL" clId="{D16B89D3-8BA8-4A70-AE12-51DA2A171821}" dt="2025-11-02T22:16:10.430" v="203"/>
          <ac:inkMkLst>
            <pc:docMk/>
            <pc:sldMk cId="4288140708" sldId="314"/>
            <ac:inkMk id="34" creationId="{8AFE92C6-DFAF-D4F3-A4BB-F471B8C47CFE}"/>
          </ac:inkMkLst>
        </pc:inkChg>
        <pc:inkChg chg="add reco">
          <ac:chgData name="Fuentes-Cabrera, Miguel" userId="1bb9fb8f-7ff7-4823-9c46-dbbc0dc47453" providerId="ADAL" clId="{D16B89D3-8BA8-4A70-AE12-51DA2A171821}" dt="2025-11-02T22:59:11.955" v="1630"/>
          <ac:inkMkLst>
            <pc:docMk/>
            <pc:sldMk cId="4288140708" sldId="314"/>
            <ac:inkMk id="34" creationId="{CDF3EBB4-A9DC-E7CA-3A6B-C051D25E647D}"/>
          </ac:inkMkLst>
        </pc:inkChg>
        <pc:inkChg chg="add del">
          <ac:chgData name="Fuentes-Cabrera, Miguel" userId="1bb9fb8f-7ff7-4823-9c46-dbbc0dc47453" providerId="ADAL" clId="{D16B89D3-8BA8-4A70-AE12-51DA2A171821}" dt="2025-11-02T22:16:12.384" v="206"/>
          <ac:inkMkLst>
            <pc:docMk/>
            <pc:sldMk cId="4288140708" sldId="314"/>
            <ac:inkMk id="35" creationId="{24BF90EA-D814-04B1-4ABC-48C617AC9734}"/>
          </ac:inkMkLst>
        </pc:inkChg>
        <pc:inkChg chg="add del">
          <ac:chgData name="Fuentes-Cabrera, Miguel" userId="1bb9fb8f-7ff7-4823-9c46-dbbc0dc47453" providerId="ADAL" clId="{D16B89D3-8BA8-4A70-AE12-51DA2A171821}" dt="2025-11-02T22:18:01.967" v="309"/>
          <ac:inkMkLst>
            <pc:docMk/>
            <pc:sldMk cId="4288140708" sldId="314"/>
            <ac:inkMk id="35" creationId="{2E2B6D44-E883-6BD0-D9E2-20C7090C194E}"/>
          </ac:inkMkLst>
        </pc:inkChg>
        <pc:inkChg chg="add">
          <ac:chgData name="Fuentes-Cabrera, Miguel" userId="1bb9fb8f-7ff7-4823-9c46-dbbc0dc47453" providerId="ADAL" clId="{D16B89D3-8BA8-4A70-AE12-51DA2A171821}" dt="2025-11-02T22:59:12.283" v="1631"/>
          <ac:inkMkLst>
            <pc:docMk/>
            <pc:sldMk cId="4288140708" sldId="314"/>
            <ac:inkMk id="35" creationId="{4A43F6C5-7EAE-C6A8-6A10-41938BB78442}"/>
          </ac:inkMkLst>
        </pc:inkChg>
        <pc:inkChg chg="add del">
          <ac:chgData name="Fuentes-Cabrera, Miguel" userId="1bb9fb8f-7ff7-4823-9c46-dbbc0dc47453" providerId="ADAL" clId="{D16B89D3-8BA8-4A70-AE12-51DA2A171821}" dt="2025-11-02T22:18:01.967" v="309"/>
          <ac:inkMkLst>
            <pc:docMk/>
            <pc:sldMk cId="4288140708" sldId="314"/>
            <ac:inkMk id="36" creationId="{653BAE1F-8208-97A1-0DD2-1E5DF7CB8BAC}"/>
          </ac:inkMkLst>
        </pc:inkChg>
        <pc:inkChg chg="add">
          <ac:chgData name="Fuentes-Cabrera, Miguel" userId="1bb9fb8f-7ff7-4823-9c46-dbbc0dc47453" providerId="ADAL" clId="{D16B89D3-8BA8-4A70-AE12-51DA2A171821}" dt="2025-11-02T22:16:11.630" v="205"/>
          <ac:inkMkLst>
            <pc:docMk/>
            <pc:sldMk cId="4288140708" sldId="314"/>
            <ac:inkMk id="36" creationId="{B34A797C-748D-D5EE-2044-5D31EECC44FA}"/>
          </ac:inkMkLst>
        </pc:inkChg>
        <pc:inkChg chg="add reco">
          <ac:chgData name="Fuentes-Cabrera, Miguel" userId="1bb9fb8f-7ff7-4823-9c46-dbbc0dc47453" providerId="ADAL" clId="{D16B89D3-8BA8-4A70-AE12-51DA2A171821}" dt="2025-11-02T22:16:12.384" v="206"/>
          <ac:inkMkLst>
            <pc:docMk/>
            <pc:sldMk cId="4288140708" sldId="314"/>
            <ac:inkMk id="37" creationId="{4FEFCB9C-1953-7D53-023C-807414729907}"/>
          </ac:inkMkLst>
        </pc:inkChg>
        <pc:inkChg chg="add reco">
          <ac:chgData name="Fuentes-Cabrera, Miguel" userId="1bb9fb8f-7ff7-4823-9c46-dbbc0dc47453" providerId="ADAL" clId="{D16B89D3-8BA8-4A70-AE12-51DA2A171821}" dt="2025-11-02T22:16:12.384" v="206"/>
          <ac:inkMkLst>
            <pc:docMk/>
            <pc:sldMk cId="4288140708" sldId="314"/>
            <ac:inkMk id="38" creationId="{57D8C461-CC8C-B303-11F5-4E9ADC51A30D}"/>
          </ac:inkMkLst>
        </pc:inkChg>
        <pc:inkChg chg="add">
          <ac:chgData name="Fuentes-Cabrera, Miguel" userId="1bb9fb8f-7ff7-4823-9c46-dbbc0dc47453" providerId="ADAL" clId="{D16B89D3-8BA8-4A70-AE12-51DA2A171821}" dt="2025-11-02T22:16:12.880" v="207"/>
          <ac:inkMkLst>
            <pc:docMk/>
            <pc:sldMk cId="4288140708" sldId="314"/>
            <ac:inkMk id="39" creationId="{DC991D93-6DB5-DF2E-0EC2-4F747B1AF263}"/>
          </ac:inkMkLst>
        </pc:inkChg>
        <pc:inkChg chg="add del reco">
          <ac:chgData name="Fuentes-Cabrera, Miguel" userId="1bb9fb8f-7ff7-4823-9c46-dbbc0dc47453" providerId="ADAL" clId="{D16B89D3-8BA8-4A70-AE12-51DA2A171821}" dt="2025-11-02T22:18:03.864" v="310"/>
          <ac:inkMkLst>
            <pc:docMk/>
            <pc:sldMk cId="4288140708" sldId="314"/>
            <ac:inkMk id="40" creationId="{5F27E99E-5A4B-5C82-1BA3-170EFA6154B6}"/>
          </ac:inkMkLst>
        </pc:inkChg>
        <pc:inkChg chg="add del">
          <ac:chgData name="Fuentes-Cabrera, Miguel" userId="1bb9fb8f-7ff7-4823-9c46-dbbc0dc47453" providerId="ADAL" clId="{D16B89D3-8BA8-4A70-AE12-51DA2A171821}" dt="2025-11-02T22:16:14.919" v="211"/>
          <ac:inkMkLst>
            <pc:docMk/>
            <pc:sldMk cId="4288140708" sldId="314"/>
            <ac:inkMk id="40" creationId="{835456AC-129E-13DA-D1C3-246EB20C8B44}"/>
          </ac:inkMkLst>
        </pc:inkChg>
        <pc:inkChg chg="add del">
          <ac:chgData name="Fuentes-Cabrera, Miguel" userId="1bb9fb8f-7ff7-4823-9c46-dbbc0dc47453" providerId="ADAL" clId="{D16B89D3-8BA8-4A70-AE12-51DA2A171821}" dt="2025-11-02T22:18:15.468" v="314"/>
          <ac:inkMkLst>
            <pc:docMk/>
            <pc:sldMk cId="4288140708" sldId="314"/>
            <ac:inkMk id="41" creationId="{32778964-9B4E-52C8-44AF-9F0DCA658ACB}"/>
          </ac:inkMkLst>
        </pc:inkChg>
        <pc:inkChg chg="add del">
          <ac:chgData name="Fuentes-Cabrera, Miguel" userId="1bb9fb8f-7ff7-4823-9c46-dbbc0dc47453" providerId="ADAL" clId="{D16B89D3-8BA8-4A70-AE12-51DA2A171821}" dt="2025-11-02T22:16:14.919" v="211"/>
          <ac:inkMkLst>
            <pc:docMk/>
            <pc:sldMk cId="4288140708" sldId="314"/>
            <ac:inkMk id="41" creationId="{900077CA-27AA-B576-96D3-64B475754A58}"/>
          </ac:inkMkLst>
        </pc:inkChg>
        <pc:inkChg chg="add del">
          <ac:chgData name="Fuentes-Cabrera, Miguel" userId="1bb9fb8f-7ff7-4823-9c46-dbbc0dc47453" providerId="ADAL" clId="{D16B89D3-8BA8-4A70-AE12-51DA2A171821}" dt="2025-11-02T22:16:14.919" v="211"/>
          <ac:inkMkLst>
            <pc:docMk/>
            <pc:sldMk cId="4288140708" sldId="314"/>
            <ac:inkMk id="42" creationId="{09CF9656-D7DB-85C4-D4D6-36881733DF90}"/>
          </ac:inkMkLst>
        </pc:inkChg>
        <pc:inkChg chg="add del">
          <ac:chgData name="Fuentes-Cabrera, Miguel" userId="1bb9fb8f-7ff7-4823-9c46-dbbc0dc47453" providerId="ADAL" clId="{D16B89D3-8BA8-4A70-AE12-51DA2A171821}" dt="2025-11-02T22:18:15.468" v="314"/>
          <ac:inkMkLst>
            <pc:docMk/>
            <pc:sldMk cId="4288140708" sldId="314"/>
            <ac:inkMk id="42" creationId="{FBE817B9-FF21-F066-A3B0-E9C4B341466A}"/>
          </ac:inkMkLst>
        </pc:inkChg>
        <pc:inkChg chg="add reco">
          <ac:chgData name="Fuentes-Cabrera, Miguel" userId="1bb9fb8f-7ff7-4823-9c46-dbbc0dc47453" providerId="ADAL" clId="{D16B89D3-8BA8-4A70-AE12-51DA2A171821}" dt="2025-11-02T22:16:14.919" v="211"/>
          <ac:inkMkLst>
            <pc:docMk/>
            <pc:sldMk cId="4288140708" sldId="314"/>
            <ac:inkMk id="43" creationId="{2B4C1C15-E089-291F-CC84-98728F2EB90A}"/>
          </ac:inkMkLst>
        </pc:inkChg>
        <pc:inkChg chg="add">
          <ac:chgData name="Fuentes-Cabrera, Miguel" userId="1bb9fb8f-7ff7-4823-9c46-dbbc0dc47453" providerId="ADAL" clId="{D16B89D3-8BA8-4A70-AE12-51DA2A171821}" dt="2025-11-02T22:16:16.130" v="212"/>
          <ac:inkMkLst>
            <pc:docMk/>
            <pc:sldMk cId="4288140708" sldId="314"/>
            <ac:inkMk id="44" creationId="{83CFECD4-3B30-E6CD-B41E-1AE2E04E67DF}"/>
          </ac:inkMkLst>
        </pc:inkChg>
        <pc:inkChg chg="add">
          <ac:chgData name="Fuentes-Cabrera, Miguel" userId="1bb9fb8f-7ff7-4823-9c46-dbbc0dc47453" providerId="ADAL" clId="{D16B89D3-8BA8-4A70-AE12-51DA2A171821}" dt="2025-11-02T22:16:16.330" v="213"/>
          <ac:inkMkLst>
            <pc:docMk/>
            <pc:sldMk cId="4288140708" sldId="314"/>
            <ac:inkMk id="45" creationId="{47E95458-50F4-380D-24F2-6AF371909F30}"/>
          </ac:inkMkLst>
        </pc:inkChg>
        <pc:inkChg chg="add">
          <ac:chgData name="Fuentes-Cabrera, Miguel" userId="1bb9fb8f-7ff7-4823-9c46-dbbc0dc47453" providerId="ADAL" clId="{D16B89D3-8BA8-4A70-AE12-51DA2A171821}" dt="2025-11-02T22:16:16.930" v="214"/>
          <ac:inkMkLst>
            <pc:docMk/>
            <pc:sldMk cId="4288140708" sldId="314"/>
            <ac:inkMk id="46" creationId="{BE96E541-EA0F-AB6D-17C5-C3D7F4C601F6}"/>
          </ac:inkMkLst>
        </pc:inkChg>
        <pc:inkChg chg="add">
          <ac:chgData name="Fuentes-Cabrera, Miguel" userId="1bb9fb8f-7ff7-4823-9c46-dbbc0dc47453" providerId="ADAL" clId="{D16B89D3-8BA8-4A70-AE12-51DA2A171821}" dt="2025-11-02T22:16:17.297" v="215"/>
          <ac:inkMkLst>
            <pc:docMk/>
            <pc:sldMk cId="4288140708" sldId="314"/>
            <ac:inkMk id="47" creationId="{BDBF790A-E8D5-DC62-73E3-EFFA53D07BD2}"/>
          </ac:inkMkLst>
        </pc:inkChg>
        <pc:inkChg chg="add">
          <ac:chgData name="Fuentes-Cabrera, Miguel" userId="1bb9fb8f-7ff7-4823-9c46-dbbc0dc47453" providerId="ADAL" clId="{D16B89D3-8BA8-4A70-AE12-51DA2A171821}" dt="2025-11-02T22:16:17.847" v="216"/>
          <ac:inkMkLst>
            <pc:docMk/>
            <pc:sldMk cId="4288140708" sldId="314"/>
            <ac:inkMk id="48" creationId="{DE95E0CF-AD18-CE4A-0C68-4E2059A2C5C9}"/>
          </ac:inkMkLst>
        </pc:inkChg>
        <pc:inkChg chg="add">
          <ac:chgData name="Fuentes-Cabrera, Miguel" userId="1bb9fb8f-7ff7-4823-9c46-dbbc0dc47453" providerId="ADAL" clId="{D16B89D3-8BA8-4A70-AE12-51DA2A171821}" dt="2025-11-02T22:16:18.082" v="217"/>
          <ac:inkMkLst>
            <pc:docMk/>
            <pc:sldMk cId="4288140708" sldId="314"/>
            <ac:inkMk id="49" creationId="{8A411FF5-4BCE-9BEE-4314-232BFE1EB9A9}"/>
          </ac:inkMkLst>
        </pc:inkChg>
        <pc:inkChg chg="add">
          <ac:chgData name="Fuentes-Cabrera, Miguel" userId="1bb9fb8f-7ff7-4823-9c46-dbbc0dc47453" providerId="ADAL" clId="{D16B89D3-8BA8-4A70-AE12-51DA2A171821}" dt="2025-11-02T22:16:18.213" v="218"/>
          <ac:inkMkLst>
            <pc:docMk/>
            <pc:sldMk cId="4288140708" sldId="314"/>
            <ac:inkMk id="50" creationId="{1FCAD7DA-F912-AE9D-21A7-2013D08C03F9}"/>
          </ac:inkMkLst>
        </pc:inkChg>
        <pc:inkChg chg="add">
          <ac:chgData name="Fuentes-Cabrera, Miguel" userId="1bb9fb8f-7ff7-4823-9c46-dbbc0dc47453" providerId="ADAL" clId="{D16B89D3-8BA8-4A70-AE12-51DA2A171821}" dt="2025-11-02T22:16:18.508" v="219"/>
          <ac:inkMkLst>
            <pc:docMk/>
            <pc:sldMk cId="4288140708" sldId="314"/>
            <ac:inkMk id="51" creationId="{9FFEF803-D6E9-A1D5-2FF7-48202FA244D9}"/>
          </ac:inkMkLst>
        </pc:inkChg>
        <pc:inkChg chg="add">
          <ac:chgData name="Fuentes-Cabrera, Miguel" userId="1bb9fb8f-7ff7-4823-9c46-dbbc0dc47453" providerId="ADAL" clId="{D16B89D3-8BA8-4A70-AE12-51DA2A171821}" dt="2025-11-02T22:16:18.734" v="220"/>
          <ac:inkMkLst>
            <pc:docMk/>
            <pc:sldMk cId="4288140708" sldId="314"/>
            <ac:inkMk id="52" creationId="{3B935B2F-77D2-5629-7ACA-195D221D6D91}"/>
          </ac:inkMkLst>
        </pc:inkChg>
        <pc:inkChg chg="add">
          <ac:chgData name="Fuentes-Cabrera, Miguel" userId="1bb9fb8f-7ff7-4823-9c46-dbbc0dc47453" providerId="ADAL" clId="{D16B89D3-8BA8-4A70-AE12-51DA2A171821}" dt="2025-11-02T22:16:19.143" v="221"/>
          <ac:inkMkLst>
            <pc:docMk/>
            <pc:sldMk cId="4288140708" sldId="314"/>
            <ac:inkMk id="53" creationId="{071C3B37-EA41-61D6-D32A-68D46804275B}"/>
          </ac:inkMkLst>
        </pc:inkChg>
        <pc:inkChg chg="add">
          <ac:chgData name="Fuentes-Cabrera, Miguel" userId="1bb9fb8f-7ff7-4823-9c46-dbbc0dc47453" providerId="ADAL" clId="{D16B89D3-8BA8-4A70-AE12-51DA2A171821}" dt="2025-11-02T22:16:19.521" v="222"/>
          <ac:inkMkLst>
            <pc:docMk/>
            <pc:sldMk cId="4288140708" sldId="314"/>
            <ac:inkMk id="54" creationId="{A87CE4F8-43EE-E2FC-8E91-27CBBA4B14BB}"/>
          </ac:inkMkLst>
        </pc:inkChg>
        <pc:inkChg chg="add">
          <ac:chgData name="Fuentes-Cabrera, Miguel" userId="1bb9fb8f-7ff7-4823-9c46-dbbc0dc47453" providerId="ADAL" clId="{D16B89D3-8BA8-4A70-AE12-51DA2A171821}" dt="2025-11-02T22:16:19.892" v="223"/>
          <ac:inkMkLst>
            <pc:docMk/>
            <pc:sldMk cId="4288140708" sldId="314"/>
            <ac:inkMk id="55" creationId="{359E1CE0-9356-7E4F-CE96-13A85958B273}"/>
          </ac:inkMkLst>
        </pc:inkChg>
        <pc:inkChg chg="add">
          <ac:chgData name="Fuentes-Cabrera, Miguel" userId="1bb9fb8f-7ff7-4823-9c46-dbbc0dc47453" providerId="ADAL" clId="{D16B89D3-8BA8-4A70-AE12-51DA2A171821}" dt="2025-11-02T22:16:20.209" v="224"/>
          <ac:inkMkLst>
            <pc:docMk/>
            <pc:sldMk cId="4288140708" sldId="314"/>
            <ac:inkMk id="56" creationId="{449BF1CD-A6DA-3AFF-0963-7D7CEB4D02A2}"/>
          </ac:inkMkLst>
        </pc:inkChg>
        <pc:inkChg chg="add">
          <ac:chgData name="Fuentes-Cabrera, Miguel" userId="1bb9fb8f-7ff7-4823-9c46-dbbc0dc47453" providerId="ADAL" clId="{D16B89D3-8BA8-4A70-AE12-51DA2A171821}" dt="2025-11-02T22:16:20.830" v="225"/>
          <ac:inkMkLst>
            <pc:docMk/>
            <pc:sldMk cId="4288140708" sldId="314"/>
            <ac:inkMk id="57" creationId="{B0BE0D8B-CF3D-586C-7512-F12675670913}"/>
          </ac:inkMkLst>
        </pc:inkChg>
        <pc:inkChg chg="add">
          <ac:chgData name="Fuentes-Cabrera, Miguel" userId="1bb9fb8f-7ff7-4823-9c46-dbbc0dc47453" providerId="ADAL" clId="{D16B89D3-8BA8-4A70-AE12-51DA2A171821}" dt="2025-11-02T22:16:21.599" v="226"/>
          <ac:inkMkLst>
            <pc:docMk/>
            <pc:sldMk cId="4288140708" sldId="314"/>
            <ac:inkMk id="58" creationId="{CCC0AC41-ABFB-601F-818C-99F508AC05D1}"/>
          </ac:inkMkLst>
        </pc:inkChg>
        <pc:inkChg chg="add">
          <ac:chgData name="Fuentes-Cabrera, Miguel" userId="1bb9fb8f-7ff7-4823-9c46-dbbc0dc47453" providerId="ADAL" clId="{D16B89D3-8BA8-4A70-AE12-51DA2A171821}" dt="2025-11-02T22:16:21.864" v="227"/>
          <ac:inkMkLst>
            <pc:docMk/>
            <pc:sldMk cId="4288140708" sldId="314"/>
            <ac:inkMk id="59" creationId="{4A2D8169-8DE5-2BB7-273F-1F5BBD1B18E7}"/>
          </ac:inkMkLst>
        </pc:inkChg>
        <pc:inkChg chg="add">
          <ac:chgData name="Fuentes-Cabrera, Miguel" userId="1bb9fb8f-7ff7-4823-9c46-dbbc0dc47453" providerId="ADAL" clId="{D16B89D3-8BA8-4A70-AE12-51DA2A171821}" dt="2025-11-02T22:16:22.275" v="228"/>
          <ac:inkMkLst>
            <pc:docMk/>
            <pc:sldMk cId="4288140708" sldId="314"/>
            <ac:inkMk id="60" creationId="{603FB347-45AF-815F-2263-39D760E2E5BB}"/>
          </ac:inkMkLst>
        </pc:inkChg>
        <pc:inkChg chg="add">
          <ac:chgData name="Fuentes-Cabrera, Miguel" userId="1bb9fb8f-7ff7-4823-9c46-dbbc0dc47453" providerId="ADAL" clId="{D16B89D3-8BA8-4A70-AE12-51DA2A171821}" dt="2025-11-02T22:16:22.692" v="229"/>
          <ac:inkMkLst>
            <pc:docMk/>
            <pc:sldMk cId="4288140708" sldId="314"/>
            <ac:inkMk id="61" creationId="{42D9553D-B7DE-D561-4DAF-70B193077C72}"/>
          </ac:inkMkLst>
        </pc:inkChg>
        <pc:inkChg chg="add">
          <ac:chgData name="Fuentes-Cabrera, Miguel" userId="1bb9fb8f-7ff7-4823-9c46-dbbc0dc47453" providerId="ADAL" clId="{D16B89D3-8BA8-4A70-AE12-51DA2A171821}" dt="2025-11-02T22:16:23.125" v="230"/>
          <ac:inkMkLst>
            <pc:docMk/>
            <pc:sldMk cId="4288140708" sldId="314"/>
            <ac:inkMk id="62" creationId="{F550F1E3-4B36-D761-36D1-C67DB858412A}"/>
          </ac:inkMkLst>
        </pc:inkChg>
        <pc:inkChg chg="add">
          <ac:chgData name="Fuentes-Cabrera, Miguel" userId="1bb9fb8f-7ff7-4823-9c46-dbbc0dc47453" providerId="ADAL" clId="{D16B89D3-8BA8-4A70-AE12-51DA2A171821}" dt="2025-11-02T22:16:23.393" v="231"/>
          <ac:inkMkLst>
            <pc:docMk/>
            <pc:sldMk cId="4288140708" sldId="314"/>
            <ac:inkMk id="63" creationId="{45CC1570-5441-8774-ED96-8687A28C1BEC}"/>
          </ac:inkMkLst>
        </pc:inkChg>
        <pc:inkChg chg="add">
          <ac:chgData name="Fuentes-Cabrera, Miguel" userId="1bb9fb8f-7ff7-4823-9c46-dbbc0dc47453" providerId="ADAL" clId="{D16B89D3-8BA8-4A70-AE12-51DA2A171821}" dt="2025-11-02T22:16:23.675" v="232"/>
          <ac:inkMkLst>
            <pc:docMk/>
            <pc:sldMk cId="4288140708" sldId="314"/>
            <ac:inkMk id="64" creationId="{5DE60D36-16B6-8AFA-F749-2226E31A6EED}"/>
          </ac:inkMkLst>
        </pc:inkChg>
        <pc:inkChg chg="add">
          <ac:chgData name="Fuentes-Cabrera, Miguel" userId="1bb9fb8f-7ff7-4823-9c46-dbbc0dc47453" providerId="ADAL" clId="{D16B89D3-8BA8-4A70-AE12-51DA2A171821}" dt="2025-11-02T22:16:24.280" v="233"/>
          <ac:inkMkLst>
            <pc:docMk/>
            <pc:sldMk cId="4288140708" sldId="314"/>
            <ac:inkMk id="65" creationId="{0DDA064F-4F2E-DBF9-39EB-18AD5090A1EC}"/>
          </ac:inkMkLst>
        </pc:inkChg>
        <pc:inkChg chg="add">
          <ac:chgData name="Fuentes-Cabrera, Miguel" userId="1bb9fb8f-7ff7-4823-9c46-dbbc0dc47453" providerId="ADAL" clId="{D16B89D3-8BA8-4A70-AE12-51DA2A171821}" dt="2025-11-02T22:16:24.414" v="234"/>
          <ac:inkMkLst>
            <pc:docMk/>
            <pc:sldMk cId="4288140708" sldId="314"/>
            <ac:inkMk id="66" creationId="{23D19BC1-0DB0-289A-AFD6-0F978A600FAE}"/>
          </ac:inkMkLst>
        </pc:inkChg>
        <pc:inkChg chg="add del">
          <ac:chgData name="Fuentes-Cabrera, Miguel" userId="1bb9fb8f-7ff7-4823-9c46-dbbc0dc47453" providerId="ADAL" clId="{D16B89D3-8BA8-4A70-AE12-51DA2A171821}" dt="2025-11-02T22:18:15.468" v="314"/>
          <ac:inkMkLst>
            <pc:docMk/>
            <pc:sldMk cId="4288140708" sldId="314"/>
            <ac:inkMk id="67" creationId="{73B96E9E-62E8-F492-E4A0-E25830B43116}"/>
          </ac:inkMkLst>
        </pc:inkChg>
        <pc:inkChg chg="add reco">
          <ac:chgData name="Fuentes-Cabrera, Miguel" userId="1bb9fb8f-7ff7-4823-9c46-dbbc0dc47453" providerId="ADAL" clId="{D16B89D3-8BA8-4A70-AE12-51DA2A171821}" dt="2025-11-02T22:18:15.468" v="314"/>
          <ac:inkMkLst>
            <pc:docMk/>
            <pc:sldMk cId="4288140708" sldId="314"/>
            <ac:inkMk id="68" creationId="{A0560580-2CF7-E537-991A-D9B1A99C5942}"/>
          </ac:inkMkLst>
        </pc:inkChg>
        <pc:inkChg chg="add del">
          <ac:chgData name="Fuentes-Cabrera, Miguel" userId="1bb9fb8f-7ff7-4823-9c46-dbbc0dc47453" providerId="ADAL" clId="{D16B89D3-8BA8-4A70-AE12-51DA2A171821}" dt="2025-11-02T22:18:21.723" v="326"/>
          <ac:inkMkLst>
            <pc:docMk/>
            <pc:sldMk cId="4288140708" sldId="314"/>
            <ac:inkMk id="69" creationId="{8598E3B0-08EE-ACA5-E6F1-FFC245AA2BBE}"/>
          </ac:inkMkLst>
        </pc:inkChg>
        <pc:inkChg chg="add del">
          <ac:chgData name="Fuentes-Cabrera, Miguel" userId="1bb9fb8f-7ff7-4823-9c46-dbbc0dc47453" providerId="ADAL" clId="{D16B89D3-8BA8-4A70-AE12-51DA2A171821}" dt="2025-11-02T22:16:31.639" v="245"/>
          <ac:inkMkLst>
            <pc:docMk/>
            <pc:sldMk cId="4288140708" sldId="314"/>
            <ac:inkMk id="70" creationId="{48726165-E19B-269F-65DB-44FB72096C12}"/>
          </ac:inkMkLst>
        </pc:inkChg>
        <pc:inkChg chg="add del">
          <ac:chgData name="Fuentes-Cabrera, Miguel" userId="1bb9fb8f-7ff7-4823-9c46-dbbc0dc47453" providerId="ADAL" clId="{D16B89D3-8BA8-4A70-AE12-51DA2A171821}" dt="2025-11-02T22:18:21.723" v="326"/>
          <ac:inkMkLst>
            <pc:docMk/>
            <pc:sldMk cId="4288140708" sldId="314"/>
            <ac:inkMk id="70" creationId="{81C74439-624A-BB00-5A30-3ED2A650BC4E}"/>
          </ac:inkMkLst>
        </pc:inkChg>
        <pc:inkChg chg="add del">
          <ac:chgData name="Fuentes-Cabrera, Miguel" userId="1bb9fb8f-7ff7-4823-9c46-dbbc0dc47453" providerId="ADAL" clId="{D16B89D3-8BA8-4A70-AE12-51DA2A171821}" dt="2025-11-02T22:18:21.723" v="326"/>
          <ac:inkMkLst>
            <pc:docMk/>
            <pc:sldMk cId="4288140708" sldId="314"/>
            <ac:inkMk id="71" creationId="{920EA20B-78E7-5778-4123-90BBF8C7E428}"/>
          </ac:inkMkLst>
        </pc:inkChg>
        <pc:inkChg chg="add del">
          <ac:chgData name="Fuentes-Cabrera, Miguel" userId="1bb9fb8f-7ff7-4823-9c46-dbbc0dc47453" providerId="ADAL" clId="{D16B89D3-8BA8-4A70-AE12-51DA2A171821}" dt="2025-11-02T22:16:31.639" v="245"/>
          <ac:inkMkLst>
            <pc:docMk/>
            <pc:sldMk cId="4288140708" sldId="314"/>
            <ac:inkMk id="71" creationId="{B3312588-977C-2802-F0D5-977032A6F31A}"/>
          </ac:inkMkLst>
        </pc:inkChg>
        <pc:inkChg chg="add del">
          <ac:chgData name="Fuentes-Cabrera, Miguel" userId="1bb9fb8f-7ff7-4823-9c46-dbbc0dc47453" providerId="ADAL" clId="{D16B89D3-8BA8-4A70-AE12-51DA2A171821}" dt="2025-11-02T22:18:21.723" v="326"/>
          <ac:inkMkLst>
            <pc:docMk/>
            <pc:sldMk cId="4288140708" sldId="314"/>
            <ac:inkMk id="72" creationId="{984B68B0-9DED-E57E-7D50-B4E83A875B35}"/>
          </ac:inkMkLst>
        </pc:inkChg>
        <pc:inkChg chg="add">
          <ac:chgData name="Fuentes-Cabrera, Miguel" userId="1bb9fb8f-7ff7-4823-9c46-dbbc0dc47453" providerId="ADAL" clId="{D16B89D3-8BA8-4A70-AE12-51DA2A171821}" dt="2025-11-02T22:16:28.550" v="237"/>
          <ac:inkMkLst>
            <pc:docMk/>
            <pc:sldMk cId="4288140708" sldId="314"/>
            <ac:inkMk id="72" creationId="{FDBD71B1-1D46-9C11-5F7A-1A6D39F1B5F1}"/>
          </ac:inkMkLst>
        </pc:inkChg>
        <pc:inkChg chg="add del">
          <ac:chgData name="Fuentes-Cabrera, Miguel" userId="1bb9fb8f-7ff7-4823-9c46-dbbc0dc47453" providerId="ADAL" clId="{D16B89D3-8BA8-4A70-AE12-51DA2A171821}" dt="2025-11-02T22:16:31.639" v="245"/>
          <ac:inkMkLst>
            <pc:docMk/>
            <pc:sldMk cId="4288140708" sldId="314"/>
            <ac:inkMk id="73" creationId="{14C00DCD-BA2E-8FDF-D201-EAC216ED4BBE}"/>
          </ac:inkMkLst>
        </pc:inkChg>
        <pc:inkChg chg="add del">
          <ac:chgData name="Fuentes-Cabrera, Miguel" userId="1bb9fb8f-7ff7-4823-9c46-dbbc0dc47453" providerId="ADAL" clId="{D16B89D3-8BA8-4A70-AE12-51DA2A171821}" dt="2025-11-02T22:18:21.723" v="326"/>
          <ac:inkMkLst>
            <pc:docMk/>
            <pc:sldMk cId="4288140708" sldId="314"/>
            <ac:inkMk id="73" creationId="{C3B50A08-0817-9FBC-9E3F-019C82C321C6}"/>
          </ac:inkMkLst>
        </pc:inkChg>
        <pc:inkChg chg="add del">
          <ac:chgData name="Fuentes-Cabrera, Miguel" userId="1bb9fb8f-7ff7-4823-9c46-dbbc0dc47453" providerId="ADAL" clId="{D16B89D3-8BA8-4A70-AE12-51DA2A171821}" dt="2025-11-02T22:18:21.723" v="326"/>
          <ac:inkMkLst>
            <pc:docMk/>
            <pc:sldMk cId="4288140708" sldId="314"/>
            <ac:inkMk id="74" creationId="{4DA8EAA3-3D68-A2E6-E51D-D12820EBDCA7}"/>
          </ac:inkMkLst>
        </pc:inkChg>
        <pc:inkChg chg="add del">
          <ac:chgData name="Fuentes-Cabrera, Miguel" userId="1bb9fb8f-7ff7-4823-9c46-dbbc0dc47453" providerId="ADAL" clId="{D16B89D3-8BA8-4A70-AE12-51DA2A171821}" dt="2025-11-02T22:16:31.639" v="245"/>
          <ac:inkMkLst>
            <pc:docMk/>
            <pc:sldMk cId="4288140708" sldId="314"/>
            <ac:inkMk id="74" creationId="{896C1BEB-9B09-DCF0-EB62-73BBAA84F526}"/>
          </ac:inkMkLst>
        </pc:inkChg>
        <pc:inkChg chg="add del">
          <ac:chgData name="Fuentes-Cabrera, Miguel" userId="1bb9fb8f-7ff7-4823-9c46-dbbc0dc47453" providerId="ADAL" clId="{D16B89D3-8BA8-4A70-AE12-51DA2A171821}" dt="2025-11-02T22:16:31.639" v="245"/>
          <ac:inkMkLst>
            <pc:docMk/>
            <pc:sldMk cId="4288140708" sldId="314"/>
            <ac:inkMk id="75" creationId="{4A3AAB38-6BDA-A24D-2B91-7D8D33371C6A}"/>
          </ac:inkMkLst>
        </pc:inkChg>
        <pc:inkChg chg="add del">
          <ac:chgData name="Fuentes-Cabrera, Miguel" userId="1bb9fb8f-7ff7-4823-9c46-dbbc0dc47453" providerId="ADAL" clId="{D16B89D3-8BA8-4A70-AE12-51DA2A171821}" dt="2025-11-02T22:18:21.723" v="326"/>
          <ac:inkMkLst>
            <pc:docMk/>
            <pc:sldMk cId="4288140708" sldId="314"/>
            <ac:inkMk id="75" creationId="{9364E313-FC82-F79D-9C7A-9D2C3D0FA8C8}"/>
          </ac:inkMkLst>
        </pc:inkChg>
        <pc:inkChg chg="add del">
          <ac:chgData name="Fuentes-Cabrera, Miguel" userId="1bb9fb8f-7ff7-4823-9c46-dbbc0dc47453" providerId="ADAL" clId="{D16B89D3-8BA8-4A70-AE12-51DA2A171821}" dt="2025-11-02T22:16:31.639" v="245"/>
          <ac:inkMkLst>
            <pc:docMk/>
            <pc:sldMk cId="4288140708" sldId="314"/>
            <ac:inkMk id="76" creationId="{C9689AB8-DB8E-A11E-8E23-D6E01AF33F2D}"/>
          </ac:inkMkLst>
        </pc:inkChg>
        <pc:inkChg chg="add del">
          <ac:chgData name="Fuentes-Cabrera, Miguel" userId="1bb9fb8f-7ff7-4823-9c46-dbbc0dc47453" providerId="ADAL" clId="{D16B89D3-8BA8-4A70-AE12-51DA2A171821}" dt="2025-11-02T22:18:21.723" v="326"/>
          <ac:inkMkLst>
            <pc:docMk/>
            <pc:sldMk cId="4288140708" sldId="314"/>
            <ac:inkMk id="76" creationId="{D5B42CA1-36F5-4AFC-34DB-5CEDE4CD5C0F}"/>
          </ac:inkMkLst>
        </pc:inkChg>
        <pc:inkChg chg="add del">
          <ac:chgData name="Fuentes-Cabrera, Miguel" userId="1bb9fb8f-7ff7-4823-9c46-dbbc0dc47453" providerId="ADAL" clId="{D16B89D3-8BA8-4A70-AE12-51DA2A171821}" dt="2025-11-02T22:16:31.639" v="245"/>
          <ac:inkMkLst>
            <pc:docMk/>
            <pc:sldMk cId="4288140708" sldId="314"/>
            <ac:inkMk id="77" creationId="{6FE990E6-18E3-D2BE-CE98-EE0E25BEE178}"/>
          </ac:inkMkLst>
        </pc:inkChg>
        <pc:inkChg chg="add">
          <ac:chgData name="Fuentes-Cabrera, Miguel" userId="1bb9fb8f-7ff7-4823-9c46-dbbc0dc47453" providerId="ADAL" clId="{D16B89D3-8BA8-4A70-AE12-51DA2A171821}" dt="2025-11-02T22:18:19.409" v="323"/>
          <ac:inkMkLst>
            <pc:docMk/>
            <pc:sldMk cId="4288140708" sldId="314"/>
            <ac:inkMk id="77" creationId="{F7CD6E7D-84D0-B724-CC78-01443D72489B}"/>
          </ac:inkMkLst>
        </pc:inkChg>
        <pc:inkChg chg="add del">
          <ac:chgData name="Fuentes-Cabrera, Miguel" userId="1bb9fb8f-7ff7-4823-9c46-dbbc0dc47453" providerId="ADAL" clId="{D16B89D3-8BA8-4A70-AE12-51DA2A171821}" dt="2025-11-02T22:18:21.723" v="326"/>
          <ac:inkMkLst>
            <pc:docMk/>
            <pc:sldMk cId="4288140708" sldId="314"/>
            <ac:inkMk id="78" creationId="{784CE49E-0584-0A90-7C8B-40BEC8C06E14}"/>
          </ac:inkMkLst>
        </pc:inkChg>
        <pc:inkChg chg="add del">
          <ac:chgData name="Fuentes-Cabrera, Miguel" userId="1bb9fb8f-7ff7-4823-9c46-dbbc0dc47453" providerId="ADAL" clId="{D16B89D3-8BA8-4A70-AE12-51DA2A171821}" dt="2025-11-02T22:16:31.639" v="245"/>
          <ac:inkMkLst>
            <pc:docMk/>
            <pc:sldMk cId="4288140708" sldId="314"/>
            <ac:inkMk id="78" creationId="{85DB107C-187F-33E9-B524-21690DD1B4C9}"/>
          </ac:inkMkLst>
        </pc:inkChg>
        <pc:inkChg chg="add del">
          <ac:chgData name="Fuentes-Cabrera, Miguel" userId="1bb9fb8f-7ff7-4823-9c46-dbbc0dc47453" providerId="ADAL" clId="{D16B89D3-8BA8-4A70-AE12-51DA2A171821}" dt="2025-11-02T22:18:21.723" v="326"/>
          <ac:inkMkLst>
            <pc:docMk/>
            <pc:sldMk cId="4288140708" sldId="314"/>
            <ac:inkMk id="79" creationId="{29149BE7-795A-CE5F-899F-618350BDB173}"/>
          </ac:inkMkLst>
        </pc:inkChg>
        <pc:inkChg chg="add del">
          <ac:chgData name="Fuentes-Cabrera, Miguel" userId="1bb9fb8f-7ff7-4823-9c46-dbbc0dc47453" providerId="ADAL" clId="{D16B89D3-8BA8-4A70-AE12-51DA2A171821}" dt="2025-11-02T22:16:31.639" v="245"/>
          <ac:inkMkLst>
            <pc:docMk/>
            <pc:sldMk cId="4288140708" sldId="314"/>
            <ac:inkMk id="79" creationId="{F2583E87-1602-19DB-0FF1-DA81EB47C0C5}"/>
          </ac:inkMkLst>
        </pc:inkChg>
        <pc:inkChg chg="add reco">
          <ac:chgData name="Fuentes-Cabrera, Miguel" userId="1bb9fb8f-7ff7-4823-9c46-dbbc0dc47453" providerId="ADAL" clId="{D16B89D3-8BA8-4A70-AE12-51DA2A171821}" dt="2025-11-02T22:16:31.639" v="245"/>
          <ac:inkMkLst>
            <pc:docMk/>
            <pc:sldMk cId="4288140708" sldId="314"/>
            <ac:inkMk id="80" creationId="{523CA5BA-13FD-EC94-5A9F-FB9D81D27E08}"/>
          </ac:inkMkLst>
        </pc:inkChg>
        <pc:inkChg chg="add del">
          <ac:chgData name="Fuentes-Cabrera, Miguel" userId="1bb9fb8f-7ff7-4823-9c46-dbbc0dc47453" providerId="ADAL" clId="{D16B89D3-8BA8-4A70-AE12-51DA2A171821}" dt="2025-11-02T22:16:38.216" v="258"/>
          <ac:inkMkLst>
            <pc:docMk/>
            <pc:sldMk cId="4288140708" sldId="314"/>
            <ac:inkMk id="81" creationId="{53A1B344-6FF7-E589-F34C-23DE89D9D716}"/>
          </ac:inkMkLst>
        </pc:inkChg>
        <pc:inkChg chg="add del">
          <ac:chgData name="Fuentes-Cabrera, Miguel" userId="1bb9fb8f-7ff7-4823-9c46-dbbc0dc47453" providerId="ADAL" clId="{D16B89D3-8BA8-4A70-AE12-51DA2A171821}" dt="2025-11-02T22:18:28.590" v="337"/>
          <ac:inkMkLst>
            <pc:docMk/>
            <pc:sldMk cId="4288140708" sldId="314"/>
            <ac:inkMk id="82" creationId="{1335BA9A-CFF7-AF75-11B9-CEFAAB833002}"/>
          </ac:inkMkLst>
        </pc:inkChg>
        <pc:inkChg chg="add del">
          <ac:chgData name="Fuentes-Cabrera, Miguel" userId="1bb9fb8f-7ff7-4823-9c46-dbbc0dc47453" providerId="ADAL" clId="{D16B89D3-8BA8-4A70-AE12-51DA2A171821}" dt="2025-11-02T22:16:38.216" v="258"/>
          <ac:inkMkLst>
            <pc:docMk/>
            <pc:sldMk cId="4288140708" sldId="314"/>
            <ac:inkMk id="82" creationId="{EF02DE6B-2BDD-B705-E88F-B703EE20BB40}"/>
          </ac:inkMkLst>
        </pc:inkChg>
        <pc:inkChg chg="add del">
          <ac:chgData name="Fuentes-Cabrera, Miguel" userId="1bb9fb8f-7ff7-4823-9c46-dbbc0dc47453" providerId="ADAL" clId="{D16B89D3-8BA8-4A70-AE12-51DA2A171821}" dt="2025-11-02T22:16:38.216" v="258"/>
          <ac:inkMkLst>
            <pc:docMk/>
            <pc:sldMk cId="4288140708" sldId="314"/>
            <ac:inkMk id="83" creationId="{98E49DF8-7A66-7AAE-60B8-8847838D4FE4}"/>
          </ac:inkMkLst>
        </pc:inkChg>
        <pc:inkChg chg="add del">
          <ac:chgData name="Fuentes-Cabrera, Miguel" userId="1bb9fb8f-7ff7-4823-9c46-dbbc0dc47453" providerId="ADAL" clId="{D16B89D3-8BA8-4A70-AE12-51DA2A171821}" dt="2025-11-02T22:18:28.590" v="337"/>
          <ac:inkMkLst>
            <pc:docMk/>
            <pc:sldMk cId="4288140708" sldId="314"/>
            <ac:inkMk id="83" creationId="{AB1112FF-9FF4-29F7-583E-47E9207C5A82}"/>
          </ac:inkMkLst>
        </pc:inkChg>
        <pc:inkChg chg="add del">
          <ac:chgData name="Fuentes-Cabrera, Miguel" userId="1bb9fb8f-7ff7-4823-9c46-dbbc0dc47453" providerId="ADAL" clId="{D16B89D3-8BA8-4A70-AE12-51DA2A171821}" dt="2025-11-02T22:18:28.590" v="337"/>
          <ac:inkMkLst>
            <pc:docMk/>
            <pc:sldMk cId="4288140708" sldId="314"/>
            <ac:inkMk id="84" creationId="{253FDB6C-3EE6-377C-239F-08E93E505C1A}"/>
          </ac:inkMkLst>
        </pc:inkChg>
        <pc:inkChg chg="add del">
          <ac:chgData name="Fuentes-Cabrera, Miguel" userId="1bb9fb8f-7ff7-4823-9c46-dbbc0dc47453" providerId="ADAL" clId="{D16B89D3-8BA8-4A70-AE12-51DA2A171821}" dt="2025-11-02T22:16:38.216" v="258"/>
          <ac:inkMkLst>
            <pc:docMk/>
            <pc:sldMk cId="4288140708" sldId="314"/>
            <ac:inkMk id="84" creationId="{70D36090-748F-E31D-B83A-FE5C3478B1B5}"/>
          </ac:inkMkLst>
        </pc:inkChg>
        <pc:inkChg chg="add del">
          <ac:chgData name="Fuentes-Cabrera, Miguel" userId="1bb9fb8f-7ff7-4823-9c46-dbbc0dc47453" providerId="ADAL" clId="{D16B89D3-8BA8-4A70-AE12-51DA2A171821}" dt="2025-11-02T22:16:38.216" v="258"/>
          <ac:inkMkLst>
            <pc:docMk/>
            <pc:sldMk cId="4288140708" sldId="314"/>
            <ac:inkMk id="85" creationId="{25E30ADC-25FC-3FE8-5505-6B883CBF1D52}"/>
          </ac:inkMkLst>
        </pc:inkChg>
        <pc:inkChg chg="add del">
          <ac:chgData name="Fuentes-Cabrera, Miguel" userId="1bb9fb8f-7ff7-4823-9c46-dbbc0dc47453" providerId="ADAL" clId="{D16B89D3-8BA8-4A70-AE12-51DA2A171821}" dt="2025-11-02T22:18:28.590" v="337"/>
          <ac:inkMkLst>
            <pc:docMk/>
            <pc:sldMk cId="4288140708" sldId="314"/>
            <ac:inkMk id="85" creationId="{541F5569-F887-96EE-AD01-4A2CF827592B}"/>
          </ac:inkMkLst>
        </pc:inkChg>
        <pc:inkChg chg="add">
          <ac:chgData name="Fuentes-Cabrera, Miguel" userId="1bb9fb8f-7ff7-4823-9c46-dbbc0dc47453" providerId="ADAL" clId="{D16B89D3-8BA8-4A70-AE12-51DA2A171821}" dt="2025-11-02T22:16:34.770" v="251"/>
          <ac:inkMkLst>
            <pc:docMk/>
            <pc:sldMk cId="4288140708" sldId="314"/>
            <ac:inkMk id="86" creationId="{423A0038-5B6B-C138-A3EE-06CB363CC768}"/>
          </ac:inkMkLst>
        </pc:inkChg>
        <pc:inkChg chg="add del">
          <ac:chgData name="Fuentes-Cabrera, Miguel" userId="1bb9fb8f-7ff7-4823-9c46-dbbc0dc47453" providerId="ADAL" clId="{D16B89D3-8BA8-4A70-AE12-51DA2A171821}" dt="2025-11-02T22:18:28.590" v="337"/>
          <ac:inkMkLst>
            <pc:docMk/>
            <pc:sldMk cId="4288140708" sldId="314"/>
            <ac:inkMk id="86" creationId="{6DD20D5C-92A2-B293-B411-4C8DB0C243EB}"/>
          </ac:inkMkLst>
        </pc:inkChg>
        <pc:inkChg chg="add del">
          <ac:chgData name="Fuentes-Cabrera, Miguel" userId="1bb9fb8f-7ff7-4823-9c46-dbbc0dc47453" providerId="ADAL" clId="{D16B89D3-8BA8-4A70-AE12-51DA2A171821}" dt="2025-11-02T22:18:28.590" v="337"/>
          <ac:inkMkLst>
            <pc:docMk/>
            <pc:sldMk cId="4288140708" sldId="314"/>
            <ac:inkMk id="87" creationId="{3BE0FA31-4693-44B7-0154-A2764A339F62}"/>
          </ac:inkMkLst>
        </pc:inkChg>
        <pc:inkChg chg="add del">
          <ac:chgData name="Fuentes-Cabrera, Miguel" userId="1bb9fb8f-7ff7-4823-9c46-dbbc0dc47453" providerId="ADAL" clId="{D16B89D3-8BA8-4A70-AE12-51DA2A171821}" dt="2025-11-02T22:16:38.216" v="258"/>
          <ac:inkMkLst>
            <pc:docMk/>
            <pc:sldMk cId="4288140708" sldId="314"/>
            <ac:inkMk id="87" creationId="{83EE94DB-C499-CFDF-AB09-99F7BA4824E9}"/>
          </ac:inkMkLst>
        </pc:inkChg>
        <pc:inkChg chg="add del">
          <ac:chgData name="Fuentes-Cabrera, Miguel" userId="1bb9fb8f-7ff7-4823-9c46-dbbc0dc47453" providerId="ADAL" clId="{D16B89D3-8BA8-4A70-AE12-51DA2A171821}" dt="2025-11-02T22:16:38.216" v="258"/>
          <ac:inkMkLst>
            <pc:docMk/>
            <pc:sldMk cId="4288140708" sldId="314"/>
            <ac:inkMk id="88" creationId="{02484FF2-CA4D-6744-2BC8-4C020A9A9250}"/>
          </ac:inkMkLst>
        </pc:inkChg>
        <pc:inkChg chg="add del">
          <ac:chgData name="Fuentes-Cabrera, Miguel" userId="1bb9fb8f-7ff7-4823-9c46-dbbc0dc47453" providerId="ADAL" clId="{D16B89D3-8BA8-4A70-AE12-51DA2A171821}" dt="2025-11-02T22:18:28.590" v="337"/>
          <ac:inkMkLst>
            <pc:docMk/>
            <pc:sldMk cId="4288140708" sldId="314"/>
            <ac:inkMk id="88" creationId="{93458254-69FD-CEB3-B378-16528CAF9C8F}"/>
          </ac:inkMkLst>
        </pc:inkChg>
        <pc:inkChg chg="add del">
          <ac:chgData name="Fuentes-Cabrera, Miguel" userId="1bb9fb8f-7ff7-4823-9c46-dbbc0dc47453" providerId="ADAL" clId="{D16B89D3-8BA8-4A70-AE12-51DA2A171821}" dt="2025-11-02T22:18:28.590" v="337"/>
          <ac:inkMkLst>
            <pc:docMk/>
            <pc:sldMk cId="4288140708" sldId="314"/>
            <ac:inkMk id="89" creationId="{75B88F73-51D1-BB38-61FA-6FB31D7D081D}"/>
          </ac:inkMkLst>
        </pc:inkChg>
        <pc:inkChg chg="add">
          <ac:chgData name="Fuentes-Cabrera, Miguel" userId="1bb9fb8f-7ff7-4823-9c46-dbbc0dc47453" providerId="ADAL" clId="{D16B89D3-8BA8-4A70-AE12-51DA2A171821}" dt="2025-11-02T22:16:35.793" v="254"/>
          <ac:inkMkLst>
            <pc:docMk/>
            <pc:sldMk cId="4288140708" sldId="314"/>
            <ac:inkMk id="89" creationId="{7CECB41C-99FD-DE66-FC8D-98C38C013512}"/>
          </ac:inkMkLst>
        </pc:inkChg>
        <pc:inkChg chg="add">
          <ac:chgData name="Fuentes-Cabrera, Miguel" userId="1bb9fb8f-7ff7-4823-9c46-dbbc0dc47453" providerId="ADAL" clId="{D16B89D3-8BA8-4A70-AE12-51DA2A171821}" dt="2025-11-02T22:18:27.193" v="335"/>
          <ac:inkMkLst>
            <pc:docMk/>
            <pc:sldMk cId="4288140708" sldId="314"/>
            <ac:inkMk id="90" creationId="{822106FB-6838-1BD9-8CC9-03CCD2FF9BB7}"/>
          </ac:inkMkLst>
        </pc:inkChg>
        <pc:inkChg chg="add del">
          <ac:chgData name="Fuentes-Cabrera, Miguel" userId="1bb9fb8f-7ff7-4823-9c46-dbbc0dc47453" providerId="ADAL" clId="{D16B89D3-8BA8-4A70-AE12-51DA2A171821}" dt="2025-11-02T22:16:38.216" v="258"/>
          <ac:inkMkLst>
            <pc:docMk/>
            <pc:sldMk cId="4288140708" sldId="314"/>
            <ac:inkMk id="90" creationId="{AF4EED0B-96C9-20B7-0A3E-F4B522D6F2C1}"/>
          </ac:inkMkLst>
        </pc:inkChg>
        <pc:inkChg chg="add del">
          <ac:chgData name="Fuentes-Cabrera, Miguel" userId="1bb9fb8f-7ff7-4823-9c46-dbbc0dc47453" providerId="ADAL" clId="{D16B89D3-8BA8-4A70-AE12-51DA2A171821}" dt="2025-11-02T22:18:28.590" v="337"/>
          <ac:inkMkLst>
            <pc:docMk/>
            <pc:sldMk cId="4288140708" sldId="314"/>
            <ac:inkMk id="91" creationId="{0B30E3CB-A647-F566-4C00-5D37E2659993}"/>
          </ac:inkMkLst>
        </pc:inkChg>
        <pc:inkChg chg="add del">
          <ac:chgData name="Fuentes-Cabrera, Miguel" userId="1bb9fb8f-7ff7-4823-9c46-dbbc0dc47453" providerId="ADAL" clId="{D16B89D3-8BA8-4A70-AE12-51DA2A171821}" dt="2025-11-02T22:16:38.216" v="258"/>
          <ac:inkMkLst>
            <pc:docMk/>
            <pc:sldMk cId="4288140708" sldId="314"/>
            <ac:inkMk id="91" creationId="{8010F26E-E41D-9E57-8ED9-1D569C10AE07}"/>
          </ac:inkMkLst>
        </pc:inkChg>
        <pc:inkChg chg="add">
          <ac:chgData name="Fuentes-Cabrera, Miguel" userId="1bb9fb8f-7ff7-4823-9c46-dbbc0dc47453" providerId="ADAL" clId="{D16B89D3-8BA8-4A70-AE12-51DA2A171821}" dt="2025-11-02T22:16:37.243" v="257"/>
          <ac:inkMkLst>
            <pc:docMk/>
            <pc:sldMk cId="4288140708" sldId="314"/>
            <ac:inkMk id="92" creationId="{721FB7F0-82BC-5398-A2A0-7A7D46684E18}"/>
          </ac:inkMkLst>
        </pc:inkChg>
        <pc:inkChg chg="add mod reco modStrokes">
          <ac:chgData name="Fuentes-Cabrera, Miguel" userId="1bb9fb8f-7ff7-4823-9c46-dbbc0dc47453" providerId="ADAL" clId="{D16B89D3-8BA8-4A70-AE12-51DA2A171821}" dt="2025-11-02T22:16:49.987" v="278"/>
          <ac:inkMkLst>
            <pc:docMk/>
            <pc:sldMk cId="4288140708" sldId="314"/>
            <ac:inkMk id="93" creationId="{E0A4F24A-696B-D90A-C6BB-1707468155A5}"/>
          </ac:inkMkLst>
        </pc:inkChg>
        <pc:inkChg chg="add mod reco modStrokes">
          <ac:chgData name="Fuentes-Cabrera, Miguel" userId="1bb9fb8f-7ff7-4823-9c46-dbbc0dc47453" providerId="ADAL" clId="{D16B89D3-8BA8-4A70-AE12-51DA2A171821}" dt="2025-11-02T22:18:38.861" v="352"/>
          <ac:inkMkLst>
            <pc:docMk/>
            <pc:sldMk cId="4288140708" sldId="314"/>
            <ac:inkMk id="94" creationId="{7960B568-4D1B-42F6-2F5B-6C875AC98C94}"/>
          </ac:inkMkLst>
        </pc:inkChg>
        <pc:inkChg chg="add">
          <ac:chgData name="Fuentes-Cabrera, Miguel" userId="1bb9fb8f-7ff7-4823-9c46-dbbc0dc47453" providerId="ADAL" clId="{D16B89D3-8BA8-4A70-AE12-51DA2A171821}" dt="2025-11-02T22:16:38.666" v="259"/>
          <ac:inkMkLst>
            <pc:docMk/>
            <pc:sldMk cId="4288140708" sldId="314"/>
            <ac:inkMk id="94" creationId="{D1356638-0790-7A8C-6496-7E20C440E5EC}"/>
          </ac:inkMkLst>
        </pc:inkChg>
        <pc:inkChg chg="add del">
          <ac:chgData name="Fuentes-Cabrera, Miguel" userId="1bb9fb8f-7ff7-4823-9c46-dbbc0dc47453" providerId="ADAL" clId="{D16B89D3-8BA8-4A70-AE12-51DA2A171821}" dt="2025-11-02T22:18:34.702" v="347"/>
          <ac:inkMkLst>
            <pc:docMk/>
            <pc:sldMk cId="4288140708" sldId="314"/>
            <ac:inkMk id="95" creationId="{17E54459-B04E-E552-81C3-D118516043CB}"/>
          </ac:inkMkLst>
        </pc:inkChg>
        <pc:inkChg chg="add">
          <ac:chgData name="Fuentes-Cabrera, Miguel" userId="1bb9fb8f-7ff7-4823-9c46-dbbc0dc47453" providerId="ADAL" clId="{D16B89D3-8BA8-4A70-AE12-51DA2A171821}" dt="2025-11-02T22:16:39.027" v="260"/>
          <ac:inkMkLst>
            <pc:docMk/>
            <pc:sldMk cId="4288140708" sldId="314"/>
            <ac:inkMk id="95" creationId="{5CF66F2A-D27B-7112-570D-9C534DD06AB5}"/>
          </ac:inkMkLst>
        </pc:inkChg>
        <pc:inkChg chg="add del">
          <ac:chgData name="Fuentes-Cabrera, Miguel" userId="1bb9fb8f-7ff7-4823-9c46-dbbc0dc47453" providerId="ADAL" clId="{D16B89D3-8BA8-4A70-AE12-51DA2A171821}" dt="2025-11-02T22:16:44.383" v="272"/>
          <ac:inkMkLst>
            <pc:docMk/>
            <pc:sldMk cId="4288140708" sldId="314"/>
            <ac:inkMk id="96" creationId="{431BE399-0BF8-99D4-DB15-B7C86AA919C9}"/>
          </ac:inkMkLst>
        </pc:inkChg>
        <pc:inkChg chg="add del">
          <ac:chgData name="Fuentes-Cabrera, Miguel" userId="1bb9fb8f-7ff7-4823-9c46-dbbc0dc47453" providerId="ADAL" clId="{D16B89D3-8BA8-4A70-AE12-51DA2A171821}" dt="2025-11-02T22:18:34.702" v="347"/>
          <ac:inkMkLst>
            <pc:docMk/>
            <pc:sldMk cId="4288140708" sldId="314"/>
            <ac:inkMk id="96" creationId="{B33527E0-E95E-46DB-2362-622222BF1E62}"/>
          </ac:inkMkLst>
        </pc:inkChg>
        <pc:inkChg chg="add del">
          <ac:chgData name="Fuentes-Cabrera, Miguel" userId="1bb9fb8f-7ff7-4823-9c46-dbbc0dc47453" providerId="ADAL" clId="{D16B89D3-8BA8-4A70-AE12-51DA2A171821}" dt="2025-11-02T22:18:34.702" v="347"/>
          <ac:inkMkLst>
            <pc:docMk/>
            <pc:sldMk cId="4288140708" sldId="314"/>
            <ac:inkMk id="97" creationId="{54BF9285-64DD-8543-4C0D-266E4A471CC5}"/>
          </ac:inkMkLst>
        </pc:inkChg>
        <pc:inkChg chg="add">
          <ac:chgData name="Fuentes-Cabrera, Miguel" userId="1bb9fb8f-7ff7-4823-9c46-dbbc0dc47453" providerId="ADAL" clId="{D16B89D3-8BA8-4A70-AE12-51DA2A171821}" dt="2025-11-02T22:16:39.912" v="262"/>
          <ac:inkMkLst>
            <pc:docMk/>
            <pc:sldMk cId="4288140708" sldId="314"/>
            <ac:inkMk id="97" creationId="{AE109101-22E6-6C05-099F-40E3C42756FC}"/>
          </ac:inkMkLst>
        </pc:inkChg>
        <pc:inkChg chg="add del">
          <ac:chgData name="Fuentes-Cabrera, Miguel" userId="1bb9fb8f-7ff7-4823-9c46-dbbc0dc47453" providerId="ADAL" clId="{D16B89D3-8BA8-4A70-AE12-51DA2A171821}" dt="2025-11-02T22:16:44.383" v="272"/>
          <ac:inkMkLst>
            <pc:docMk/>
            <pc:sldMk cId="4288140708" sldId="314"/>
            <ac:inkMk id="98" creationId="{1DA4A392-FA26-21D4-94AF-16E8522B065F}"/>
          </ac:inkMkLst>
        </pc:inkChg>
        <pc:inkChg chg="add del">
          <ac:chgData name="Fuentes-Cabrera, Miguel" userId="1bb9fb8f-7ff7-4823-9c46-dbbc0dc47453" providerId="ADAL" clId="{D16B89D3-8BA8-4A70-AE12-51DA2A171821}" dt="2025-11-02T22:18:34.702" v="347"/>
          <ac:inkMkLst>
            <pc:docMk/>
            <pc:sldMk cId="4288140708" sldId="314"/>
            <ac:inkMk id="98" creationId="{C4381FA3-75BE-F5C3-A5B1-F069BF9BA104}"/>
          </ac:inkMkLst>
        </pc:inkChg>
        <pc:inkChg chg="add del">
          <ac:chgData name="Fuentes-Cabrera, Miguel" userId="1bb9fb8f-7ff7-4823-9c46-dbbc0dc47453" providerId="ADAL" clId="{D16B89D3-8BA8-4A70-AE12-51DA2A171821}" dt="2025-11-02T22:16:44.383" v="272"/>
          <ac:inkMkLst>
            <pc:docMk/>
            <pc:sldMk cId="4288140708" sldId="314"/>
            <ac:inkMk id="99" creationId="{995E731C-7DB2-2F9E-283D-065822406126}"/>
          </ac:inkMkLst>
        </pc:inkChg>
        <pc:inkChg chg="add del">
          <ac:chgData name="Fuentes-Cabrera, Miguel" userId="1bb9fb8f-7ff7-4823-9c46-dbbc0dc47453" providerId="ADAL" clId="{D16B89D3-8BA8-4A70-AE12-51DA2A171821}" dt="2025-11-02T22:18:34.702" v="347"/>
          <ac:inkMkLst>
            <pc:docMk/>
            <pc:sldMk cId="4288140708" sldId="314"/>
            <ac:inkMk id="99" creationId="{9A13982C-C0BE-ECFA-2886-1E90CF1CD22F}"/>
          </ac:inkMkLst>
        </pc:inkChg>
        <pc:inkChg chg="add del">
          <ac:chgData name="Fuentes-Cabrera, Miguel" userId="1bb9fb8f-7ff7-4823-9c46-dbbc0dc47453" providerId="ADAL" clId="{D16B89D3-8BA8-4A70-AE12-51DA2A171821}" dt="2025-11-02T22:16:44.383" v="272"/>
          <ac:inkMkLst>
            <pc:docMk/>
            <pc:sldMk cId="4288140708" sldId="314"/>
            <ac:inkMk id="100" creationId="{8C1583F3-EF03-A0C6-A38C-4C5310B5BE90}"/>
          </ac:inkMkLst>
        </pc:inkChg>
        <pc:inkChg chg="add del">
          <ac:chgData name="Fuentes-Cabrera, Miguel" userId="1bb9fb8f-7ff7-4823-9c46-dbbc0dc47453" providerId="ADAL" clId="{D16B89D3-8BA8-4A70-AE12-51DA2A171821}" dt="2025-11-02T22:18:34.702" v="347"/>
          <ac:inkMkLst>
            <pc:docMk/>
            <pc:sldMk cId="4288140708" sldId="314"/>
            <ac:inkMk id="100" creationId="{95AFE27F-4517-F7AD-93ED-9AAA642E28F6}"/>
          </ac:inkMkLst>
        </pc:inkChg>
        <pc:inkChg chg="add del">
          <ac:chgData name="Fuentes-Cabrera, Miguel" userId="1bb9fb8f-7ff7-4823-9c46-dbbc0dc47453" providerId="ADAL" clId="{D16B89D3-8BA8-4A70-AE12-51DA2A171821}" dt="2025-11-02T22:16:44.383" v="272"/>
          <ac:inkMkLst>
            <pc:docMk/>
            <pc:sldMk cId="4288140708" sldId="314"/>
            <ac:inkMk id="101" creationId="{44271592-283C-8E88-F0DE-C9BCFDAC2C93}"/>
          </ac:inkMkLst>
        </pc:inkChg>
        <pc:inkChg chg="add del">
          <ac:chgData name="Fuentes-Cabrera, Miguel" userId="1bb9fb8f-7ff7-4823-9c46-dbbc0dc47453" providerId="ADAL" clId="{D16B89D3-8BA8-4A70-AE12-51DA2A171821}" dt="2025-11-02T22:18:34.702" v="347"/>
          <ac:inkMkLst>
            <pc:docMk/>
            <pc:sldMk cId="4288140708" sldId="314"/>
            <ac:inkMk id="101" creationId="{EBE4CBE0-A34C-C6CD-04BD-4045B494B1EA}"/>
          </ac:inkMkLst>
        </pc:inkChg>
        <pc:inkChg chg="add del">
          <ac:chgData name="Fuentes-Cabrera, Miguel" userId="1bb9fb8f-7ff7-4823-9c46-dbbc0dc47453" providerId="ADAL" clId="{D16B89D3-8BA8-4A70-AE12-51DA2A171821}" dt="2025-11-02T22:18:34.702" v="347"/>
          <ac:inkMkLst>
            <pc:docMk/>
            <pc:sldMk cId="4288140708" sldId="314"/>
            <ac:inkMk id="102" creationId="{9D389271-0F8E-0439-C1C5-EAB83860A6F3}"/>
          </ac:inkMkLst>
        </pc:inkChg>
        <pc:inkChg chg="add">
          <ac:chgData name="Fuentes-Cabrera, Miguel" userId="1bb9fb8f-7ff7-4823-9c46-dbbc0dc47453" providerId="ADAL" clId="{D16B89D3-8BA8-4A70-AE12-51DA2A171821}" dt="2025-11-02T22:16:41.581" v="267"/>
          <ac:inkMkLst>
            <pc:docMk/>
            <pc:sldMk cId="4288140708" sldId="314"/>
            <ac:inkMk id="102" creationId="{AABCED7A-D031-BF68-ABFA-FE19F50BD258}"/>
          </ac:inkMkLst>
        </pc:inkChg>
        <pc:inkChg chg="add del">
          <ac:chgData name="Fuentes-Cabrera, Miguel" userId="1bb9fb8f-7ff7-4823-9c46-dbbc0dc47453" providerId="ADAL" clId="{D16B89D3-8BA8-4A70-AE12-51DA2A171821}" dt="2025-11-02T22:18:34.702" v="347"/>
          <ac:inkMkLst>
            <pc:docMk/>
            <pc:sldMk cId="4288140708" sldId="314"/>
            <ac:inkMk id="103" creationId="{2C14B917-8105-9BF4-FD56-284506DBDD98}"/>
          </ac:inkMkLst>
        </pc:inkChg>
        <pc:inkChg chg="add del">
          <ac:chgData name="Fuentes-Cabrera, Miguel" userId="1bb9fb8f-7ff7-4823-9c46-dbbc0dc47453" providerId="ADAL" clId="{D16B89D3-8BA8-4A70-AE12-51DA2A171821}" dt="2025-11-02T22:16:44.383" v="272"/>
          <ac:inkMkLst>
            <pc:docMk/>
            <pc:sldMk cId="4288140708" sldId="314"/>
            <ac:inkMk id="103" creationId="{E1E1AD78-CF3E-BC7B-3DE3-BF4319CF62FC}"/>
          </ac:inkMkLst>
        </pc:inkChg>
        <pc:inkChg chg="add del">
          <ac:chgData name="Fuentes-Cabrera, Miguel" userId="1bb9fb8f-7ff7-4823-9c46-dbbc0dc47453" providerId="ADAL" clId="{D16B89D3-8BA8-4A70-AE12-51DA2A171821}" dt="2025-11-02T22:16:44.383" v="272"/>
          <ac:inkMkLst>
            <pc:docMk/>
            <pc:sldMk cId="4288140708" sldId="314"/>
            <ac:inkMk id="104" creationId="{8AF9CFA7-640F-0EDC-3239-9EE2044842B9}"/>
          </ac:inkMkLst>
        </pc:inkChg>
        <pc:inkChg chg="add reco">
          <ac:chgData name="Fuentes-Cabrera, Miguel" userId="1bb9fb8f-7ff7-4823-9c46-dbbc0dc47453" providerId="ADAL" clId="{D16B89D3-8BA8-4A70-AE12-51DA2A171821}" dt="2025-11-02T22:18:34.702" v="347"/>
          <ac:inkMkLst>
            <pc:docMk/>
            <pc:sldMk cId="4288140708" sldId="314"/>
            <ac:inkMk id="104" creationId="{E9EA88CE-1F85-1D2A-C295-A8C5F956C999}"/>
          </ac:inkMkLst>
        </pc:inkChg>
        <pc:inkChg chg="add del">
          <ac:chgData name="Fuentes-Cabrera, Miguel" userId="1bb9fb8f-7ff7-4823-9c46-dbbc0dc47453" providerId="ADAL" clId="{D16B89D3-8BA8-4A70-AE12-51DA2A171821}" dt="2025-11-02T22:18:37.047" v="351"/>
          <ac:inkMkLst>
            <pc:docMk/>
            <pc:sldMk cId="4288140708" sldId="314"/>
            <ac:inkMk id="105" creationId="{C96EEE0F-1C5B-DD03-364D-9300DB93A564}"/>
          </ac:inkMkLst>
        </pc:inkChg>
        <pc:inkChg chg="add del">
          <ac:chgData name="Fuentes-Cabrera, Miguel" userId="1bb9fb8f-7ff7-4823-9c46-dbbc0dc47453" providerId="ADAL" clId="{D16B89D3-8BA8-4A70-AE12-51DA2A171821}" dt="2025-11-02T22:16:44.383" v="272"/>
          <ac:inkMkLst>
            <pc:docMk/>
            <pc:sldMk cId="4288140708" sldId="314"/>
            <ac:inkMk id="105" creationId="{CBB0B0DA-DCFC-C5BA-0AC9-F631180DE635}"/>
          </ac:inkMkLst>
        </pc:inkChg>
        <pc:inkChg chg="add del">
          <ac:chgData name="Fuentes-Cabrera, Miguel" userId="1bb9fb8f-7ff7-4823-9c46-dbbc0dc47453" providerId="ADAL" clId="{D16B89D3-8BA8-4A70-AE12-51DA2A171821}" dt="2025-11-02T22:16:46.630" v="277"/>
          <ac:inkMkLst>
            <pc:docMk/>
            <pc:sldMk cId="4288140708" sldId="314"/>
            <ac:inkMk id="106" creationId="{014186C7-52A8-C186-3E79-3FB94F6745CC}"/>
          </ac:inkMkLst>
        </pc:inkChg>
        <pc:inkChg chg="add del">
          <ac:chgData name="Fuentes-Cabrera, Miguel" userId="1bb9fb8f-7ff7-4823-9c46-dbbc0dc47453" providerId="ADAL" clId="{D16B89D3-8BA8-4A70-AE12-51DA2A171821}" dt="2025-11-02T22:18:37.047" v="351"/>
          <ac:inkMkLst>
            <pc:docMk/>
            <pc:sldMk cId="4288140708" sldId="314"/>
            <ac:inkMk id="106" creationId="{B46DB719-9284-7380-C846-D1CCE1820C52}"/>
          </ac:inkMkLst>
        </pc:inkChg>
        <pc:inkChg chg="add mod reco modStrokes">
          <ac:chgData name="Fuentes-Cabrera, Miguel" userId="1bb9fb8f-7ff7-4823-9c46-dbbc0dc47453" providerId="ADAL" clId="{D16B89D3-8BA8-4A70-AE12-51DA2A171821}" dt="2025-11-02T22:16:50.929" v="279"/>
          <ac:inkMkLst>
            <pc:docMk/>
            <pc:sldMk cId="4288140708" sldId="314"/>
            <ac:inkMk id="107" creationId="{1DF5DC73-998A-4BDB-12AA-A2B838B743AB}"/>
          </ac:inkMkLst>
        </pc:inkChg>
        <pc:inkChg chg="add reco">
          <ac:chgData name="Fuentes-Cabrera, Miguel" userId="1bb9fb8f-7ff7-4823-9c46-dbbc0dc47453" providerId="ADAL" clId="{D16B89D3-8BA8-4A70-AE12-51DA2A171821}" dt="2025-11-02T22:16:44.383" v="272"/>
          <ac:inkMkLst>
            <pc:docMk/>
            <pc:sldMk cId="4288140708" sldId="314"/>
            <ac:inkMk id="108" creationId="{884C3FB8-CF64-6DAA-315F-CA1E6C42670D}"/>
          </ac:inkMkLst>
        </pc:inkChg>
        <pc:inkChg chg="add del">
          <ac:chgData name="Fuentes-Cabrera, Miguel" userId="1bb9fb8f-7ff7-4823-9c46-dbbc0dc47453" providerId="ADAL" clId="{D16B89D3-8BA8-4A70-AE12-51DA2A171821}" dt="2025-11-02T22:18:37.047" v="351"/>
          <ac:inkMkLst>
            <pc:docMk/>
            <pc:sldMk cId="4288140708" sldId="314"/>
            <ac:inkMk id="109" creationId="{41AA7CB5-77C1-C1D8-D91C-56F2F9D3A981}"/>
          </ac:inkMkLst>
        </pc:inkChg>
        <pc:inkChg chg="add del">
          <ac:chgData name="Fuentes-Cabrera, Miguel" userId="1bb9fb8f-7ff7-4823-9c46-dbbc0dc47453" providerId="ADAL" clId="{D16B89D3-8BA8-4A70-AE12-51DA2A171821}" dt="2025-11-02T22:16:46.630" v="277"/>
          <ac:inkMkLst>
            <pc:docMk/>
            <pc:sldMk cId="4288140708" sldId="314"/>
            <ac:inkMk id="109" creationId="{622E6337-DE8F-3277-57A4-C1541A95A57B}"/>
          </ac:inkMkLst>
        </pc:inkChg>
        <pc:inkChg chg="add del reco">
          <ac:chgData name="Fuentes-Cabrera, Miguel" userId="1bb9fb8f-7ff7-4823-9c46-dbbc0dc47453" providerId="ADAL" clId="{D16B89D3-8BA8-4A70-AE12-51DA2A171821}" dt="2025-11-02T22:18:45.003" v="354"/>
          <ac:inkMkLst>
            <pc:docMk/>
            <pc:sldMk cId="4288140708" sldId="314"/>
            <ac:inkMk id="110" creationId="{3B61E3FD-9690-6580-42E2-762F427708A7}"/>
          </ac:inkMkLst>
        </pc:inkChg>
        <pc:inkChg chg="add del">
          <ac:chgData name="Fuentes-Cabrera, Miguel" userId="1bb9fb8f-7ff7-4823-9c46-dbbc0dc47453" providerId="ADAL" clId="{D16B89D3-8BA8-4A70-AE12-51DA2A171821}" dt="2025-11-02T22:16:46.630" v="277"/>
          <ac:inkMkLst>
            <pc:docMk/>
            <pc:sldMk cId="4288140708" sldId="314"/>
            <ac:inkMk id="110" creationId="{FA729BB0-1454-1FE7-374B-1AF465436942}"/>
          </ac:inkMkLst>
        </pc:inkChg>
        <pc:inkChg chg="add">
          <ac:chgData name="Fuentes-Cabrera, Miguel" userId="1bb9fb8f-7ff7-4823-9c46-dbbc0dc47453" providerId="ADAL" clId="{D16B89D3-8BA8-4A70-AE12-51DA2A171821}" dt="2025-11-02T22:18:42.219" v="353"/>
          <ac:inkMkLst>
            <pc:docMk/>
            <pc:sldMk cId="4288140708" sldId="314"/>
            <ac:inkMk id="111" creationId="{456FA5D8-D0D1-0F7B-E0F4-45BEE2473830}"/>
          </ac:inkMkLst>
        </pc:inkChg>
        <pc:inkChg chg="add del">
          <ac:chgData name="Fuentes-Cabrera, Miguel" userId="1bb9fb8f-7ff7-4823-9c46-dbbc0dc47453" providerId="ADAL" clId="{D16B89D3-8BA8-4A70-AE12-51DA2A171821}" dt="2025-11-02T22:16:46.630" v="277"/>
          <ac:inkMkLst>
            <pc:docMk/>
            <pc:sldMk cId="4288140708" sldId="314"/>
            <ac:inkMk id="111" creationId="{80425591-F52D-0FE6-B102-46A90CEA6CF7}"/>
          </ac:inkMkLst>
        </pc:inkChg>
        <pc:inkChg chg="add del">
          <ac:chgData name="Fuentes-Cabrera, Miguel" userId="1bb9fb8f-7ff7-4823-9c46-dbbc0dc47453" providerId="ADAL" clId="{D16B89D3-8BA8-4A70-AE12-51DA2A171821}" dt="2025-11-02T22:16:46.630" v="277"/>
          <ac:inkMkLst>
            <pc:docMk/>
            <pc:sldMk cId="4288140708" sldId="314"/>
            <ac:inkMk id="112" creationId="{E86FC2B5-C10C-4553-5E89-F23517B3E6D6}"/>
          </ac:inkMkLst>
        </pc:inkChg>
        <pc:inkChg chg="add del">
          <ac:chgData name="Fuentes-Cabrera, Miguel" userId="1bb9fb8f-7ff7-4823-9c46-dbbc0dc47453" providerId="ADAL" clId="{D16B89D3-8BA8-4A70-AE12-51DA2A171821}" dt="2025-11-02T22:18:59.931" v="385"/>
          <ac:inkMkLst>
            <pc:docMk/>
            <pc:sldMk cId="4288140708" sldId="314"/>
            <ac:inkMk id="112" creationId="{EE7E8086-B953-A70E-CFFD-6CD0BA749A0E}"/>
          </ac:inkMkLst>
        </pc:inkChg>
        <pc:inkChg chg="add del reco">
          <ac:chgData name="Fuentes-Cabrera, Miguel" userId="1bb9fb8f-7ff7-4823-9c46-dbbc0dc47453" providerId="ADAL" clId="{D16B89D3-8BA8-4A70-AE12-51DA2A171821}" dt="2025-11-02T22:17:45.264" v="283"/>
          <ac:inkMkLst>
            <pc:docMk/>
            <pc:sldMk cId="4288140708" sldId="314"/>
            <ac:inkMk id="113" creationId="{CBE43F4F-C9B5-C1E3-CCEE-DB88809F7C96}"/>
          </ac:inkMkLst>
        </pc:inkChg>
        <pc:inkChg chg="add">
          <ac:chgData name="Fuentes-Cabrera, Miguel" userId="1bb9fb8f-7ff7-4823-9c46-dbbc0dc47453" providerId="ADAL" clId="{D16B89D3-8BA8-4A70-AE12-51DA2A171821}" dt="2025-11-02T22:18:48.182" v="356"/>
          <ac:inkMkLst>
            <pc:docMk/>
            <pc:sldMk cId="4288140708" sldId="314"/>
            <ac:inkMk id="114" creationId="{133D8604-511D-2EE9-E1FA-46B7EF2733B7}"/>
          </ac:inkMkLst>
        </pc:inkChg>
        <pc:inkChg chg="add">
          <ac:chgData name="Fuentes-Cabrera, Miguel" userId="1bb9fb8f-7ff7-4823-9c46-dbbc0dc47453" providerId="ADAL" clId="{D16B89D3-8BA8-4A70-AE12-51DA2A171821}" dt="2025-11-02T22:18:48.404" v="357"/>
          <ac:inkMkLst>
            <pc:docMk/>
            <pc:sldMk cId="4288140708" sldId="314"/>
            <ac:inkMk id="115" creationId="{113D9319-1A52-8A74-55B6-5ADD386A60BC}"/>
          </ac:inkMkLst>
        </pc:inkChg>
        <pc:inkChg chg="add">
          <ac:chgData name="Fuentes-Cabrera, Miguel" userId="1bb9fb8f-7ff7-4823-9c46-dbbc0dc47453" providerId="ADAL" clId="{D16B89D3-8BA8-4A70-AE12-51DA2A171821}" dt="2025-11-02T22:18:48.877" v="358"/>
          <ac:inkMkLst>
            <pc:docMk/>
            <pc:sldMk cId="4288140708" sldId="314"/>
            <ac:inkMk id="116" creationId="{03748AF8-50E3-DBAC-D893-FF0B6B80F0EE}"/>
          </ac:inkMkLst>
        </pc:inkChg>
        <pc:inkChg chg="add del">
          <ac:chgData name="Fuentes-Cabrera, Miguel" userId="1bb9fb8f-7ff7-4823-9c46-dbbc0dc47453" providerId="ADAL" clId="{D16B89D3-8BA8-4A70-AE12-51DA2A171821}" dt="2025-11-02T22:18:59.931" v="385"/>
          <ac:inkMkLst>
            <pc:docMk/>
            <pc:sldMk cId="4288140708" sldId="314"/>
            <ac:inkMk id="117" creationId="{C875C827-6201-9B32-15F1-BF2C23516646}"/>
          </ac:inkMkLst>
        </pc:inkChg>
        <pc:inkChg chg="add">
          <ac:chgData name="Fuentes-Cabrera, Miguel" userId="1bb9fb8f-7ff7-4823-9c46-dbbc0dc47453" providerId="ADAL" clId="{D16B89D3-8BA8-4A70-AE12-51DA2A171821}" dt="2025-11-02T22:18:49.442" v="360"/>
          <ac:inkMkLst>
            <pc:docMk/>
            <pc:sldMk cId="4288140708" sldId="314"/>
            <ac:inkMk id="118" creationId="{A4B39343-9D8E-4A02-0FC1-F3682687F7C6}"/>
          </ac:inkMkLst>
        </pc:inkChg>
        <pc:inkChg chg="add">
          <ac:chgData name="Fuentes-Cabrera, Miguel" userId="1bb9fb8f-7ff7-4823-9c46-dbbc0dc47453" providerId="ADAL" clId="{D16B89D3-8BA8-4A70-AE12-51DA2A171821}" dt="2025-11-02T22:18:49.861" v="361"/>
          <ac:inkMkLst>
            <pc:docMk/>
            <pc:sldMk cId="4288140708" sldId="314"/>
            <ac:inkMk id="119" creationId="{782ADC96-209A-0C82-4C4B-E82D6661283F}"/>
          </ac:inkMkLst>
        </pc:inkChg>
        <pc:inkChg chg="add">
          <ac:chgData name="Fuentes-Cabrera, Miguel" userId="1bb9fb8f-7ff7-4823-9c46-dbbc0dc47453" providerId="ADAL" clId="{D16B89D3-8BA8-4A70-AE12-51DA2A171821}" dt="2025-11-02T22:18:50.328" v="362"/>
          <ac:inkMkLst>
            <pc:docMk/>
            <pc:sldMk cId="4288140708" sldId="314"/>
            <ac:inkMk id="120" creationId="{E6A72432-2085-C8D3-269A-F6E583DBA18E}"/>
          </ac:inkMkLst>
        </pc:inkChg>
        <pc:inkChg chg="add del">
          <ac:chgData name="Fuentes-Cabrera, Miguel" userId="1bb9fb8f-7ff7-4823-9c46-dbbc0dc47453" providerId="ADAL" clId="{D16B89D3-8BA8-4A70-AE12-51DA2A171821}" dt="2025-11-02T22:18:59.931" v="385"/>
          <ac:inkMkLst>
            <pc:docMk/>
            <pc:sldMk cId="4288140708" sldId="314"/>
            <ac:inkMk id="121" creationId="{F0872831-9530-1992-8D57-97ADAF7E595F}"/>
          </ac:inkMkLst>
        </pc:inkChg>
        <pc:inkChg chg="add">
          <ac:chgData name="Fuentes-Cabrera, Miguel" userId="1bb9fb8f-7ff7-4823-9c46-dbbc0dc47453" providerId="ADAL" clId="{D16B89D3-8BA8-4A70-AE12-51DA2A171821}" dt="2025-11-02T22:18:51.303" v="364"/>
          <ac:inkMkLst>
            <pc:docMk/>
            <pc:sldMk cId="4288140708" sldId="314"/>
            <ac:inkMk id="122" creationId="{8169FC1D-9488-618D-3E9F-02177FBC2714}"/>
          </ac:inkMkLst>
        </pc:inkChg>
        <pc:inkChg chg="add">
          <ac:chgData name="Fuentes-Cabrera, Miguel" userId="1bb9fb8f-7ff7-4823-9c46-dbbc0dc47453" providerId="ADAL" clId="{D16B89D3-8BA8-4A70-AE12-51DA2A171821}" dt="2025-11-02T22:18:51.860" v="365"/>
          <ac:inkMkLst>
            <pc:docMk/>
            <pc:sldMk cId="4288140708" sldId="314"/>
            <ac:inkMk id="123" creationId="{3851F3F3-125D-F408-1B4F-327582EACB7A}"/>
          </ac:inkMkLst>
        </pc:inkChg>
        <pc:inkChg chg="add">
          <ac:chgData name="Fuentes-Cabrera, Miguel" userId="1bb9fb8f-7ff7-4823-9c46-dbbc0dc47453" providerId="ADAL" clId="{D16B89D3-8BA8-4A70-AE12-51DA2A171821}" dt="2025-11-02T22:18:52.088" v="366"/>
          <ac:inkMkLst>
            <pc:docMk/>
            <pc:sldMk cId="4288140708" sldId="314"/>
            <ac:inkMk id="124" creationId="{AAFE23BD-362F-E063-E4C6-A27A7DB6C394}"/>
          </ac:inkMkLst>
        </pc:inkChg>
        <pc:inkChg chg="add">
          <ac:chgData name="Fuentes-Cabrera, Miguel" userId="1bb9fb8f-7ff7-4823-9c46-dbbc0dc47453" providerId="ADAL" clId="{D16B89D3-8BA8-4A70-AE12-51DA2A171821}" dt="2025-11-02T22:18:52.208" v="367"/>
          <ac:inkMkLst>
            <pc:docMk/>
            <pc:sldMk cId="4288140708" sldId="314"/>
            <ac:inkMk id="125" creationId="{421462BE-4D5D-94A5-4E15-669DD52F0FA4}"/>
          </ac:inkMkLst>
        </pc:inkChg>
        <pc:inkChg chg="add">
          <ac:chgData name="Fuentes-Cabrera, Miguel" userId="1bb9fb8f-7ff7-4823-9c46-dbbc0dc47453" providerId="ADAL" clId="{D16B89D3-8BA8-4A70-AE12-51DA2A171821}" dt="2025-11-02T22:18:52.991" v="368"/>
          <ac:inkMkLst>
            <pc:docMk/>
            <pc:sldMk cId="4288140708" sldId="314"/>
            <ac:inkMk id="126" creationId="{2E07573E-BB78-3608-2C8E-FCFC401DD218}"/>
          </ac:inkMkLst>
        </pc:inkChg>
        <pc:inkChg chg="add del">
          <ac:chgData name="Fuentes-Cabrera, Miguel" userId="1bb9fb8f-7ff7-4823-9c46-dbbc0dc47453" providerId="ADAL" clId="{D16B89D3-8BA8-4A70-AE12-51DA2A171821}" dt="2025-11-02T22:18:59.931" v="385"/>
          <ac:inkMkLst>
            <pc:docMk/>
            <pc:sldMk cId="4288140708" sldId="314"/>
            <ac:inkMk id="127" creationId="{756B1047-1485-D288-D326-48A8851A5A1F}"/>
          </ac:inkMkLst>
        </pc:inkChg>
        <pc:inkChg chg="add">
          <ac:chgData name="Fuentes-Cabrera, Miguel" userId="1bb9fb8f-7ff7-4823-9c46-dbbc0dc47453" providerId="ADAL" clId="{D16B89D3-8BA8-4A70-AE12-51DA2A171821}" dt="2025-11-02T22:18:53.894" v="370"/>
          <ac:inkMkLst>
            <pc:docMk/>
            <pc:sldMk cId="4288140708" sldId="314"/>
            <ac:inkMk id="128" creationId="{BDB644DF-9239-2325-EC8E-199B311E96BE}"/>
          </ac:inkMkLst>
        </pc:inkChg>
        <pc:inkChg chg="add">
          <ac:chgData name="Fuentes-Cabrera, Miguel" userId="1bb9fb8f-7ff7-4823-9c46-dbbc0dc47453" providerId="ADAL" clId="{D16B89D3-8BA8-4A70-AE12-51DA2A171821}" dt="2025-11-02T22:18:54.024" v="371"/>
          <ac:inkMkLst>
            <pc:docMk/>
            <pc:sldMk cId="4288140708" sldId="314"/>
            <ac:inkMk id="129" creationId="{66E1995A-8008-6711-ACBF-4593E2E71FDE}"/>
          </ac:inkMkLst>
        </pc:inkChg>
        <pc:inkChg chg="add del">
          <ac:chgData name="Fuentes-Cabrera, Miguel" userId="1bb9fb8f-7ff7-4823-9c46-dbbc0dc47453" providerId="ADAL" clId="{D16B89D3-8BA8-4A70-AE12-51DA2A171821}" dt="2025-11-02T22:18:59.931" v="385"/>
          <ac:inkMkLst>
            <pc:docMk/>
            <pc:sldMk cId="4288140708" sldId="314"/>
            <ac:inkMk id="130" creationId="{1439C97A-4623-8E23-4AAB-B4FF97D6F463}"/>
          </ac:inkMkLst>
        </pc:inkChg>
        <pc:inkChg chg="add">
          <ac:chgData name="Fuentes-Cabrera, Miguel" userId="1bb9fb8f-7ff7-4823-9c46-dbbc0dc47453" providerId="ADAL" clId="{D16B89D3-8BA8-4A70-AE12-51DA2A171821}" dt="2025-11-02T22:18:54.678" v="373"/>
          <ac:inkMkLst>
            <pc:docMk/>
            <pc:sldMk cId="4288140708" sldId="314"/>
            <ac:inkMk id="131" creationId="{E4BB9808-6249-B179-5A87-5D508C92751C}"/>
          </ac:inkMkLst>
        </pc:inkChg>
        <pc:inkChg chg="add">
          <ac:chgData name="Fuentes-Cabrera, Miguel" userId="1bb9fb8f-7ff7-4823-9c46-dbbc0dc47453" providerId="ADAL" clId="{D16B89D3-8BA8-4A70-AE12-51DA2A171821}" dt="2025-11-02T22:18:54.880" v="374"/>
          <ac:inkMkLst>
            <pc:docMk/>
            <pc:sldMk cId="4288140708" sldId="314"/>
            <ac:inkMk id="132" creationId="{2558337B-217A-F755-8915-29BF7E7D106C}"/>
          </ac:inkMkLst>
        </pc:inkChg>
        <pc:inkChg chg="add">
          <ac:chgData name="Fuentes-Cabrera, Miguel" userId="1bb9fb8f-7ff7-4823-9c46-dbbc0dc47453" providerId="ADAL" clId="{D16B89D3-8BA8-4A70-AE12-51DA2A171821}" dt="2025-11-02T22:18:55.726" v="375"/>
          <ac:inkMkLst>
            <pc:docMk/>
            <pc:sldMk cId="4288140708" sldId="314"/>
            <ac:inkMk id="133" creationId="{EE0144D5-8796-D838-5871-F83A31635B58}"/>
          </ac:inkMkLst>
        </pc:inkChg>
        <pc:inkChg chg="add">
          <ac:chgData name="Fuentes-Cabrera, Miguel" userId="1bb9fb8f-7ff7-4823-9c46-dbbc0dc47453" providerId="ADAL" clId="{D16B89D3-8BA8-4A70-AE12-51DA2A171821}" dt="2025-11-02T22:18:56.103" v="376"/>
          <ac:inkMkLst>
            <pc:docMk/>
            <pc:sldMk cId="4288140708" sldId="314"/>
            <ac:inkMk id="134" creationId="{18B5E447-BCFA-B345-DF08-9CA06DCC89BD}"/>
          </ac:inkMkLst>
        </pc:inkChg>
        <pc:inkChg chg="add del">
          <ac:chgData name="Fuentes-Cabrera, Miguel" userId="1bb9fb8f-7ff7-4823-9c46-dbbc0dc47453" providerId="ADAL" clId="{D16B89D3-8BA8-4A70-AE12-51DA2A171821}" dt="2025-11-02T22:18:59.931" v="385"/>
          <ac:inkMkLst>
            <pc:docMk/>
            <pc:sldMk cId="4288140708" sldId="314"/>
            <ac:inkMk id="135" creationId="{DD1546EC-2E8E-0266-3893-4FA901E214E5}"/>
          </ac:inkMkLst>
        </pc:inkChg>
        <pc:inkChg chg="add del">
          <ac:chgData name="Fuentes-Cabrera, Miguel" userId="1bb9fb8f-7ff7-4823-9c46-dbbc0dc47453" providerId="ADAL" clId="{D16B89D3-8BA8-4A70-AE12-51DA2A171821}" dt="2025-11-02T22:18:59.931" v="385"/>
          <ac:inkMkLst>
            <pc:docMk/>
            <pc:sldMk cId="4288140708" sldId="314"/>
            <ac:inkMk id="136" creationId="{75D4CCFC-334E-E8BA-6711-7CED0A1E822C}"/>
          </ac:inkMkLst>
        </pc:inkChg>
        <pc:inkChg chg="add del">
          <ac:chgData name="Fuentes-Cabrera, Miguel" userId="1bb9fb8f-7ff7-4823-9c46-dbbc0dc47453" providerId="ADAL" clId="{D16B89D3-8BA8-4A70-AE12-51DA2A171821}" dt="2025-11-02T22:18:59.931" v="385"/>
          <ac:inkMkLst>
            <pc:docMk/>
            <pc:sldMk cId="4288140708" sldId="314"/>
            <ac:inkMk id="137" creationId="{926C229E-38FB-FEAD-DF02-7FED815A953D}"/>
          </ac:inkMkLst>
        </pc:inkChg>
        <pc:inkChg chg="add del">
          <ac:chgData name="Fuentes-Cabrera, Miguel" userId="1bb9fb8f-7ff7-4823-9c46-dbbc0dc47453" providerId="ADAL" clId="{D16B89D3-8BA8-4A70-AE12-51DA2A171821}" dt="2025-11-02T22:18:59.931" v="385"/>
          <ac:inkMkLst>
            <pc:docMk/>
            <pc:sldMk cId="4288140708" sldId="314"/>
            <ac:inkMk id="138" creationId="{4EC9506C-41B2-A790-4535-7D01E3AF6629}"/>
          </ac:inkMkLst>
        </pc:inkChg>
        <pc:inkChg chg="add">
          <ac:chgData name="Fuentes-Cabrera, Miguel" userId="1bb9fb8f-7ff7-4823-9c46-dbbc0dc47453" providerId="ADAL" clId="{D16B89D3-8BA8-4A70-AE12-51DA2A171821}" dt="2025-11-02T22:18:58.560" v="381"/>
          <ac:inkMkLst>
            <pc:docMk/>
            <pc:sldMk cId="4288140708" sldId="314"/>
            <ac:inkMk id="139" creationId="{545D2AC7-F11B-649D-4896-A809600CB373}"/>
          </ac:inkMkLst>
        </pc:inkChg>
        <pc:inkChg chg="add">
          <ac:chgData name="Fuentes-Cabrera, Miguel" userId="1bb9fb8f-7ff7-4823-9c46-dbbc0dc47453" providerId="ADAL" clId="{D16B89D3-8BA8-4A70-AE12-51DA2A171821}" dt="2025-11-02T22:18:58.672" v="382"/>
          <ac:inkMkLst>
            <pc:docMk/>
            <pc:sldMk cId="4288140708" sldId="314"/>
            <ac:inkMk id="140" creationId="{6D76FCFD-FA48-7B6A-C6C8-6EC1E77A894A}"/>
          </ac:inkMkLst>
        </pc:inkChg>
        <pc:inkChg chg="add">
          <ac:chgData name="Fuentes-Cabrera, Miguel" userId="1bb9fb8f-7ff7-4823-9c46-dbbc0dc47453" providerId="ADAL" clId="{D16B89D3-8BA8-4A70-AE12-51DA2A171821}" dt="2025-11-02T22:18:58.788" v="383"/>
          <ac:inkMkLst>
            <pc:docMk/>
            <pc:sldMk cId="4288140708" sldId="314"/>
            <ac:inkMk id="141" creationId="{9A7756BC-9F10-AD62-0F19-5DA22BA0057B}"/>
          </ac:inkMkLst>
        </pc:inkChg>
        <pc:inkChg chg="add">
          <ac:chgData name="Fuentes-Cabrera, Miguel" userId="1bb9fb8f-7ff7-4823-9c46-dbbc0dc47453" providerId="ADAL" clId="{D16B89D3-8BA8-4A70-AE12-51DA2A171821}" dt="2025-11-02T22:18:59.340" v="384"/>
          <ac:inkMkLst>
            <pc:docMk/>
            <pc:sldMk cId="4288140708" sldId="314"/>
            <ac:inkMk id="142" creationId="{8292AD64-CFB3-9168-89BC-2481877040F4}"/>
          </ac:inkMkLst>
        </pc:inkChg>
        <pc:inkChg chg="add reco">
          <ac:chgData name="Fuentes-Cabrera, Miguel" userId="1bb9fb8f-7ff7-4823-9c46-dbbc0dc47453" providerId="ADAL" clId="{D16B89D3-8BA8-4A70-AE12-51DA2A171821}" dt="2025-11-02T22:18:59.931" v="385"/>
          <ac:inkMkLst>
            <pc:docMk/>
            <pc:sldMk cId="4288140708" sldId="314"/>
            <ac:inkMk id="144" creationId="{7470B44E-1941-098F-E664-A46B8F08CD05}"/>
          </ac:inkMkLst>
        </pc:inkChg>
        <pc:inkChg chg="add del">
          <ac:chgData name="Fuentes-Cabrera, Miguel" userId="1bb9fb8f-7ff7-4823-9c46-dbbc0dc47453" providerId="ADAL" clId="{D16B89D3-8BA8-4A70-AE12-51DA2A171821}" dt="2025-11-02T22:19:02.815" v="392"/>
          <ac:inkMkLst>
            <pc:docMk/>
            <pc:sldMk cId="4288140708" sldId="314"/>
            <ac:inkMk id="146" creationId="{7C196E6A-3339-B0DB-8410-464BC02DA775}"/>
          </ac:inkMkLst>
        </pc:inkChg>
        <pc:inkChg chg="add del">
          <ac:chgData name="Fuentes-Cabrera, Miguel" userId="1bb9fb8f-7ff7-4823-9c46-dbbc0dc47453" providerId="ADAL" clId="{D16B89D3-8BA8-4A70-AE12-51DA2A171821}" dt="2025-11-02T22:19:02.815" v="392"/>
          <ac:inkMkLst>
            <pc:docMk/>
            <pc:sldMk cId="4288140708" sldId="314"/>
            <ac:inkMk id="147" creationId="{48A8BFD3-ACFA-CC7E-610B-CA28B5685E5A}"/>
          </ac:inkMkLst>
        </pc:inkChg>
        <pc:inkChg chg="add del">
          <ac:chgData name="Fuentes-Cabrera, Miguel" userId="1bb9fb8f-7ff7-4823-9c46-dbbc0dc47453" providerId="ADAL" clId="{D16B89D3-8BA8-4A70-AE12-51DA2A171821}" dt="2025-11-02T22:19:02.815" v="392"/>
          <ac:inkMkLst>
            <pc:docMk/>
            <pc:sldMk cId="4288140708" sldId="314"/>
            <ac:inkMk id="148" creationId="{62349D36-C892-0870-026B-B3A70B6A1EA3}"/>
          </ac:inkMkLst>
        </pc:inkChg>
        <pc:inkChg chg="add del">
          <ac:chgData name="Fuentes-Cabrera, Miguel" userId="1bb9fb8f-7ff7-4823-9c46-dbbc0dc47453" providerId="ADAL" clId="{D16B89D3-8BA8-4A70-AE12-51DA2A171821}" dt="2025-11-02T22:19:02.815" v="392"/>
          <ac:inkMkLst>
            <pc:docMk/>
            <pc:sldMk cId="4288140708" sldId="314"/>
            <ac:inkMk id="149" creationId="{3680DFE5-0A98-2F41-A077-567513A30AA8}"/>
          </ac:inkMkLst>
        </pc:inkChg>
        <pc:inkChg chg="add del">
          <ac:chgData name="Fuentes-Cabrera, Miguel" userId="1bb9fb8f-7ff7-4823-9c46-dbbc0dc47453" providerId="ADAL" clId="{D16B89D3-8BA8-4A70-AE12-51DA2A171821}" dt="2025-11-02T22:19:02.815" v="392"/>
          <ac:inkMkLst>
            <pc:docMk/>
            <pc:sldMk cId="4288140708" sldId="314"/>
            <ac:inkMk id="150" creationId="{9D191AF1-61D5-AFCA-6A9D-9AE27D9F538D}"/>
          </ac:inkMkLst>
        </pc:inkChg>
        <pc:inkChg chg="add del">
          <ac:chgData name="Fuentes-Cabrera, Miguel" userId="1bb9fb8f-7ff7-4823-9c46-dbbc0dc47453" providerId="ADAL" clId="{D16B89D3-8BA8-4A70-AE12-51DA2A171821}" dt="2025-11-02T22:19:02.815" v="392"/>
          <ac:inkMkLst>
            <pc:docMk/>
            <pc:sldMk cId="4288140708" sldId="314"/>
            <ac:inkMk id="151" creationId="{90FB9138-00FA-A4A3-D0DE-83FDEA553835}"/>
          </ac:inkMkLst>
        </pc:inkChg>
        <pc:inkChg chg="add reco">
          <ac:chgData name="Fuentes-Cabrera, Miguel" userId="1bb9fb8f-7ff7-4823-9c46-dbbc0dc47453" providerId="ADAL" clId="{D16B89D3-8BA8-4A70-AE12-51DA2A171821}" dt="2025-11-02T22:19:02.815" v="392"/>
          <ac:inkMkLst>
            <pc:docMk/>
            <pc:sldMk cId="4288140708" sldId="314"/>
            <ac:inkMk id="152" creationId="{241FB735-00C1-08AC-7A4D-6B8A83BA8FDE}"/>
          </ac:inkMkLst>
        </pc:inkChg>
        <pc:inkChg chg="add">
          <ac:chgData name="Fuentes-Cabrera, Miguel" userId="1bb9fb8f-7ff7-4823-9c46-dbbc0dc47453" providerId="ADAL" clId="{D16B89D3-8BA8-4A70-AE12-51DA2A171821}" dt="2025-11-02T22:19:11.204" v="393"/>
          <ac:inkMkLst>
            <pc:docMk/>
            <pc:sldMk cId="4288140708" sldId="314"/>
            <ac:inkMk id="153" creationId="{D00322CC-1730-F155-EC7C-6BE7F0109ED6}"/>
          </ac:inkMkLst>
        </pc:inkChg>
      </pc:sldChg>
      <pc:sldChg chg="addSp delSp modSp mod">
        <pc:chgData name="Fuentes-Cabrera, Miguel" userId="1bb9fb8f-7ff7-4823-9c46-dbbc0dc47453" providerId="ADAL" clId="{D16B89D3-8BA8-4A70-AE12-51DA2A171821}" dt="2025-11-02T23:00:11.600" v="1688"/>
        <pc:sldMkLst>
          <pc:docMk/>
          <pc:sldMk cId="1376828462" sldId="316"/>
        </pc:sldMkLst>
        <pc:inkChg chg="add">
          <ac:chgData name="Fuentes-Cabrera, Miguel" userId="1bb9fb8f-7ff7-4823-9c46-dbbc0dc47453" providerId="ADAL" clId="{D16B89D3-8BA8-4A70-AE12-51DA2A171821}" dt="2025-11-02T22:29:09.500" v="648"/>
          <ac:inkMkLst>
            <pc:docMk/>
            <pc:sldMk cId="1376828462" sldId="316"/>
            <ac:inkMk id="2" creationId="{7F9D6FD0-9C54-C741-79DB-83BF6EF6CAC0}"/>
          </ac:inkMkLst>
        </pc:inkChg>
        <pc:inkChg chg="add del">
          <ac:chgData name="Fuentes-Cabrera, Miguel" userId="1bb9fb8f-7ff7-4823-9c46-dbbc0dc47453" providerId="ADAL" clId="{D16B89D3-8BA8-4A70-AE12-51DA2A171821}" dt="2025-11-02T22:31:12.419" v="749"/>
          <ac:inkMkLst>
            <pc:docMk/>
            <pc:sldMk cId="1376828462" sldId="316"/>
            <ac:inkMk id="3" creationId="{3CF7F9A8-2D32-9321-5064-0DA4C425F637}"/>
          </ac:inkMkLst>
        </pc:inkChg>
        <pc:inkChg chg="add del">
          <ac:chgData name="Fuentes-Cabrera, Miguel" userId="1bb9fb8f-7ff7-4823-9c46-dbbc0dc47453" providerId="ADAL" clId="{D16B89D3-8BA8-4A70-AE12-51DA2A171821}" dt="2025-11-02T22:59:39.325" v="1649"/>
          <ac:inkMkLst>
            <pc:docMk/>
            <pc:sldMk cId="1376828462" sldId="316"/>
            <ac:inkMk id="3" creationId="{D93132DD-9069-9AAC-90DE-FEB3858EFBEB}"/>
          </ac:inkMkLst>
        </pc:inkChg>
        <pc:inkChg chg="add del">
          <ac:chgData name="Fuentes-Cabrera, Miguel" userId="1bb9fb8f-7ff7-4823-9c46-dbbc0dc47453" providerId="ADAL" clId="{D16B89D3-8BA8-4A70-AE12-51DA2A171821}" dt="2025-11-02T22:29:13.697" v="656"/>
          <ac:inkMkLst>
            <pc:docMk/>
            <pc:sldMk cId="1376828462" sldId="316"/>
            <ac:inkMk id="3" creationId="{E40FDC48-E364-5F52-448E-BF3A3BDB563A}"/>
          </ac:inkMkLst>
        </pc:inkChg>
        <pc:inkChg chg="add del">
          <ac:chgData name="Fuentes-Cabrera, Miguel" userId="1bb9fb8f-7ff7-4823-9c46-dbbc0dc47453" providerId="ADAL" clId="{D16B89D3-8BA8-4A70-AE12-51DA2A171821}" dt="2025-11-02T22:59:39.325" v="1649"/>
          <ac:inkMkLst>
            <pc:docMk/>
            <pc:sldMk cId="1376828462" sldId="316"/>
            <ac:inkMk id="4" creationId="{008655E6-B59F-BB8C-DB97-B5FF1886DA5C}"/>
          </ac:inkMkLst>
        </pc:inkChg>
        <pc:inkChg chg="add del">
          <ac:chgData name="Fuentes-Cabrera, Miguel" userId="1bb9fb8f-7ff7-4823-9c46-dbbc0dc47453" providerId="ADAL" clId="{D16B89D3-8BA8-4A70-AE12-51DA2A171821}" dt="2025-11-02T22:31:12.419" v="749"/>
          <ac:inkMkLst>
            <pc:docMk/>
            <pc:sldMk cId="1376828462" sldId="316"/>
            <ac:inkMk id="4" creationId="{E5352130-3A4B-EE04-6713-FA63A2CD45D9}"/>
          </ac:inkMkLst>
        </pc:inkChg>
        <pc:inkChg chg="add del">
          <ac:chgData name="Fuentes-Cabrera, Miguel" userId="1bb9fb8f-7ff7-4823-9c46-dbbc0dc47453" providerId="ADAL" clId="{D16B89D3-8BA8-4A70-AE12-51DA2A171821}" dt="2025-11-02T22:31:12.419" v="749"/>
          <ac:inkMkLst>
            <pc:docMk/>
            <pc:sldMk cId="1376828462" sldId="316"/>
            <ac:inkMk id="5" creationId="{012029E8-4277-CAB2-3484-B91A2B2CAA45}"/>
          </ac:inkMkLst>
        </pc:inkChg>
        <pc:inkChg chg="add del">
          <ac:chgData name="Fuentes-Cabrera, Miguel" userId="1bb9fb8f-7ff7-4823-9c46-dbbc0dc47453" providerId="ADAL" clId="{D16B89D3-8BA8-4A70-AE12-51DA2A171821}" dt="2025-11-02T22:29:13.697" v="656"/>
          <ac:inkMkLst>
            <pc:docMk/>
            <pc:sldMk cId="1376828462" sldId="316"/>
            <ac:inkMk id="5" creationId="{3172A967-4743-C3F5-3693-9181630F6A92}"/>
          </ac:inkMkLst>
        </pc:inkChg>
        <pc:inkChg chg="add del">
          <ac:chgData name="Fuentes-Cabrera, Miguel" userId="1bb9fb8f-7ff7-4823-9c46-dbbc0dc47453" providerId="ADAL" clId="{D16B89D3-8BA8-4A70-AE12-51DA2A171821}" dt="2025-11-02T22:59:39.325" v="1649"/>
          <ac:inkMkLst>
            <pc:docMk/>
            <pc:sldMk cId="1376828462" sldId="316"/>
            <ac:inkMk id="5" creationId="{7CBF3164-DC74-3F1A-1193-11C2A0F9A7D3}"/>
          </ac:inkMkLst>
        </pc:inkChg>
        <pc:inkChg chg="add del">
          <ac:chgData name="Fuentes-Cabrera, Miguel" userId="1bb9fb8f-7ff7-4823-9c46-dbbc0dc47453" providerId="ADAL" clId="{D16B89D3-8BA8-4A70-AE12-51DA2A171821}" dt="2025-11-02T22:29:13.697" v="656"/>
          <ac:inkMkLst>
            <pc:docMk/>
            <pc:sldMk cId="1376828462" sldId="316"/>
            <ac:inkMk id="6" creationId="{1E9EDB4B-9C95-81BB-5787-B5A933396B64}"/>
          </ac:inkMkLst>
        </pc:inkChg>
        <pc:inkChg chg="add">
          <ac:chgData name="Fuentes-Cabrera, Miguel" userId="1bb9fb8f-7ff7-4823-9c46-dbbc0dc47453" providerId="ADAL" clId="{D16B89D3-8BA8-4A70-AE12-51DA2A171821}" dt="2025-11-02T22:59:35.182" v="1637"/>
          <ac:inkMkLst>
            <pc:docMk/>
            <pc:sldMk cId="1376828462" sldId="316"/>
            <ac:inkMk id="6" creationId="{69F4C84C-0A2A-250C-7693-65B02066587B}"/>
          </ac:inkMkLst>
        </pc:inkChg>
        <pc:inkChg chg="add del">
          <ac:chgData name="Fuentes-Cabrera, Miguel" userId="1bb9fb8f-7ff7-4823-9c46-dbbc0dc47453" providerId="ADAL" clId="{D16B89D3-8BA8-4A70-AE12-51DA2A171821}" dt="2025-11-02T22:31:12.419" v="749"/>
          <ac:inkMkLst>
            <pc:docMk/>
            <pc:sldMk cId="1376828462" sldId="316"/>
            <ac:inkMk id="6" creationId="{B0EFA3E6-D090-9CA0-B452-4363F49039F1}"/>
          </ac:inkMkLst>
        </pc:inkChg>
        <pc:inkChg chg="add del">
          <ac:chgData name="Fuentes-Cabrera, Miguel" userId="1bb9fb8f-7ff7-4823-9c46-dbbc0dc47453" providerId="ADAL" clId="{D16B89D3-8BA8-4A70-AE12-51DA2A171821}" dt="2025-11-02T22:29:13.697" v="656"/>
          <ac:inkMkLst>
            <pc:docMk/>
            <pc:sldMk cId="1376828462" sldId="316"/>
            <ac:inkMk id="7" creationId="{7130976D-2E0E-3220-B087-DAC1FACBB8AE}"/>
          </ac:inkMkLst>
        </pc:inkChg>
        <pc:inkChg chg="add">
          <ac:chgData name="Fuentes-Cabrera, Miguel" userId="1bb9fb8f-7ff7-4823-9c46-dbbc0dc47453" providerId="ADAL" clId="{D16B89D3-8BA8-4A70-AE12-51DA2A171821}" dt="2025-11-02T22:59:35.348" v="1638"/>
          <ac:inkMkLst>
            <pc:docMk/>
            <pc:sldMk cId="1376828462" sldId="316"/>
            <ac:inkMk id="7" creationId="{9994B6CA-5BB9-714B-3BC2-A75AD8DD3A66}"/>
          </ac:inkMkLst>
        </pc:inkChg>
        <pc:inkChg chg="add del">
          <ac:chgData name="Fuentes-Cabrera, Miguel" userId="1bb9fb8f-7ff7-4823-9c46-dbbc0dc47453" providerId="ADAL" clId="{D16B89D3-8BA8-4A70-AE12-51DA2A171821}" dt="2025-11-02T22:31:12.419" v="749"/>
          <ac:inkMkLst>
            <pc:docMk/>
            <pc:sldMk cId="1376828462" sldId="316"/>
            <ac:inkMk id="7" creationId="{F3BD9B71-06B9-B604-2540-59B5118DFF3D}"/>
          </ac:inkMkLst>
        </pc:inkChg>
        <pc:inkChg chg="add del">
          <ac:chgData name="Fuentes-Cabrera, Miguel" userId="1bb9fb8f-7ff7-4823-9c46-dbbc0dc47453" providerId="ADAL" clId="{D16B89D3-8BA8-4A70-AE12-51DA2A171821}" dt="2025-11-02T22:59:39.325" v="1649"/>
          <ac:inkMkLst>
            <pc:docMk/>
            <pc:sldMk cId="1376828462" sldId="316"/>
            <ac:inkMk id="8" creationId="{34E0AB81-927A-ADC5-A1CD-E4C5AAB0C497}"/>
          </ac:inkMkLst>
        </pc:inkChg>
        <pc:inkChg chg="add del">
          <ac:chgData name="Fuentes-Cabrera, Miguel" userId="1bb9fb8f-7ff7-4823-9c46-dbbc0dc47453" providerId="ADAL" clId="{D16B89D3-8BA8-4A70-AE12-51DA2A171821}" dt="2025-11-02T22:31:12.419" v="749"/>
          <ac:inkMkLst>
            <pc:docMk/>
            <pc:sldMk cId="1376828462" sldId="316"/>
            <ac:inkMk id="8" creationId="{8300F687-864F-4FB9-B13D-0627E8CE11B6}"/>
          </ac:inkMkLst>
        </pc:inkChg>
        <pc:inkChg chg="add reco">
          <ac:chgData name="Fuentes-Cabrera, Miguel" userId="1bb9fb8f-7ff7-4823-9c46-dbbc0dc47453" providerId="ADAL" clId="{D16B89D3-8BA8-4A70-AE12-51DA2A171821}" dt="2025-11-02T22:31:12.419" v="749"/>
          <ac:inkMkLst>
            <pc:docMk/>
            <pc:sldMk cId="1376828462" sldId="316"/>
            <ac:inkMk id="9" creationId="{B0E2D76D-B3B6-3B29-EEDA-BDA104C6780D}"/>
          </ac:inkMkLst>
        </pc:inkChg>
        <pc:inkChg chg="add del">
          <ac:chgData name="Fuentes-Cabrera, Miguel" userId="1bb9fb8f-7ff7-4823-9c46-dbbc0dc47453" providerId="ADAL" clId="{D16B89D3-8BA8-4A70-AE12-51DA2A171821}" dt="2025-11-02T22:29:13.697" v="656"/>
          <ac:inkMkLst>
            <pc:docMk/>
            <pc:sldMk cId="1376828462" sldId="316"/>
            <ac:inkMk id="9" creationId="{CE3473D1-45DA-6A6D-FE9A-E1640723FD70}"/>
          </ac:inkMkLst>
        </pc:inkChg>
        <pc:inkChg chg="add del">
          <ac:chgData name="Fuentes-Cabrera, Miguel" userId="1bb9fb8f-7ff7-4823-9c46-dbbc0dc47453" providerId="ADAL" clId="{D16B89D3-8BA8-4A70-AE12-51DA2A171821}" dt="2025-11-02T22:59:39.325" v="1649"/>
          <ac:inkMkLst>
            <pc:docMk/>
            <pc:sldMk cId="1376828462" sldId="316"/>
            <ac:inkMk id="10" creationId="{1BCDD916-271A-DFCF-22FC-CBB6B4E6C9F7}"/>
          </ac:inkMkLst>
        </pc:inkChg>
        <pc:inkChg chg="add del">
          <ac:chgData name="Fuentes-Cabrera, Miguel" userId="1bb9fb8f-7ff7-4823-9c46-dbbc0dc47453" providerId="ADAL" clId="{D16B89D3-8BA8-4A70-AE12-51DA2A171821}" dt="2025-11-02T22:29:13.697" v="656"/>
          <ac:inkMkLst>
            <pc:docMk/>
            <pc:sldMk cId="1376828462" sldId="316"/>
            <ac:inkMk id="10" creationId="{27B15EE9-9469-4EC8-49C4-D25A8B04FD3F}"/>
          </ac:inkMkLst>
        </pc:inkChg>
        <pc:inkChg chg="add del">
          <ac:chgData name="Fuentes-Cabrera, Miguel" userId="1bb9fb8f-7ff7-4823-9c46-dbbc0dc47453" providerId="ADAL" clId="{D16B89D3-8BA8-4A70-AE12-51DA2A171821}" dt="2025-11-02T22:31:21.811" v="765"/>
          <ac:inkMkLst>
            <pc:docMk/>
            <pc:sldMk cId="1376828462" sldId="316"/>
            <ac:inkMk id="10" creationId="{5921A3E4-34BC-3AC1-613B-90223A93BD17}"/>
          </ac:inkMkLst>
        </pc:inkChg>
        <pc:inkChg chg="add del">
          <ac:chgData name="Fuentes-Cabrera, Miguel" userId="1bb9fb8f-7ff7-4823-9c46-dbbc0dc47453" providerId="ADAL" clId="{D16B89D3-8BA8-4A70-AE12-51DA2A171821}" dt="2025-11-02T22:31:21.811" v="765"/>
          <ac:inkMkLst>
            <pc:docMk/>
            <pc:sldMk cId="1376828462" sldId="316"/>
            <ac:inkMk id="11" creationId="{0A9BBDE9-E5B5-B12C-8DAC-8123EEAE90E8}"/>
          </ac:inkMkLst>
        </pc:inkChg>
        <pc:inkChg chg="add">
          <ac:chgData name="Fuentes-Cabrera, Miguel" userId="1bb9fb8f-7ff7-4823-9c46-dbbc0dc47453" providerId="ADAL" clId="{D16B89D3-8BA8-4A70-AE12-51DA2A171821}" dt="2025-11-02T22:59:36.148" v="1641"/>
          <ac:inkMkLst>
            <pc:docMk/>
            <pc:sldMk cId="1376828462" sldId="316"/>
            <ac:inkMk id="11" creationId="{658F0F9A-3CC1-60D9-4A64-7B77A1288767}"/>
          </ac:inkMkLst>
        </pc:inkChg>
        <pc:inkChg chg="add del">
          <ac:chgData name="Fuentes-Cabrera, Miguel" userId="1bb9fb8f-7ff7-4823-9c46-dbbc0dc47453" providerId="ADAL" clId="{D16B89D3-8BA8-4A70-AE12-51DA2A171821}" dt="2025-11-02T22:31:21.811" v="765"/>
          <ac:inkMkLst>
            <pc:docMk/>
            <pc:sldMk cId="1376828462" sldId="316"/>
            <ac:inkMk id="12" creationId="{52E64F3D-7231-9669-316D-872D102CD887}"/>
          </ac:inkMkLst>
        </pc:inkChg>
        <pc:inkChg chg="add del">
          <ac:chgData name="Fuentes-Cabrera, Miguel" userId="1bb9fb8f-7ff7-4823-9c46-dbbc0dc47453" providerId="ADAL" clId="{D16B89D3-8BA8-4A70-AE12-51DA2A171821}" dt="2025-11-02T22:59:39.325" v="1649"/>
          <ac:inkMkLst>
            <pc:docMk/>
            <pc:sldMk cId="1376828462" sldId="316"/>
            <ac:inkMk id="12" creationId="{8C7AB05C-26E3-C9B2-E1E6-E58CCC456A33}"/>
          </ac:inkMkLst>
        </pc:inkChg>
        <pc:inkChg chg="add del">
          <ac:chgData name="Fuentes-Cabrera, Miguel" userId="1bb9fb8f-7ff7-4823-9c46-dbbc0dc47453" providerId="ADAL" clId="{D16B89D3-8BA8-4A70-AE12-51DA2A171821}" dt="2025-11-02T22:29:13.697" v="656"/>
          <ac:inkMkLst>
            <pc:docMk/>
            <pc:sldMk cId="1376828462" sldId="316"/>
            <ac:inkMk id="13" creationId="{16A689A6-350F-62DE-8911-8993CC82A158}"/>
          </ac:inkMkLst>
        </pc:inkChg>
        <pc:inkChg chg="add del">
          <ac:chgData name="Fuentes-Cabrera, Miguel" userId="1bb9fb8f-7ff7-4823-9c46-dbbc0dc47453" providerId="ADAL" clId="{D16B89D3-8BA8-4A70-AE12-51DA2A171821}" dt="2025-11-02T22:31:21.811" v="765"/>
          <ac:inkMkLst>
            <pc:docMk/>
            <pc:sldMk cId="1376828462" sldId="316"/>
            <ac:inkMk id="13" creationId="{2112FD67-415B-956F-ABE7-707ACB0E4336}"/>
          </ac:inkMkLst>
        </pc:inkChg>
        <pc:inkChg chg="add">
          <ac:chgData name="Fuentes-Cabrera, Miguel" userId="1bb9fb8f-7ff7-4823-9c46-dbbc0dc47453" providerId="ADAL" clId="{D16B89D3-8BA8-4A70-AE12-51DA2A171821}" dt="2025-11-02T22:59:36.882" v="1643"/>
          <ac:inkMkLst>
            <pc:docMk/>
            <pc:sldMk cId="1376828462" sldId="316"/>
            <ac:inkMk id="13" creationId="{827444B6-477E-E619-25A4-2B324EEFE9EC}"/>
          </ac:inkMkLst>
        </pc:inkChg>
        <pc:inkChg chg="add del">
          <ac:chgData name="Fuentes-Cabrera, Miguel" userId="1bb9fb8f-7ff7-4823-9c46-dbbc0dc47453" providerId="ADAL" clId="{D16B89D3-8BA8-4A70-AE12-51DA2A171821}" dt="2025-11-02T22:31:21.811" v="765"/>
          <ac:inkMkLst>
            <pc:docMk/>
            <pc:sldMk cId="1376828462" sldId="316"/>
            <ac:inkMk id="14" creationId="{1A773034-BDFF-0530-FC2E-DBF607D6BE92}"/>
          </ac:inkMkLst>
        </pc:inkChg>
        <pc:inkChg chg="add">
          <ac:chgData name="Fuentes-Cabrera, Miguel" userId="1bb9fb8f-7ff7-4823-9c46-dbbc0dc47453" providerId="ADAL" clId="{D16B89D3-8BA8-4A70-AE12-51DA2A171821}" dt="2025-11-02T22:59:37.048" v="1644"/>
          <ac:inkMkLst>
            <pc:docMk/>
            <pc:sldMk cId="1376828462" sldId="316"/>
            <ac:inkMk id="14" creationId="{338219AF-0395-C73D-456E-5D7C44871596}"/>
          </ac:inkMkLst>
        </pc:inkChg>
        <pc:inkChg chg="add del reco">
          <ac:chgData name="Fuentes-Cabrera, Miguel" userId="1bb9fb8f-7ff7-4823-9c46-dbbc0dc47453" providerId="ADAL" clId="{D16B89D3-8BA8-4A70-AE12-51DA2A171821}" dt="2025-11-02T22:29:15.350" v="657"/>
          <ac:inkMkLst>
            <pc:docMk/>
            <pc:sldMk cId="1376828462" sldId="316"/>
            <ac:inkMk id="14" creationId="{A762B954-9759-73D5-5D4F-8458D9B9035D}"/>
          </ac:inkMkLst>
        </pc:inkChg>
        <pc:inkChg chg="add del">
          <ac:chgData name="Fuentes-Cabrera, Miguel" userId="1bb9fb8f-7ff7-4823-9c46-dbbc0dc47453" providerId="ADAL" clId="{D16B89D3-8BA8-4A70-AE12-51DA2A171821}" dt="2025-11-02T22:31:21.811" v="765"/>
          <ac:inkMkLst>
            <pc:docMk/>
            <pc:sldMk cId="1376828462" sldId="316"/>
            <ac:inkMk id="15" creationId="{4A49A903-E3BD-7FCF-4999-E0E84D31F818}"/>
          </ac:inkMkLst>
        </pc:inkChg>
        <pc:inkChg chg="add del">
          <ac:chgData name="Fuentes-Cabrera, Miguel" userId="1bb9fb8f-7ff7-4823-9c46-dbbc0dc47453" providerId="ADAL" clId="{D16B89D3-8BA8-4A70-AE12-51DA2A171821}" dt="2025-11-02T22:59:39.325" v="1649"/>
          <ac:inkMkLst>
            <pc:docMk/>
            <pc:sldMk cId="1376828462" sldId="316"/>
            <ac:inkMk id="15" creationId="{AD5ED9CB-C484-167D-591D-BEC0C85D2E64}"/>
          </ac:inkMkLst>
        </pc:inkChg>
        <pc:inkChg chg="add">
          <ac:chgData name="Fuentes-Cabrera, Miguel" userId="1bb9fb8f-7ff7-4823-9c46-dbbc0dc47453" providerId="ADAL" clId="{D16B89D3-8BA8-4A70-AE12-51DA2A171821}" dt="2025-11-02T22:29:17.348" v="658"/>
          <ac:inkMkLst>
            <pc:docMk/>
            <pc:sldMk cId="1376828462" sldId="316"/>
            <ac:inkMk id="15" creationId="{B7F2644D-A132-FF3E-5D5E-8CA0230C83AA}"/>
          </ac:inkMkLst>
        </pc:inkChg>
        <pc:inkChg chg="add del">
          <ac:chgData name="Fuentes-Cabrera, Miguel" userId="1bb9fb8f-7ff7-4823-9c46-dbbc0dc47453" providerId="ADAL" clId="{D16B89D3-8BA8-4A70-AE12-51DA2A171821}" dt="2025-11-02T22:31:21.811" v="765"/>
          <ac:inkMkLst>
            <pc:docMk/>
            <pc:sldMk cId="1376828462" sldId="316"/>
            <ac:inkMk id="16" creationId="{4D383703-2EB8-ED64-F710-9AD21529D558}"/>
          </ac:inkMkLst>
        </pc:inkChg>
        <pc:inkChg chg="add del">
          <ac:chgData name="Fuentes-Cabrera, Miguel" userId="1bb9fb8f-7ff7-4823-9c46-dbbc0dc47453" providerId="ADAL" clId="{D16B89D3-8BA8-4A70-AE12-51DA2A171821}" dt="2025-11-02T22:59:39.325" v="1649"/>
          <ac:inkMkLst>
            <pc:docMk/>
            <pc:sldMk cId="1376828462" sldId="316"/>
            <ac:inkMk id="16" creationId="{4EDD7EEA-71F6-21D6-C03F-E05E86898096}"/>
          </ac:inkMkLst>
        </pc:inkChg>
        <pc:inkChg chg="add del">
          <ac:chgData name="Fuentes-Cabrera, Miguel" userId="1bb9fb8f-7ff7-4823-9c46-dbbc0dc47453" providerId="ADAL" clId="{D16B89D3-8BA8-4A70-AE12-51DA2A171821}" dt="2025-11-02T22:59:39.325" v="1649"/>
          <ac:inkMkLst>
            <pc:docMk/>
            <pc:sldMk cId="1376828462" sldId="316"/>
            <ac:inkMk id="17" creationId="{852C8C3C-7FD0-480F-1D66-325ABC185821}"/>
          </ac:inkMkLst>
        </pc:inkChg>
        <pc:inkChg chg="add del">
          <ac:chgData name="Fuentes-Cabrera, Miguel" userId="1bb9fb8f-7ff7-4823-9c46-dbbc0dc47453" providerId="ADAL" clId="{D16B89D3-8BA8-4A70-AE12-51DA2A171821}" dt="2025-11-02T22:31:21.811" v="765"/>
          <ac:inkMkLst>
            <pc:docMk/>
            <pc:sldMk cId="1376828462" sldId="316"/>
            <ac:inkMk id="17" creationId="{90058779-7F9D-A793-47AB-5E7CC3B8EE43}"/>
          </ac:inkMkLst>
        </pc:inkChg>
        <pc:inkChg chg="add">
          <ac:chgData name="Fuentes-Cabrera, Miguel" userId="1bb9fb8f-7ff7-4823-9c46-dbbc0dc47453" providerId="ADAL" clId="{D16B89D3-8BA8-4A70-AE12-51DA2A171821}" dt="2025-11-02T22:29:17.610" v="659"/>
          <ac:inkMkLst>
            <pc:docMk/>
            <pc:sldMk cId="1376828462" sldId="316"/>
            <ac:inkMk id="17" creationId="{99BA71EF-1AE4-A125-EC02-917DE66DFA5E}"/>
          </ac:inkMkLst>
        </pc:inkChg>
        <pc:inkChg chg="add del reco">
          <ac:chgData name="Fuentes-Cabrera, Miguel" userId="1bb9fb8f-7ff7-4823-9c46-dbbc0dc47453" providerId="ADAL" clId="{D16B89D3-8BA8-4A70-AE12-51DA2A171821}" dt="2025-11-02T22:59:39.325" v="1649"/>
          <ac:inkMkLst>
            <pc:docMk/>
            <pc:sldMk cId="1376828462" sldId="316"/>
            <ac:inkMk id="18" creationId="{16751A37-ECAB-E468-3DD1-1F2EC11EED36}"/>
          </ac:inkMkLst>
        </pc:inkChg>
        <pc:inkChg chg="add">
          <ac:chgData name="Fuentes-Cabrera, Miguel" userId="1bb9fb8f-7ff7-4823-9c46-dbbc0dc47453" providerId="ADAL" clId="{D16B89D3-8BA8-4A70-AE12-51DA2A171821}" dt="2025-11-02T22:29:17.843" v="660"/>
          <ac:inkMkLst>
            <pc:docMk/>
            <pc:sldMk cId="1376828462" sldId="316"/>
            <ac:inkMk id="18" creationId="{5D74D357-E42E-B112-96BD-429BB05D7E32}"/>
          </ac:inkMkLst>
        </pc:inkChg>
        <pc:inkChg chg="add del">
          <ac:chgData name="Fuentes-Cabrera, Miguel" userId="1bb9fb8f-7ff7-4823-9c46-dbbc0dc47453" providerId="ADAL" clId="{D16B89D3-8BA8-4A70-AE12-51DA2A171821}" dt="2025-11-02T22:31:21.811" v="765"/>
          <ac:inkMkLst>
            <pc:docMk/>
            <pc:sldMk cId="1376828462" sldId="316"/>
            <ac:inkMk id="18" creationId="{C0F68FE6-0C83-FCBB-B6AA-3F4B53838FB7}"/>
          </ac:inkMkLst>
        </pc:inkChg>
        <pc:inkChg chg="add">
          <ac:chgData name="Fuentes-Cabrera, Miguel" userId="1bb9fb8f-7ff7-4823-9c46-dbbc0dc47453" providerId="ADAL" clId="{D16B89D3-8BA8-4A70-AE12-51DA2A171821}" dt="2025-11-02T22:29:18.076" v="661"/>
          <ac:inkMkLst>
            <pc:docMk/>
            <pc:sldMk cId="1376828462" sldId="316"/>
            <ac:inkMk id="19" creationId="{4A1FDBE4-16BF-DA9A-D54D-5DA75A4F2CC8}"/>
          </ac:inkMkLst>
        </pc:inkChg>
        <pc:inkChg chg="add del reco">
          <ac:chgData name="Fuentes-Cabrera, Miguel" userId="1bb9fb8f-7ff7-4823-9c46-dbbc0dc47453" providerId="ADAL" clId="{D16B89D3-8BA8-4A70-AE12-51DA2A171821}" dt="2025-11-02T22:32:57.110" v="902"/>
          <ac:inkMkLst>
            <pc:docMk/>
            <pc:sldMk cId="1376828462" sldId="316"/>
            <ac:inkMk id="19" creationId="{6903B621-03BD-59E4-2413-6B607AAE3CF1}"/>
          </ac:inkMkLst>
        </pc:inkChg>
        <pc:inkChg chg="add del">
          <ac:chgData name="Fuentes-Cabrera, Miguel" userId="1bb9fb8f-7ff7-4823-9c46-dbbc0dc47453" providerId="ADAL" clId="{D16B89D3-8BA8-4A70-AE12-51DA2A171821}" dt="2025-11-02T22:29:25.360" v="679"/>
          <ac:inkMkLst>
            <pc:docMk/>
            <pc:sldMk cId="1376828462" sldId="316"/>
            <ac:inkMk id="20" creationId="{B1720CE8-24D3-9EBF-7547-2E0A9F6ACD6A}"/>
          </ac:inkMkLst>
        </pc:inkChg>
        <pc:inkChg chg="add">
          <ac:chgData name="Fuentes-Cabrera, Miguel" userId="1bb9fb8f-7ff7-4823-9c46-dbbc0dc47453" providerId="ADAL" clId="{D16B89D3-8BA8-4A70-AE12-51DA2A171821}" dt="2025-11-02T22:59:40.465" v="1650"/>
          <ac:inkMkLst>
            <pc:docMk/>
            <pc:sldMk cId="1376828462" sldId="316"/>
            <ac:inkMk id="20" creationId="{C556B6AE-A972-FB64-41DA-89CD21684DFF}"/>
          </ac:inkMkLst>
        </pc:inkChg>
        <pc:inkChg chg="add del">
          <ac:chgData name="Fuentes-Cabrera, Miguel" userId="1bb9fb8f-7ff7-4823-9c46-dbbc0dc47453" providerId="ADAL" clId="{D16B89D3-8BA8-4A70-AE12-51DA2A171821}" dt="2025-11-02T22:32:57.130" v="903"/>
          <ac:inkMkLst>
            <pc:docMk/>
            <pc:sldMk cId="1376828462" sldId="316"/>
            <ac:inkMk id="20" creationId="{D7C21138-7FFB-81FF-4510-F3D215CE93FF}"/>
          </ac:inkMkLst>
        </pc:inkChg>
        <pc:inkChg chg="add del">
          <ac:chgData name="Fuentes-Cabrera, Miguel" userId="1bb9fb8f-7ff7-4823-9c46-dbbc0dc47453" providerId="ADAL" clId="{D16B89D3-8BA8-4A70-AE12-51DA2A171821}" dt="2025-11-02T22:59:42.368" v="1654"/>
          <ac:inkMkLst>
            <pc:docMk/>
            <pc:sldMk cId="1376828462" sldId="316"/>
            <ac:inkMk id="21" creationId="{2AEF35D7-D2B7-AFE0-4F40-F251FBCFD9B5}"/>
          </ac:inkMkLst>
        </pc:inkChg>
        <pc:inkChg chg="add">
          <ac:chgData name="Fuentes-Cabrera, Miguel" userId="1bb9fb8f-7ff7-4823-9c46-dbbc0dc47453" providerId="ADAL" clId="{D16B89D3-8BA8-4A70-AE12-51DA2A171821}" dt="2025-11-02T22:29:18.643" v="663"/>
          <ac:inkMkLst>
            <pc:docMk/>
            <pc:sldMk cId="1376828462" sldId="316"/>
            <ac:inkMk id="21" creationId="{37783092-0567-D296-CEAE-569B797553A9}"/>
          </ac:inkMkLst>
        </pc:inkChg>
        <pc:inkChg chg="add del">
          <ac:chgData name="Fuentes-Cabrera, Miguel" userId="1bb9fb8f-7ff7-4823-9c46-dbbc0dc47453" providerId="ADAL" clId="{D16B89D3-8BA8-4A70-AE12-51DA2A171821}" dt="2025-11-02T22:31:28.492" v="770"/>
          <ac:inkMkLst>
            <pc:docMk/>
            <pc:sldMk cId="1376828462" sldId="316"/>
            <ac:inkMk id="21" creationId="{3EF9C246-509A-F83D-BF02-299BEDD60B54}"/>
          </ac:inkMkLst>
        </pc:inkChg>
        <pc:inkChg chg="add del">
          <ac:chgData name="Fuentes-Cabrera, Miguel" userId="1bb9fb8f-7ff7-4823-9c46-dbbc0dc47453" providerId="ADAL" clId="{D16B89D3-8BA8-4A70-AE12-51DA2A171821}" dt="2025-11-02T22:29:25.360" v="679"/>
          <ac:inkMkLst>
            <pc:docMk/>
            <pc:sldMk cId="1376828462" sldId="316"/>
            <ac:inkMk id="22" creationId="{4659B884-974E-86E9-DF12-43B600BBF5A8}"/>
          </ac:inkMkLst>
        </pc:inkChg>
        <pc:inkChg chg="add del">
          <ac:chgData name="Fuentes-Cabrera, Miguel" userId="1bb9fb8f-7ff7-4823-9c46-dbbc0dc47453" providerId="ADAL" clId="{D16B89D3-8BA8-4A70-AE12-51DA2A171821}" dt="2025-11-02T22:31:28.492" v="770"/>
          <ac:inkMkLst>
            <pc:docMk/>
            <pc:sldMk cId="1376828462" sldId="316"/>
            <ac:inkMk id="22" creationId="{8D400DEE-BB23-61CA-17DB-FE1303F6EF15}"/>
          </ac:inkMkLst>
        </pc:inkChg>
        <pc:inkChg chg="add del">
          <ac:chgData name="Fuentes-Cabrera, Miguel" userId="1bb9fb8f-7ff7-4823-9c46-dbbc0dc47453" providerId="ADAL" clId="{D16B89D3-8BA8-4A70-AE12-51DA2A171821}" dt="2025-11-02T22:59:42.368" v="1654"/>
          <ac:inkMkLst>
            <pc:docMk/>
            <pc:sldMk cId="1376828462" sldId="316"/>
            <ac:inkMk id="22" creationId="{DD28C415-3B53-B953-86E4-A4C5DF7B008D}"/>
          </ac:inkMkLst>
        </pc:inkChg>
        <pc:inkChg chg="add del">
          <ac:chgData name="Fuentes-Cabrera, Miguel" userId="1bb9fb8f-7ff7-4823-9c46-dbbc0dc47453" providerId="ADAL" clId="{D16B89D3-8BA8-4A70-AE12-51DA2A171821}" dt="2025-11-02T22:29:25.360" v="679"/>
          <ac:inkMkLst>
            <pc:docMk/>
            <pc:sldMk cId="1376828462" sldId="316"/>
            <ac:inkMk id="23" creationId="{465E2BC7-6F6B-669E-9965-FAD77E571914}"/>
          </ac:inkMkLst>
        </pc:inkChg>
        <pc:inkChg chg="add del">
          <ac:chgData name="Fuentes-Cabrera, Miguel" userId="1bb9fb8f-7ff7-4823-9c46-dbbc0dc47453" providerId="ADAL" clId="{D16B89D3-8BA8-4A70-AE12-51DA2A171821}" dt="2025-11-02T22:59:42.368" v="1654"/>
          <ac:inkMkLst>
            <pc:docMk/>
            <pc:sldMk cId="1376828462" sldId="316"/>
            <ac:inkMk id="23" creationId="{8C117AA5-62EF-FD17-5585-3B427F357DB1}"/>
          </ac:inkMkLst>
        </pc:inkChg>
        <pc:inkChg chg="add del">
          <ac:chgData name="Fuentes-Cabrera, Miguel" userId="1bb9fb8f-7ff7-4823-9c46-dbbc0dc47453" providerId="ADAL" clId="{D16B89D3-8BA8-4A70-AE12-51DA2A171821}" dt="2025-11-02T22:31:28.492" v="770"/>
          <ac:inkMkLst>
            <pc:docMk/>
            <pc:sldMk cId="1376828462" sldId="316"/>
            <ac:inkMk id="23" creationId="{D27080B7-0851-E230-0800-AE32A922049C}"/>
          </ac:inkMkLst>
        </pc:inkChg>
        <pc:inkChg chg="add">
          <ac:chgData name="Fuentes-Cabrera, Miguel" userId="1bb9fb8f-7ff7-4823-9c46-dbbc0dc47453" providerId="ADAL" clId="{D16B89D3-8BA8-4A70-AE12-51DA2A171821}" dt="2025-11-02T22:29:19.526" v="666"/>
          <ac:inkMkLst>
            <pc:docMk/>
            <pc:sldMk cId="1376828462" sldId="316"/>
            <ac:inkMk id="24" creationId="{2915A883-B0DF-11D8-3847-0D9F1620789B}"/>
          </ac:inkMkLst>
        </pc:inkChg>
        <pc:inkChg chg="add reco">
          <ac:chgData name="Fuentes-Cabrera, Miguel" userId="1bb9fb8f-7ff7-4823-9c46-dbbc0dc47453" providerId="ADAL" clId="{D16B89D3-8BA8-4A70-AE12-51DA2A171821}" dt="2025-11-02T22:59:42.368" v="1654"/>
          <ac:inkMkLst>
            <pc:docMk/>
            <pc:sldMk cId="1376828462" sldId="316"/>
            <ac:inkMk id="24" creationId="{7DFDE1F4-C675-710C-FFDF-DD6EC8D2A1A5}"/>
          </ac:inkMkLst>
        </pc:inkChg>
        <pc:inkChg chg="add del reco">
          <ac:chgData name="Fuentes-Cabrera, Miguel" userId="1bb9fb8f-7ff7-4823-9c46-dbbc0dc47453" providerId="ADAL" clId="{D16B89D3-8BA8-4A70-AE12-51DA2A171821}" dt="2025-11-02T22:31:38.210" v="783"/>
          <ac:inkMkLst>
            <pc:docMk/>
            <pc:sldMk cId="1376828462" sldId="316"/>
            <ac:inkMk id="24" creationId="{9B9AAAC7-A582-1D0A-FE9C-292DA7157733}"/>
          </ac:inkMkLst>
        </pc:inkChg>
        <pc:inkChg chg="add">
          <ac:chgData name="Fuentes-Cabrera, Miguel" userId="1bb9fb8f-7ff7-4823-9c46-dbbc0dc47453" providerId="ADAL" clId="{D16B89D3-8BA8-4A70-AE12-51DA2A171821}" dt="2025-11-02T22:29:20.252" v="667"/>
          <ac:inkMkLst>
            <pc:docMk/>
            <pc:sldMk cId="1376828462" sldId="316"/>
            <ac:inkMk id="26" creationId="{75D9AF44-AA04-D855-1A10-2FD9A1D4B2CF}"/>
          </ac:inkMkLst>
        </pc:inkChg>
        <pc:inkChg chg="add">
          <ac:chgData name="Fuentes-Cabrera, Miguel" userId="1bb9fb8f-7ff7-4823-9c46-dbbc0dc47453" providerId="ADAL" clId="{D16B89D3-8BA8-4A70-AE12-51DA2A171821}" dt="2025-11-02T22:59:42.515" v="1655"/>
          <ac:inkMkLst>
            <pc:docMk/>
            <pc:sldMk cId="1376828462" sldId="316"/>
            <ac:inkMk id="26" creationId="{A7BD92B5-A816-A5D6-4E4C-8AA7D3376594}"/>
          </ac:inkMkLst>
        </pc:inkChg>
        <pc:inkChg chg="add del">
          <ac:chgData name="Fuentes-Cabrera, Miguel" userId="1bb9fb8f-7ff7-4823-9c46-dbbc0dc47453" providerId="ADAL" clId="{D16B89D3-8BA8-4A70-AE12-51DA2A171821}" dt="2025-11-02T22:31:29.769" v="773"/>
          <ac:inkMkLst>
            <pc:docMk/>
            <pc:sldMk cId="1376828462" sldId="316"/>
            <ac:inkMk id="26" creationId="{AB2154F9-C6FF-3018-4BA4-0BD23A3634F2}"/>
          </ac:inkMkLst>
        </pc:inkChg>
        <pc:inkChg chg="add del">
          <ac:chgData name="Fuentes-Cabrera, Miguel" userId="1bb9fb8f-7ff7-4823-9c46-dbbc0dc47453" providerId="ADAL" clId="{D16B89D3-8BA8-4A70-AE12-51DA2A171821}" dt="2025-11-02T22:31:29.769" v="773"/>
          <ac:inkMkLst>
            <pc:docMk/>
            <pc:sldMk cId="1376828462" sldId="316"/>
            <ac:inkMk id="27" creationId="{47134F44-1859-18E4-0E07-3C82AFADA4FB}"/>
          </ac:inkMkLst>
        </pc:inkChg>
        <pc:inkChg chg="add del">
          <ac:chgData name="Fuentes-Cabrera, Miguel" userId="1bb9fb8f-7ff7-4823-9c46-dbbc0dc47453" providerId="ADAL" clId="{D16B89D3-8BA8-4A70-AE12-51DA2A171821}" dt="2025-11-02T22:59:49.628" v="1665"/>
          <ac:inkMkLst>
            <pc:docMk/>
            <pc:sldMk cId="1376828462" sldId="316"/>
            <ac:inkMk id="27" creationId="{9F42BC17-0BB2-1D90-C6EB-AF2F8A7186D3}"/>
          </ac:inkMkLst>
        </pc:inkChg>
        <pc:inkChg chg="add del">
          <ac:chgData name="Fuentes-Cabrera, Miguel" userId="1bb9fb8f-7ff7-4823-9c46-dbbc0dc47453" providerId="ADAL" clId="{D16B89D3-8BA8-4A70-AE12-51DA2A171821}" dt="2025-11-02T22:59:49.628" v="1665"/>
          <ac:inkMkLst>
            <pc:docMk/>
            <pc:sldMk cId="1376828462" sldId="316"/>
            <ac:inkMk id="28" creationId="{21DEAC52-809E-DBEE-94FF-DF3CC15A285A}"/>
          </ac:inkMkLst>
        </pc:inkChg>
        <pc:inkChg chg="add del reco">
          <ac:chgData name="Fuentes-Cabrera, Miguel" userId="1bb9fb8f-7ff7-4823-9c46-dbbc0dc47453" providerId="ADAL" clId="{D16B89D3-8BA8-4A70-AE12-51DA2A171821}" dt="2025-11-02T22:31:38.225" v="784"/>
          <ac:inkMkLst>
            <pc:docMk/>
            <pc:sldMk cId="1376828462" sldId="316"/>
            <ac:inkMk id="28" creationId="{82D3A7CB-597B-D751-F58B-72AEFE68FE66}"/>
          </ac:inkMkLst>
        </pc:inkChg>
        <pc:inkChg chg="add del">
          <ac:chgData name="Fuentes-Cabrera, Miguel" userId="1bb9fb8f-7ff7-4823-9c46-dbbc0dc47453" providerId="ADAL" clId="{D16B89D3-8BA8-4A70-AE12-51DA2A171821}" dt="2025-11-02T22:29:25.360" v="679"/>
          <ac:inkMkLst>
            <pc:docMk/>
            <pc:sldMk cId="1376828462" sldId="316"/>
            <ac:inkMk id="29" creationId="{21C253A5-AAC2-6AB9-8EF4-160088FA1C9B}"/>
          </ac:inkMkLst>
        </pc:inkChg>
        <pc:inkChg chg="add del">
          <ac:chgData name="Fuentes-Cabrera, Miguel" userId="1bb9fb8f-7ff7-4823-9c46-dbbc0dc47453" providerId="ADAL" clId="{D16B89D3-8BA8-4A70-AE12-51DA2A171821}" dt="2025-11-02T22:59:49.628" v="1665"/>
          <ac:inkMkLst>
            <pc:docMk/>
            <pc:sldMk cId="1376828462" sldId="316"/>
            <ac:inkMk id="29" creationId="{262F016A-A76A-A334-70F1-92D0DCE74827}"/>
          </ac:inkMkLst>
        </pc:inkChg>
        <pc:inkChg chg="add del">
          <ac:chgData name="Fuentes-Cabrera, Miguel" userId="1bb9fb8f-7ff7-4823-9c46-dbbc0dc47453" providerId="ADAL" clId="{D16B89D3-8BA8-4A70-AE12-51DA2A171821}" dt="2025-11-02T22:31:32.735" v="779"/>
          <ac:inkMkLst>
            <pc:docMk/>
            <pc:sldMk cId="1376828462" sldId="316"/>
            <ac:inkMk id="29" creationId="{5A1F1D17-816F-21F5-2F54-D951BF0B2634}"/>
          </ac:inkMkLst>
        </pc:inkChg>
        <pc:inkChg chg="add del">
          <ac:chgData name="Fuentes-Cabrera, Miguel" userId="1bb9fb8f-7ff7-4823-9c46-dbbc0dc47453" providerId="ADAL" clId="{D16B89D3-8BA8-4A70-AE12-51DA2A171821}" dt="2025-11-02T22:59:49.628" v="1665"/>
          <ac:inkMkLst>
            <pc:docMk/>
            <pc:sldMk cId="1376828462" sldId="316"/>
            <ac:inkMk id="30" creationId="{40762BA8-A9BA-189F-82F9-9185E6023561}"/>
          </ac:inkMkLst>
        </pc:inkChg>
        <pc:inkChg chg="add del">
          <ac:chgData name="Fuentes-Cabrera, Miguel" userId="1bb9fb8f-7ff7-4823-9c46-dbbc0dc47453" providerId="ADAL" clId="{D16B89D3-8BA8-4A70-AE12-51DA2A171821}" dt="2025-11-02T22:31:32.735" v="779"/>
          <ac:inkMkLst>
            <pc:docMk/>
            <pc:sldMk cId="1376828462" sldId="316"/>
            <ac:inkMk id="30" creationId="{F16C6A21-1CA3-8D99-B626-F6A16322BB84}"/>
          </ac:inkMkLst>
        </pc:inkChg>
        <pc:inkChg chg="add del">
          <ac:chgData name="Fuentes-Cabrera, Miguel" userId="1bb9fb8f-7ff7-4823-9c46-dbbc0dc47453" providerId="ADAL" clId="{D16B89D3-8BA8-4A70-AE12-51DA2A171821}" dt="2025-11-02T22:59:49.628" v="1665"/>
          <ac:inkMkLst>
            <pc:docMk/>
            <pc:sldMk cId="1376828462" sldId="316"/>
            <ac:inkMk id="31" creationId="{1D491B5C-2F45-B059-6FDB-4623D9E35C90}"/>
          </ac:inkMkLst>
        </pc:inkChg>
        <pc:inkChg chg="add del">
          <ac:chgData name="Fuentes-Cabrera, Miguel" userId="1bb9fb8f-7ff7-4823-9c46-dbbc0dc47453" providerId="ADAL" clId="{D16B89D3-8BA8-4A70-AE12-51DA2A171821}" dt="2025-11-02T22:31:32.735" v="779"/>
          <ac:inkMkLst>
            <pc:docMk/>
            <pc:sldMk cId="1376828462" sldId="316"/>
            <ac:inkMk id="31" creationId="{8528331C-5745-BF4C-EA34-EFF17C962067}"/>
          </ac:inkMkLst>
        </pc:inkChg>
        <pc:inkChg chg="add del">
          <ac:chgData name="Fuentes-Cabrera, Miguel" userId="1bb9fb8f-7ff7-4823-9c46-dbbc0dc47453" providerId="ADAL" clId="{D16B89D3-8BA8-4A70-AE12-51DA2A171821}" dt="2025-11-02T22:59:49.628" v="1665"/>
          <ac:inkMkLst>
            <pc:docMk/>
            <pc:sldMk cId="1376828462" sldId="316"/>
            <ac:inkMk id="32" creationId="{B7DAB78C-F633-23A4-9259-CF0A56A8C09E}"/>
          </ac:inkMkLst>
        </pc:inkChg>
        <pc:inkChg chg="add del">
          <ac:chgData name="Fuentes-Cabrera, Miguel" userId="1bb9fb8f-7ff7-4823-9c46-dbbc0dc47453" providerId="ADAL" clId="{D16B89D3-8BA8-4A70-AE12-51DA2A171821}" dt="2025-11-02T22:31:32.735" v="779"/>
          <ac:inkMkLst>
            <pc:docMk/>
            <pc:sldMk cId="1376828462" sldId="316"/>
            <ac:inkMk id="32" creationId="{BA110430-1632-C6EE-271E-CF65758B7BD4}"/>
          </ac:inkMkLst>
        </pc:inkChg>
        <pc:inkChg chg="add del">
          <ac:chgData name="Fuentes-Cabrera, Miguel" userId="1bb9fb8f-7ff7-4823-9c46-dbbc0dc47453" providerId="ADAL" clId="{D16B89D3-8BA8-4A70-AE12-51DA2A171821}" dt="2025-11-02T22:31:32.735" v="779"/>
          <ac:inkMkLst>
            <pc:docMk/>
            <pc:sldMk cId="1376828462" sldId="316"/>
            <ac:inkMk id="33" creationId="{013DF27E-7FB7-8096-6524-1080EF155610}"/>
          </ac:inkMkLst>
        </pc:inkChg>
        <pc:inkChg chg="add del">
          <ac:chgData name="Fuentes-Cabrera, Miguel" userId="1bb9fb8f-7ff7-4823-9c46-dbbc0dc47453" providerId="ADAL" clId="{D16B89D3-8BA8-4A70-AE12-51DA2A171821}" dt="2025-11-02T22:59:49.628" v="1665"/>
          <ac:inkMkLst>
            <pc:docMk/>
            <pc:sldMk cId="1376828462" sldId="316"/>
            <ac:inkMk id="33" creationId="{A6679A2D-3D48-194A-ED1F-F09C1824D79E}"/>
          </ac:inkMkLst>
        </pc:inkChg>
        <pc:inkChg chg="add del">
          <ac:chgData name="Fuentes-Cabrera, Miguel" userId="1bb9fb8f-7ff7-4823-9c46-dbbc0dc47453" providerId="ADAL" clId="{D16B89D3-8BA8-4A70-AE12-51DA2A171821}" dt="2025-11-02T22:59:49.628" v="1665"/>
          <ac:inkMkLst>
            <pc:docMk/>
            <pc:sldMk cId="1376828462" sldId="316"/>
            <ac:inkMk id="34" creationId="{42040F4E-160A-C87D-19E4-0D709B763313}"/>
          </ac:inkMkLst>
        </pc:inkChg>
        <pc:inkChg chg="add del reco">
          <ac:chgData name="Fuentes-Cabrera, Miguel" userId="1bb9fb8f-7ff7-4823-9c46-dbbc0dc47453" providerId="ADAL" clId="{D16B89D3-8BA8-4A70-AE12-51DA2A171821}" dt="2025-11-02T22:31:38.239" v="785"/>
          <ac:inkMkLst>
            <pc:docMk/>
            <pc:sldMk cId="1376828462" sldId="316"/>
            <ac:inkMk id="34" creationId="{F420C3C4-3BC2-6428-2F8D-9DCF614D47D5}"/>
          </ac:inkMkLst>
        </pc:inkChg>
        <pc:inkChg chg="add del">
          <ac:chgData name="Fuentes-Cabrera, Miguel" userId="1bb9fb8f-7ff7-4823-9c46-dbbc0dc47453" providerId="ADAL" clId="{D16B89D3-8BA8-4A70-AE12-51DA2A171821}" dt="2025-11-02T22:59:49.628" v="1665"/>
          <ac:inkMkLst>
            <pc:docMk/>
            <pc:sldMk cId="1376828462" sldId="316"/>
            <ac:inkMk id="35" creationId="{5E442DF4-8114-E49C-9E02-7DC770E2D5E4}"/>
          </ac:inkMkLst>
        </pc:inkChg>
        <pc:inkChg chg="add del reco">
          <ac:chgData name="Fuentes-Cabrera, Miguel" userId="1bb9fb8f-7ff7-4823-9c46-dbbc0dc47453" providerId="ADAL" clId="{D16B89D3-8BA8-4A70-AE12-51DA2A171821}" dt="2025-11-02T22:31:38.253" v="786"/>
          <ac:inkMkLst>
            <pc:docMk/>
            <pc:sldMk cId="1376828462" sldId="316"/>
            <ac:inkMk id="35" creationId="{A634AF75-ADE5-79B1-F63D-9418096027DD}"/>
          </ac:inkMkLst>
        </pc:inkChg>
        <pc:inkChg chg="add del">
          <ac:chgData name="Fuentes-Cabrera, Miguel" userId="1bb9fb8f-7ff7-4823-9c46-dbbc0dc47453" providerId="ADAL" clId="{D16B89D3-8BA8-4A70-AE12-51DA2A171821}" dt="2025-11-02T22:31:35.445" v="782"/>
          <ac:inkMkLst>
            <pc:docMk/>
            <pc:sldMk cId="1376828462" sldId="316"/>
            <ac:inkMk id="36" creationId="{5F86541E-E8A6-1FDD-9D79-F4CDDA61643D}"/>
          </ac:inkMkLst>
        </pc:inkChg>
        <pc:inkChg chg="add reco">
          <ac:chgData name="Fuentes-Cabrera, Miguel" userId="1bb9fb8f-7ff7-4823-9c46-dbbc0dc47453" providerId="ADAL" clId="{D16B89D3-8BA8-4A70-AE12-51DA2A171821}" dt="2025-11-02T22:59:49.628" v="1665"/>
          <ac:inkMkLst>
            <pc:docMk/>
            <pc:sldMk cId="1376828462" sldId="316"/>
            <ac:inkMk id="36" creationId="{C6419AAD-893A-6E5E-2BA7-0647428E82E0}"/>
          </ac:inkMkLst>
        </pc:inkChg>
        <pc:inkChg chg="add">
          <ac:chgData name="Fuentes-Cabrera, Miguel" userId="1bb9fb8f-7ff7-4823-9c46-dbbc0dc47453" providerId="ADAL" clId="{D16B89D3-8BA8-4A70-AE12-51DA2A171821}" dt="2025-11-02T23:00:02.630" v="1666"/>
          <ac:inkMkLst>
            <pc:docMk/>
            <pc:sldMk cId="1376828462" sldId="316"/>
            <ac:inkMk id="37" creationId="{30ADB89D-03EF-16EB-32CC-194631C2959B}"/>
          </ac:inkMkLst>
        </pc:inkChg>
        <pc:inkChg chg="add del">
          <ac:chgData name="Fuentes-Cabrera, Miguel" userId="1bb9fb8f-7ff7-4823-9c46-dbbc0dc47453" providerId="ADAL" clId="{D16B89D3-8BA8-4A70-AE12-51DA2A171821}" dt="2025-11-02T22:31:35.445" v="782"/>
          <ac:inkMkLst>
            <pc:docMk/>
            <pc:sldMk cId="1376828462" sldId="316"/>
            <ac:inkMk id="37" creationId="{693CD362-B8EC-3D45-1BD7-8D728E78434E}"/>
          </ac:inkMkLst>
        </pc:inkChg>
        <pc:inkChg chg="add del">
          <ac:chgData name="Fuentes-Cabrera, Miguel" userId="1bb9fb8f-7ff7-4823-9c46-dbbc0dc47453" providerId="ADAL" clId="{D16B89D3-8BA8-4A70-AE12-51DA2A171821}" dt="2025-11-02T23:00:05.749" v="1673"/>
          <ac:inkMkLst>
            <pc:docMk/>
            <pc:sldMk cId="1376828462" sldId="316"/>
            <ac:inkMk id="38" creationId="{4A32B1AD-EF9F-473B-CE7E-99A3CD049A02}"/>
          </ac:inkMkLst>
        </pc:inkChg>
        <pc:inkChg chg="add del reco">
          <ac:chgData name="Fuentes-Cabrera, Miguel" userId="1bb9fb8f-7ff7-4823-9c46-dbbc0dc47453" providerId="ADAL" clId="{D16B89D3-8BA8-4A70-AE12-51DA2A171821}" dt="2025-11-02T22:31:38.266" v="787"/>
          <ac:inkMkLst>
            <pc:docMk/>
            <pc:sldMk cId="1376828462" sldId="316"/>
            <ac:inkMk id="38" creationId="{B675CF0A-2EC0-9294-A3D5-E765FB83FF46}"/>
          </ac:inkMkLst>
        </pc:inkChg>
        <pc:inkChg chg="add del">
          <ac:chgData name="Fuentes-Cabrera, Miguel" userId="1bb9fb8f-7ff7-4823-9c46-dbbc0dc47453" providerId="ADAL" clId="{D16B89D3-8BA8-4A70-AE12-51DA2A171821}" dt="2025-11-02T23:00:05.749" v="1673"/>
          <ac:inkMkLst>
            <pc:docMk/>
            <pc:sldMk cId="1376828462" sldId="316"/>
            <ac:inkMk id="39" creationId="{0A28FCFB-67B8-4B35-7348-C4EF6DEB2716}"/>
          </ac:inkMkLst>
        </pc:inkChg>
        <pc:inkChg chg="add del">
          <ac:chgData name="Fuentes-Cabrera, Miguel" userId="1bb9fb8f-7ff7-4823-9c46-dbbc0dc47453" providerId="ADAL" clId="{D16B89D3-8BA8-4A70-AE12-51DA2A171821}" dt="2025-11-02T22:31:44.189" v="799"/>
          <ac:inkMkLst>
            <pc:docMk/>
            <pc:sldMk cId="1376828462" sldId="316"/>
            <ac:inkMk id="39" creationId="{612D48C9-32CE-3C41-D6E4-B56EFECC96E5}"/>
          </ac:inkMkLst>
        </pc:inkChg>
        <pc:inkChg chg="add del">
          <ac:chgData name="Fuentes-Cabrera, Miguel" userId="1bb9fb8f-7ff7-4823-9c46-dbbc0dc47453" providerId="ADAL" clId="{D16B89D3-8BA8-4A70-AE12-51DA2A171821}" dt="2025-11-02T22:31:44.189" v="799"/>
          <ac:inkMkLst>
            <pc:docMk/>
            <pc:sldMk cId="1376828462" sldId="316"/>
            <ac:inkMk id="40" creationId="{498747E1-BE30-74BB-38F0-3A7711CE7E11}"/>
          </ac:inkMkLst>
        </pc:inkChg>
        <pc:inkChg chg="add del">
          <ac:chgData name="Fuentes-Cabrera, Miguel" userId="1bb9fb8f-7ff7-4823-9c46-dbbc0dc47453" providerId="ADAL" clId="{D16B89D3-8BA8-4A70-AE12-51DA2A171821}" dt="2025-11-02T23:00:05.749" v="1673"/>
          <ac:inkMkLst>
            <pc:docMk/>
            <pc:sldMk cId="1376828462" sldId="316"/>
            <ac:inkMk id="40" creationId="{50BDC632-B686-6C67-6818-B86B62311163}"/>
          </ac:inkMkLst>
        </pc:inkChg>
        <pc:inkChg chg="add del">
          <ac:chgData name="Fuentes-Cabrera, Miguel" userId="1bb9fb8f-7ff7-4823-9c46-dbbc0dc47453" providerId="ADAL" clId="{D16B89D3-8BA8-4A70-AE12-51DA2A171821}" dt="2025-11-02T22:31:44.189" v="799"/>
          <ac:inkMkLst>
            <pc:docMk/>
            <pc:sldMk cId="1376828462" sldId="316"/>
            <ac:inkMk id="41" creationId="{56ABCF1F-51A6-66B6-4240-BF9D18C3DF5A}"/>
          </ac:inkMkLst>
        </pc:inkChg>
        <pc:inkChg chg="add del">
          <ac:chgData name="Fuentes-Cabrera, Miguel" userId="1bb9fb8f-7ff7-4823-9c46-dbbc0dc47453" providerId="ADAL" clId="{D16B89D3-8BA8-4A70-AE12-51DA2A171821}" dt="2025-11-02T23:00:05.749" v="1673"/>
          <ac:inkMkLst>
            <pc:docMk/>
            <pc:sldMk cId="1376828462" sldId="316"/>
            <ac:inkMk id="41" creationId="{A3087C48-893F-801C-9FC5-6B29C6688375}"/>
          </ac:inkMkLst>
        </pc:inkChg>
        <pc:inkChg chg="add del">
          <ac:chgData name="Fuentes-Cabrera, Miguel" userId="1bb9fb8f-7ff7-4823-9c46-dbbc0dc47453" providerId="ADAL" clId="{D16B89D3-8BA8-4A70-AE12-51DA2A171821}" dt="2025-11-02T23:00:05.749" v="1673"/>
          <ac:inkMkLst>
            <pc:docMk/>
            <pc:sldMk cId="1376828462" sldId="316"/>
            <ac:inkMk id="42" creationId="{22E837F8-D3CF-2EC7-BA9C-3E59600C68DF}"/>
          </ac:inkMkLst>
        </pc:inkChg>
        <pc:inkChg chg="add del">
          <ac:chgData name="Fuentes-Cabrera, Miguel" userId="1bb9fb8f-7ff7-4823-9c46-dbbc0dc47453" providerId="ADAL" clId="{D16B89D3-8BA8-4A70-AE12-51DA2A171821}" dt="2025-11-02T22:31:44.189" v="799"/>
          <ac:inkMkLst>
            <pc:docMk/>
            <pc:sldMk cId="1376828462" sldId="316"/>
            <ac:inkMk id="42" creationId="{471E5A41-A952-9095-C03E-79C7673E32B2}"/>
          </ac:inkMkLst>
        </pc:inkChg>
        <pc:inkChg chg="add del">
          <ac:chgData name="Fuentes-Cabrera, Miguel" userId="1bb9fb8f-7ff7-4823-9c46-dbbc0dc47453" providerId="ADAL" clId="{D16B89D3-8BA8-4A70-AE12-51DA2A171821}" dt="2025-11-02T22:31:44.189" v="799"/>
          <ac:inkMkLst>
            <pc:docMk/>
            <pc:sldMk cId="1376828462" sldId="316"/>
            <ac:inkMk id="43" creationId="{558FDF09-DA82-CA0F-822D-E9530037177D}"/>
          </ac:inkMkLst>
        </pc:inkChg>
        <pc:inkChg chg="add del">
          <ac:chgData name="Fuentes-Cabrera, Miguel" userId="1bb9fb8f-7ff7-4823-9c46-dbbc0dc47453" providerId="ADAL" clId="{D16B89D3-8BA8-4A70-AE12-51DA2A171821}" dt="2025-11-02T23:00:05.749" v="1673"/>
          <ac:inkMkLst>
            <pc:docMk/>
            <pc:sldMk cId="1376828462" sldId="316"/>
            <ac:inkMk id="43" creationId="{A427D64B-0F85-5D31-BDCF-4665246BE5CB}"/>
          </ac:inkMkLst>
        </pc:inkChg>
        <pc:inkChg chg="add reco">
          <ac:chgData name="Fuentes-Cabrera, Miguel" userId="1bb9fb8f-7ff7-4823-9c46-dbbc0dc47453" providerId="ADAL" clId="{D16B89D3-8BA8-4A70-AE12-51DA2A171821}" dt="2025-11-02T23:00:05.749" v="1673"/>
          <ac:inkMkLst>
            <pc:docMk/>
            <pc:sldMk cId="1376828462" sldId="316"/>
            <ac:inkMk id="44" creationId="{258D896C-3D62-EDA7-B188-30EC0FBD82BF}"/>
          </ac:inkMkLst>
        </pc:inkChg>
        <pc:inkChg chg="add del">
          <ac:chgData name="Fuentes-Cabrera, Miguel" userId="1bb9fb8f-7ff7-4823-9c46-dbbc0dc47453" providerId="ADAL" clId="{D16B89D3-8BA8-4A70-AE12-51DA2A171821}" dt="2025-11-02T22:31:44.189" v="799"/>
          <ac:inkMkLst>
            <pc:docMk/>
            <pc:sldMk cId="1376828462" sldId="316"/>
            <ac:inkMk id="44" creationId="{36A5926E-FFE8-2E45-361C-7FC2590F5E20}"/>
          </ac:inkMkLst>
        </pc:inkChg>
        <pc:inkChg chg="add del">
          <ac:chgData name="Fuentes-Cabrera, Miguel" userId="1bb9fb8f-7ff7-4823-9c46-dbbc0dc47453" providerId="ADAL" clId="{D16B89D3-8BA8-4A70-AE12-51DA2A171821}" dt="2025-11-02T22:31:44.189" v="799"/>
          <ac:inkMkLst>
            <pc:docMk/>
            <pc:sldMk cId="1376828462" sldId="316"/>
            <ac:inkMk id="45" creationId="{CF37260A-D6E6-E6F9-9484-1B92C7FC06CC}"/>
          </ac:inkMkLst>
        </pc:inkChg>
        <pc:inkChg chg="add reco">
          <ac:chgData name="Fuentes-Cabrera, Miguel" userId="1bb9fb8f-7ff7-4823-9c46-dbbc0dc47453" providerId="ADAL" clId="{D16B89D3-8BA8-4A70-AE12-51DA2A171821}" dt="2025-11-02T23:00:05.749" v="1673"/>
          <ac:inkMkLst>
            <pc:docMk/>
            <pc:sldMk cId="1376828462" sldId="316"/>
            <ac:inkMk id="45" creationId="{FDF88AF1-EE52-9BBD-92A6-C0C43B1A34F3}"/>
          </ac:inkMkLst>
        </pc:inkChg>
        <pc:inkChg chg="add del">
          <ac:chgData name="Fuentes-Cabrera, Miguel" userId="1bb9fb8f-7ff7-4823-9c46-dbbc0dc47453" providerId="ADAL" clId="{D16B89D3-8BA8-4A70-AE12-51DA2A171821}" dt="2025-11-02T23:00:11.600" v="1688"/>
          <ac:inkMkLst>
            <pc:docMk/>
            <pc:sldMk cId="1376828462" sldId="316"/>
            <ac:inkMk id="46" creationId="{195D15C8-1720-9A73-AEA0-43665C292B89}"/>
          </ac:inkMkLst>
        </pc:inkChg>
        <pc:inkChg chg="add del">
          <ac:chgData name="Fuentes-Cabrera, Miguel" userId="1bb9fb8f-7ff7-4823-9c46-dbbc0dc47453" providerId="ADAL" clId="{D16B89D3-8BA8-4A70-AE12-51DA2A171821}" dt="2025-11-02T22:31:44.189" v="799"/>
          <ac:inkMkLst>
            <pc:docMk/>
            <pc:sldMk cId="1376828462" sldId="316"/>
            <ac:inkMk id="46" creationId="{23481AB1-8AF8-5100-F384-6BC98F199867}"/>
          </ac:inkMkLst>
        </pc:inkChg>
        <pc:inkChg chg="add">
          <ac:chgData name="Fuentes-Cabrera, Miguel" userId="1bb9fb8f-7ff7-4823-9c46-dbbc0dc47453" providerId="ADAL" clId="{D16B89D3-8BA8-4A70-AE12-51DA2A171821}" dt="2025-11-02T23:00:06.247" v="1675"/>
          <ac:inkMkLst>
            <pc:docMk/>
            <pc:sldMk cId="1376828462" sldId="316"/>
            <ac:inkMk id="47" creationId="{5C13E4C0-D128-A912-A2D3-52052E52C4E2}"/>
          </ac:inkMkLst>
        </pc:inkChg>
        <pc:inkChg chg="add del">
          <ac:chgData name="Fuentes-Cabrera, Miguel" userId="1bb9fb8f-7ff7-4823-9c46-dbbc0dc47453" providerId="ADAL" clId="{D16B89D3-8BA8-4A70-AE12-51DA2A171821}" dt="2025-11-02T22:31:44.189" v="799"/>
          <ac:inkMkLst>
            <pc:docMk/>
            <pc:sldMk cId="1376828462" sldId="316"/>
            <ac:inkMk id="47" creationId="{70257CD7-9680-2A90-224D-C55F69605D81}"/>
          </ac:inkMkLst>
        </pc:inkChg>
        <pc:inkChg chg="add">
          <ac:chgData name="Fuentes-Cabrera, Miguel" userId="1bb9fb8f-7ff7-4823-9c46-dbbc0dc47453" providerId="ADAL" clId="{D16B89D3-8BA8-4A70-AE12-51DA2A171821}" dt="2025-11-02T22:31:43.518" v="797"/>
          <ac:inkMkLst>
            <pc:docMk/>
            <pc:sldMk cId="1376828462" sldId="316"/>
            <ac:inkMk id="48" creationId="{A5FE75D2-6003-E389-9814-C8FB6CDD2FE4}"/>
          </ac:inkMkLst>
        </pc:inkChg>
        <pc:inkChg chg="add">
          <ac:chgData name="Fuentes-Cabrera, Miguel" userId="1bb9fb8f-7ff7-4823-9c46-dbbc0dc47453" providerId="ADAL" clId="{D16B89D3-8BA8-4A70-AE12-51DA2A171821}" dt="2025-11-02T23:00:06.947" v="1676"/>
          <ac:inkMkLst>
            <pc:docMk/>
            <pc:sldMk cId="1376828462" sldId="316"/>
            <ac:inkMk id="48" creationId="{F76FA0EF-C2C8-EB87-73D3-87F5C3F84CFB}"/>
          </ac:inkMkLst>
        </pc:inkChg>
        <pc:inkChg chg="add">
          <ac:chgData name="Fuentes-Cabrera, Miguel" userId="1bb9fb8f-7ff7-4823-9c46-dbbc0dc47453" providerId="ADAL" clId="{D16B89D3-8BA8-4A70-AE12-51DA2A171821}" dt="2025-11-02T23:00:07.380" v="1677"/>
          <ac:inkMkLst>
            <pc:docMk/>
            <pc:sldMk cId="1376828462" sldId="316"/>
            <ac:inkMk id="49" creationId="{A86DF312-436F-631D-36F5-B3F8493E778F}"/>
          </ac:inkMkLst>
        </pc:inkChg>
        <pc:inkChg chg="add">
          <ac:chgData name="Fuentes-Cabrera, Miguel" userId="1bb9fb8f-7ff7-4823-9c46-dbbc0dc47453" providerId="ADAL" clId="{D16B89D3-8BA8-4A70-AE12-51DA2A171821}" dt="2025-11-02T22:31:43.634" v="798"/>
          <ac:inkMkLst>
            <pc:docMk/>
            <pc:sldMk cId="1376828462" sldId="316"/>
            <ac:inkMk id="49" creationId="{E68DAAB6-6C69-80DA-18AC-7915900178E2}"/>
          </ac:inkMkLst>
        </pc:inkChg>
        <pc:inkChg chg="add mod reco modStrokes">
          <ac:chgData name="Fuentes-Cabrera, Miguel" userId="1bb9fb8f-7ff7-4823-9c46-dbbc0dc47453" providerId="ADAL" clId="{D16B89D3-8BA8-4A70-AE12-51DA2A171821}" dt="2025-11-02T22:31:45.526" v="800"/>
          <ac:inkMkLst>
            <pc:docMk/>
            <pc:sldMk cId="1376828462" sldId="316"/>
            <ac:inkMk id="50" creationId="{23155824-765A-B463-8533-4F0A1D0B37EA}"/>
          </ac:inkMkLst>
        </pc:inkChg>
        <pc:inkChg chg="add del">
          <ac:chgData name="Fuentes-Cabrera, Miguel" userId="1bb9fb8f-7ff7-4823-9c46-dbbc0dc47453" providerId="ADAL" clId="{D16B89D3-8BA8-4A70-AE12-51DA2A171821}" dt="2025-11-02T22:31:48.562" v="803"/>
          <ac:inkMkLst>
            <pc:docMk/>
            <pc:sldMk cId="1376828462" sldId="316"/>
            <ac:inkMk id="51" creationId="{A3A7E039-EE2E-3FC0-FD9D-EEC4FD8D4A60}"/>
          </ac:inkMkLst>
        </pc:inkChg>
        <pc:inkChg chg="add del">
          <ac:chgData name="Fuentes-Cabrera, Miguel" userId="1bb9fb8f-7ff7-4823-9c46-dbbc0dc47453" providerId="ADAL" clId="{D16B89D3-8BA8-4A70-AE12-51DA2A171821}" dt="2025-11-02T23:00:11.600" v="1688"/>
          <ac:inkMkLst>
            <pc:docMk/>
            <pc:sldMk cId="1376828462" sldId="316"/>
            <ac:inkMk id="51" creationId="{B21E73D5-0ADE-BD91-0C2E-3789ED17370A}"/>
          </ac:inkMkLst>
        </pc:inkChg>
        <pc:inkChg chg="add del">
          <ac:chgData name="Fuentes-Cabrera, Miguel" userId="1bb9fb8f-7ff7-4823-9c46-dbbc0dc47453" providerId="ADAL" clId="{D16B89D3-8BA8-4A70-AE12-51DA2A171821}" dt="2025-11-02T23:00:11.600" v="1688"/>
          <ac:inkMkLst>
            <pc:docMk/>
            <pc:sldMk cId="1376828462" sldId="316"/>
            <ac:inkMk id="52" creationId="{74215ECA-E3B6-D60B-C24B-5331C9D372BE}"/>
          </ac:inkMkLst>
        </pc:inkChg>
        <pc:inkChg chg="add del">
          <ac:chgData name="Fuentes-Cabrera, Miguel" userId="1bb9fb8f-7ff7-4823-9c46-dbbc0dc47453" providerId="ADAL" clId="{D16B89D3-8BA8-4A70-AE12-51DA2A171821}" dt="2025-11-02T22:31:48.562" v="803"/>
          <ac:inkMkLst>
            <pc:docMk/>
            <pc:sldMk cId="1376828462" sldId="316"/>
            <ac:inkMk id="52" creationId="{B37FCF5C-E03F-6CF8-7B81-8990D88510E5}"/>
          </ac:inkMkLst>
        </pc:inkChg>
        <pc:inkChg chg="add reco">
          <ac:chgData name="Fuentes-Cabrera, Miguel" userId="1bb9fb8f-7ff7-4823-9c46-dbbc0dc47453" providerId="ADAL" clId="{D16B89D3-8BA8-4A70-AE12-51DA2A171821}" dt="2025-11-02T22:31:48.562" v="803"/>
          <ac:inkMkLst>
            <pc:docMk/>
            <pc:sldMk cId="1376828462" sldId="316"/>
            <ac:inkMk id="53" creationId="{28E65BCA-325E-83A7-F772-76B06C286337}"/>
          </ac:inkMkLst>
        </pc:inkChg>
        <pc:inkChg chg="add del">
          <ac:chgData name="Fuentes-Cabrera, Miguel" userId="1bb9fb8f-7ff7-4823-9c46-dbbc0dc47453" providerId="ADAL" clId="{D16B89D3-8BA8-4A70-AE12-51DA2A171821}" dt="2025-11-02T23:00:11.600" v="1688"/>
          <ac:inkMkLst>
            <pc:docMk/>
            <pc:sldMk cId="1376828462" sldId="316"/>
            <ac:inkMk id="54" creationId="{4E89D86B-4721-B312-8B5A-83413BA35F1C}"/>
          </ac:inkMkLst>
        </pc:inkChg>
        <pc:inkChg chg="add del">
          <ac:chgData name="Fuentes-Cabrera, Miguel" userId="1bb9fb8f-7ff7-4823-9c46-dbbc0dc47453" providerId="ADAL" clId="{D16B89D3-8BA8-4A70-AE12-51DA2A171821}" dt="2025-11-02T22:31:50.647" v="807"/>
          <ac:inkMkLst>
            <pc:docMk/>
            <pc:sldMk cId="1376828462" sldId="316"/>
            <ac:inkMk id="54" creationId="{69B56B65-8602-6F9A-8593-8F605A089DA8}"/>
          </ac:inkMkLst>
        </pc:inkChg>
        <pc:inkChg chg="add">
          <ac:chgData name="Fuentes-Cabrera, Miguel" userId="1bb9fb8f-7ff7-4823-9c46-dbbc0dc47453" providerId="ADAL" clId="{D16B89D3-8BA8-4A70-AE12-51DA2A171821}" dt="2025-11-02T23:00:08.513" v="1681"/>
          <ac:inkMkLst>
            <pc:docMk/>
            <pc:sldMk cId="1376828462" sldId="316"/>
            <ac:inkMk id="55" creationId="{ACDBF5D5-31C0-5D63-5BF2-B9B909032226}"/>
          </ac:inkMkLst>
        </pc:inkChg>
        <pc:inkChg chg="add del">
          <ac:chgData name="Fuentes-Cabrera, Miguel" userId="1bb9fb8f-7ff7-4823-9c46-dbbc0dc47453" providerId="ADAL" clId="{D16B89D3-8BA8-4A70-AE12-51DA2A171821}" dt="2025-11-02T22:31:50.647" v="807"/>
          <ac:inkMkLst>
            <pc:docMk/>
            <pc:sldMk cId="1376828462" sldId="316"/>
            <ac:inkMk id="55" creationId="{C45FDD35-77C9-6124-568C-487985EFDFD5}"/>
          </ac:inkMkLst>
        </pc:inkChg>
        <pc:inkChg chg="add del">
          <ac:chgData name="Fuentes-Cabrera, Miguel" userId="1bb9fb8f-7ff7-4823-9c46-dbbc0dc47453" providerId="ADAL" clId="{D16B89D3-8BA8-4A70-AE12-51DA2A171821}" dt="2025-11-02T22:31:50.647" v="807"/>
          <ac:inkMkLst>
            <pc:docMk/>
            <pc:sldMk cId="1376828462" sldId="316"/>
            <ac:inkMk id="56" creationId="{3B1F9BBA-8DC4-E858-109F-749A18E24F3E}"/>
          </ac:inkMkLst>
        </pc:inkChg>
        <pc:inkChg chg="add">
          <ac:chgData name="Fuentes-Cabrera, Miguel" userId="1bb9fb8f-7ff7-4823-9c46-dbbc0dc47453" providerId="ADAL" clId="{D16B89D3-8BA8-4A70-AE12-51DA2A171821}" dt="2025-11-02T23:00:08.663" v="1682"/>
          <ac:inkMkLst>
            <pc:docMk/>
            <pc:sldMk cId="1376828462" sldId="316"/>
            <ac:inkMk id="56" creationId="{82E76BC2-9E96-068E-C3EA-FBCBCEDA8E14}"/>
          </ac:inkMkLst>
        </pc:inkChg>
        <pc:inkChg chg="add reco">
          <ac:chgData name="Fuentes-Cabrera, Miguel" userId="1bb9fb8f-7ff7-4823-9c46-dbbc0dc47453" providerId="ADAL" clId="{D16B89D3-8BA8-4A70-AE12-51DA2A171821}" dt="2025-11-02T22:31:50.647" v="807"/>
          <ac:inkMkLst>
            <pc:docMk/>
            <pc:sldMk cId="1376828462" sldId="316"/>
            <ac:inkMk id="57" creationId="{D2473DD0-4CC0-F93B-966B-809863E59041}"/>
          </ac:inkMkLst>
        </pc:inkChg>
        <pc:inkChg chg="add del">
          <ac:chgData name="Fuentes-Cabrera, Miguel" userId="1bb9fb8f-7ff7-4823-9c46-dbbc0dc47453" providerId="ADAL" clId="{D16B89D3-8BA8-4A70-AE12-51DA2A171821}" dt="2025-11-02T22:31:54.072" v="817"/>
          <ac:inkMkLst>
            <pc:docMk/>
            <pc:sldMk cId="1376828462" sldId="316"/>
            <ac:inkMk id="58" creationId="{54C942BE-9074-217A-5CE4-C0FFDC7335B6}"/>
          </ac:inkMkLst>
        </pc:inkChg>
        <pc:inkChg chg="add del">
          <ac:chgData name="Fuentes-Cabrera, Miguel" userId="1bb9fb8f-7ff7-4823-9c46-dbbc0dc47453" providerId="ADAL" clId="{D16B89D3-8BA8-4A70-AE12-51DA2A171821}" dt="2025-11-02T23:00:11.600" v="1688"/>
          <ac:inkMkLst>
            <pc:docMk/>
            <pc:sldMk cId="1376828462" sldId="316"/>
            <ac:inkMk id="58" creationId="{D9BD458C-AC9A-B9EA-57E6-3762EDD1E1D4}"/>
          </ac:inkMkLst>
        </pc:inkChg>
        <pc:inkChg chg="add del">
          <ac:chgData name="Fuentes-Cabrera, Miguel" userId="1bb9fb8f-7ff7-4823-9c46-dbbc0dc47453" providerId="ADAL" clId="{D16B89D3-8BA8-4A70-AE12-51DA2A171821}" dt="2025-11-02T23:00:11.600" v="1688"/>
          <ac:inkMkLst>
            <pc:docMk/>
            <pc:sldMk cId="1376828462" sldId="316"/>
            <ac:inkMk id="59" creationId="{1A8BBA0E-B15A-EF5A-1137-23AA9CB712F1}"/>
          </ac:inkMkLst>
        </pc:inkChg>
        <pc:inkChg chg="add del">
          <ac:chgData name="Fuentes-Cabrera, Miguel" userId="1bb9fb8f-7ff7-4823-9c46-dbbc0dc47453" providerId="ADAL" clId="{D16B89D3-8BA8-4A70-AE12-51DA2A171821}" dt="2025-11-02T22:31:54.072" v="817"/>
          <ac:inkMkLst>
            <pc:docMk/>
            <pc:sldMk cId="1376828462" sldId="316"/>
            <ac:inkMk id="59" creationId="{8F9EA26D-C254-CF00-4BBC-A2FE24FB0CEF}"/>
          </ac:inkMkLst>
        </pc:inkChg>
        <pc:inkChg chg="add del">
          <ac:chgData name="Fuentes-Cabrera, Miguel" userId="1bb9fb8f-7ff7-4823-9c46-dbbc0dc47453" providerId="ADAL" clId="{D16B89D3-8BA8-4A70-AE12-51DA2A171821}" dt="2025-11-02T23:00:11.600" v="1688"/>
          <ac:inkMkLst>
            <pc:docMk/>
            <pc:sldMk cId="1376828462" sldId="316"/>
            <ac:inkMk id="60" creationId="{95E76AB7-7616-D038-5B29-4EC164D1D6FF}"/>
          </ac:inkMkLst>
        </pc:inkChg>
        <pc:inkChg chg="add del">
          <ac:chgData name="Fuentes-Cabrera, Miguel" userId="1bb9fb8f-7ff7-4823-9c46-dbbc0dc47453" providerId="ADAL" clId="{D16B89D3-8BA8-4A70-AE12-51DA2A171821}" dt="2025-11-02T22:31:54.072" v="817"/>
          <ac:inkMkLst>
            <pc:docMk/>
            <pc:sldMk cId="1376828462" sldId="316"/>
            <ac:inkMk id="60" creationId="{DD09F5B9-75B8-7349-1CB1-EC8AF35F8D57}"/>
          </ac:inkMkLst>
        </pc:inkChg>
        <pc:inkChg chg="add del">
          <ac:chgData name="Fuentes-Cabrera, Miguel" userId="1bb9fb8f-7ff7-4823-9c46-dbbc0dc47453" providerId="ADAL" clId="{D16B89D3-8BA8-4A70-AE12-51DA2A171821}" dt="2025-11-02T23:00:11.600" v="1688"/>
          <ac:inkMkLst>
            <pc:docMk/>
            <pc:sldMk cId="1376828462" sldId="316"/>
            <ac:inkMk id="61" creationId="{3482E104-AA93-2B40-8C08-AC1806B4A7E3}"/>
          </ac:inkMkLst>
        </pc:inkChg>
        <pc:inkChg chg="add del">
          <ac:chgData name="Fuentes-Cabrera, Miguel" userId="1bb9fb8f-7ff7-4823-9c46-dbbc0dc47453" providerId="ADAL" clId="{D16B89D3-8BA8-4A70-AE12-51DA2A171821}" dt="2025-11-02T22:31:54.072" v="817"/>
          <ac:inkMkLst>
            <pc:docMk/>
            <pc:sldMk cId="1376828462" sldId="316"/>
            <ac:inkMk id="61" creationId="{A5DFD4E5-5DBF-6703-F8B2-5FCB4399009F}"/>
          </ac:inkMkLst>
        </pc:inkChg>
        <pc:inkChg chg="add del">
          <ac:chgData name="Fuentes-Cabrera, Miguel" userId="1bb9fb8f-7ff7-4823-9c46-dbbc0dc47453" providerId="ADAL" clId="{D16B89D3-8BA8-4A70-AE12-51DA2A171821}" dt="2025-11-02T23:00:11.600" v="1688"/>
          <ac:inkMkLst>
            <pc:docMk/>
            <pc:sldMk cId="1376828462" sldId="316"/>
            <ac:inkMk id="62" creationId="{6AAA7244-35A3-B0F8-37DE-A9B3DBB35463}"/>
          </ac:inkMkLst>
        </pc:inkChg>
        <pc:inkChg chg="add del">
          <ac:chgData name="Fuentes-Cabrera, Miguel" userId="1bb9fb8f-7ff7-4823-9c46-dbbc0dc47453" providerId="ADAL" clId="{D16B89D3-8BA8-4A70-AE12-51DA2A171821}" dt="2025-11-02T22:31:54.072" v="817"/>
          <ac:inkMkLst>
            <pc:docMk/>
            <pc:sldMk cId="1376828462" sldId="316"/>
            <ac:inkMk id="62" creationId="{C5B78D95-B7BB-D1FD-940A-D4C81924A679}"/>
          </ac:inkMkLst>
        </pc:inkChg>
        <pc:inkChg chg="add reco">
          <ac:chgData name="Fuentes-Cabrera, Miguel" userId="1bb9fb8f-7ff7-4823-9c46-dbbc0dc47453" providerId="ADAL" clId="{D16B89D3-8BA8-4A70-AE12-51DA2A171821}" dt="2025-11-02T23:00:11.600" v="1688"/>
          <ac:inkMkLst>
            <pc:docMk/>
            <pc:sldMk cId="1376828462" sldId="316"/>
            <ac:inkMk id="63" creationId="{A080AC79-68ED-A910-640E-145980F4A547}"/>
          </ac:inkMkLst>
        </pc:inkChg>
        <pc:inkChg chg="add del">
          <ac:chgData name="Fuentes-Cabrera, Miguel" userId="1bb9fb8f-7ff7-4823-9c46-dbbc0dc47453" providerId="ADAL" clId="{D16B89D3-8BA8-4A70-AE12-51DA2A171821}" dt="2025-11-02T22:31:54.072" v="817"/>
          <ac:inkMkLst>
            <pc:docMk/>
            <pc:sldMk cId="1376828462" sldId="316"/>
            <ac:inkMk id="63" creationId="{FF577398-71F9-38A0-73EC-B79DD9243740}"/>
          </ac:inkMkLst>
        </pc:inkChg>
        <pc:inkChg chg="add del">
          <ac:chgData name="Fuentes-Cabrera, Miguel" userId="1bb9fb8f-7ff7-4823-9c46-dbbc0dc47453" providerId="ADAL" clId="{D16B89D3-8BA8-4A70-AE12-51DA2A171821}" dt="2025-11-02T22:31:54.072" v="817"/>
          <ac:inkMkLst>
            <pc:docMk/>
            <pc:sldMk cId="1376828462" sldId="316"/>
            <ac:inkMk id="64" creationId="{A2AF9541-5CE0-FBD0-A9C3-6097960FB802}"/>
          </ac:inkMkLst>
        </pc:inkChg>
        <pc:inkChg chg="add del">
          <ac:chgData name="Fuentes-Cabrera, Miguel" userId="1bb9fb8f-7ff7-4823-9c46-dbbc0dc47453" providerId="ADAL" clId="{D16B89D3-8BA8-4A70-AE12-51DA2A171821}" dt="2025-11-02T22:31:54.072" v="817"/>
          <ac:inkMkLst>
            <pc:docMk/>
            <pc:sldMk cId="1376828462" sldId="316"/>
            <ac:inkMk id="65" creationId="{82AE831D-B5BB-693D-471A-65C2138C82CE}"/>
          </ac:inkMkLst>
        </pc:inkChg>
        <pc:inkChg chg="add">
          <ac:chgData name="Fuentes-Cabrera, Miguel" userId="1bb9fb8f-7ff7-4823-9c46-dbbc0dc47453" providerId="ADAL" clId="{D16B89D3-8BA8-4A70-AE12-51DA2A171821}" dt="2025-11-02T22:31:53.536" v="816"/>
          <ac:inkMkLst>
            <pc:docMk/>
            <pc:sldMk cId="1376828462" sldId="316"/>
            <ac:inkMk id="66" creationId="{851C8F03-6D22-924D-B59A-C6F7C0049941}"/>
          </ac:inkMkLst>
        </pc:inkChg>
        <pc:inkChg chg="add del">
          <ac:chgData name="Fuentes-Cabrera, Miguel" userId="1bb9fb8f-7ff7-4823-9c46-dbbc0dc47453" providerId="ADAL" clId="{D16B89D3-8BA8-4A70-AE12-51DA2A171821}" dt="2025-11-02T22:29:25.360" v="679"/>
          <ac:inkMkLst>
            <pc:docMk/>
            <pc:sldMk cId="1376828462" sldId="316"/>
            <ac:inkMk id="66" creationId="{FADF85C8-1790-0D6D-964E-D0DE27B23545}"/>
          </ac:inkMkLst>
        </pc:inkChg>
        <pc:inkChg chg="add reco">
          <ac:chgData name="Fuentes-Cabrera, Miguel" userId="1bb9fb8f-7ff7-4823-9c46-dbbc0dc47453" providerId="ADAL" clId="{D16B89D3-8BA8-4A70-AE12-51DA2A171821}" dt="2025-11-02T22:31:54.072" v="817"/>
          <ac:inkMkLst>
            <pc:docMk/>
            <pc:sldMk cId="1376828462" sldId="316"/>
            <ac:inkMk id="67" creationId="{51A4E772-0183-F01D-B31C-DBA4843FEE8B}"/>
          </ac:inkMkLst>
        </pc:inkChg>
        <pc:inkChg chg="add del">
          <ac:chgData name="Fuentes-Cabrera, Miguel" userId="1bb9fb8f-7ff7-4823-9c46-dbbc0dc47453" providerId="ADAL" clId="{D16B89D3-8BA8-4A70-AE12-51DA2A171821}" dt="2025-11-02T22:29:25.360" v="679"/>
          <ac:inkMkLst>
            <pc:docMk/>
            <pc:sldMk cId="1376828462" sldId="316"/>
            <ac:inkMk id="67" creationId="{DEA42112-19F8-084E-67DC-F0F9FD66B444}"/>
          </ac:inkMkLst>
        </pc:inkChg>
        <pc:inkChg chg="add reco">
          <ac:chgData name="Fuentes-Cabrera, Miguel" userId="1bb9fb8f-7ff7-4823-9c46-dbbc0dc47453" providerId="ADAL" clId="{D16B89D3-8BA8-4A70-AE12-51DA2A171821}" dt="2025-11-02T22:31:54.072" v="817"/>
          <ac:inkMkLst>
            <pc:docMk/>
            <pc:sldMk cId="1376828462" sldId="316"/>
            <ac:inkMk id="68" creationId="{09DB222C-395A-FF55-4BC9-092DA890C0DC}"/>
          </ac:inkMkLst>
        </pc:inkChg>
        <pc:inkChg chg="add">
          <ac:chgData name="Fuentes-Cabrera, Miguel" userId="1bb9fb8f-7ff7-4823-9c46-dbbc0dc47453" providerId="ADAL" clId="{D16B89D3-8BA8-4A70-AE12-51DA2A171821}" dt="2025-11-02T22:29:22.335" v="671"/>
          <ac:inkMkLst>
            <pc:docMk/>
            <pc:sldMk cId="1376828462" sldId="316"/>
            <ac:inkMk id="68" creationId="{694B28CB-C71D-B1A1-0EF8-C0345B9A51F9}"/>
          </ac:inkMkLst>
        </pc:inkChg>
        <pc:inkChg chg="add del">
          <ac:chgData name="Fuentes-Cabrera, Miguel" userId="1bb9fb8f-7ff7-4823-9c46-dbbc0dc47453" providerId="ADAL" clId="{D16B89D3-8BA8-4A70-AE12-51DA2A171821}" dt="2025-11-02T22:32:04.224" v="822"/>
          <ac:inkMkLst>
            <pc:docMk/>
            <pc:sldMk cId="1376828462" sldId="316"/>
            <ac:inkMk id="69" creationId="{7A643DA0-4704-004C-A3FB-D09432DAC511}"/>
          </ac:inkMkLst>
        </pc:inkChg>
        <pc:inkChg chg="add">
          <ac:chgData name="Fuentes-Cabrera, Miguel" userId="1bb9fb8f-7ff7-4823-9c46-dbbc0dc47453" providerId="ADAL" clId="{D16B89D3-8BA8-4A70-AE12-51DA2A171821}" dt="2025-11-02T22:29:22.443" v="672"/>
          <ac:inkMkLst>
            <pc:docMk/>
            <pc:sldMk cId="1376828462" sldId="316"/>
            <ac:inkMk id="69" creationId="{DA402B14-E921-8C2C-72EF-21FE1130E739}"/>
          </ac:inkMkLst>
        </pc:inkChg>
        <pc:inkChg chg="add del">
          <ac:chgData name="Fuentes-Cabrera, Miguel" userId="1bb9fb8f-7ff7-4823-9c46-dbbc0dc47453" providerId="ADAL" clId="{D16B89D3-8BA8-4A70-AE12-51DA2A171821}" dt="2025-11-02T22:32:04.224" v="822"/>
          <ac:inkMkLst>
            <pc:docMk/>
            <pc:sldMk cId="1376828462" sldId="316"/>
            <ac:inkMk id="70" creationId="{20687282-C689-3343-CC10-02C73C7DAAC3}"/>
          </ac:inkMkLst>
        </pc:inkChg>
        <pc:inkChg chg="add del">
          <ac:chgData name="Fuentes-Cabrera, Miguel" userId="1bb9fb8f-7ff7-4823-9c46-dbbc0dc47453" providerId="ADAL" clId="{D16B89D3-8BA8-4A70-AE12-51DA2A171821}" dt="2025-11-02T22:29:25.360" v="679"/>
          <ac:inkMkLst>
            <pc:docMk/>
            <pc:sldMk cId="1376828462" sldId="316"/>
            <ac:inkMk id="70" creationId="{86F778D0-0E05-7B29-380C-4700ADCFAE9D}"/>
          </ac:inkMkLst>
        </pc:inkChg>
        <pc:inkChg chg="add del">
          <ac:chgData name="Fuentes-Cabrera, Miguel" userId="1bb9fb8f-7ff7-4823-9c46-dbbc0dc47453" providerId="ADAL" clId="{D16B89D3-8BA8-4A70-AE12-51DA2A171821}" dt="2025-11-02T22:29:25.360" v="679"/>
          <ac:inkMkLst>
            <pc:docMk/>
            <pc:sldMk cId="1376828462" sldId="316"/>
            <ac:inkMk id="71" creationId="{4C23468A-930E-83D9-2907-445812E796A1}"/>
          </ac:inkMkLst>
        </pc:inkChg>
        <pc:inkChg chg="add del">
          <ac:chgData name="Fuentes-Cabrera, Miguel" userId="1bb9fb8f-7ff7-4823-9c46-dbbc0dc47453" providerId="ADAL" clId="{D16B89D3-8BA8-4A70-AE12-51DA2A171821}" dt="2025-11-02T22:32:04.224" v="822"/>
          <ac:inkMkLst>
            <pc:docMk/>
            <pc:sldMk cId="1376828462" sldId="316"/>
            <ac:inkMk id="71" creationId="{52CA4FAD-D736-DB6D-A9E9-090075FCDAFD}"/>
          </ac:inkMkLst>
        </pc:inkChg>
        <pc:inkChg chg="add">
          <ac:chgData name="Fuentes-Cabrera, Miguel" userId="1bb9fb8f-7ff7-4823-9c46-dbbc0dc47453" providerId="ADAL" clId="{D16B89D3-8BA8-4A70-AE12-51DA2A171821}" dt="2025-11-02T22:29:23.459" v="675"/>
          <ac:inkMkLst>
            <pc:docMk/>
            <pc:sldMk cId="1376828462" sldId="316"/>
            <ac:inkMk id="72" creationId="{1887FDA4-27B1-7846-E4E4-23932901E194}"/>
          </ac:inkMkLst>
        </pc:inkChg>
        <pc:inkChg chg="add del">
          <ac:chgData name="Fuentes-Cabrera, Miguel" userId="1bb9fb8f-7ff7-4823-9c46-dbbc0dc47453" providerId="ADAL" clId="{D16B89D3-8BA8-4A70-AE12-51DA2A171821}" dt="2025-11-02T22:32:04.224" v="822"/>
          <ac:inkMkLst>
            <pc:docMk/>
            <pc:sldMk cId="1376828462" sldId="316"/>
            <ac:inkMk id="72" creationId="{3C207DF1-2458-A02E-411E-478E020157ED}"/>
          </ac:inkMkLst>
        </pc:inkChg>
        <pc:inkChg chg="add reco">
          <ac:chgData name="Fuentes-Cabrera, Miguel" userId="1bb9fb8f-7ff7-4823-9c46-dbbc0dc47453" providerId="ADAL" clId="{D16B89D3-8BA8-4A70-AE12-51DA2A171821}" dt="2025-11-02T22:32:04.224" v="822"/>
          <ac:inkMkLst>
            <pc:docMk/>
            <pc:sldMk cId="1376828462" sldId="316"/>
            <ac:inkMk id="73" creationId="{7B60C7DA-3044-9611-4D7C-F08363A22FAA}"/>
          </ac:inkMkLst>
        </pc:inkChg>
        <pc:inkChg chg="add">
          <ac:chgData name="Fuentes-Cabrera, Miguel" userId="1bb9fb8f-7ff7-4823-9c46-dbbc0dc47453" providerId="ADAL" clId="{D16B89D3-8BA8-4A70-AE12-51DA2A171821}" dt="2025-11-02T22:29:23.826" v="676"/>
          <ac:inkMkLst>
            <pc:docMk/>
            <pc:sldMk cId="1376828462" sldId="316"/>
            <ac:inkMk id="73" creationId="{7E3F9A44-B017-CCBD-E33A-22EE35D624F6}"/>
          </ac:inkMkLst>
        </pc:inkChg>
        <pc:inkChg chg="add del reco">
          <ac:chgData name="Fuentes-Cabrera, Miguel" userId="1bb9fb8f-7ff7-4823-9c46-dbbc0dc47453" providerId="ADAL" clId="{D16B89D3-8BA8-4A70-AE12-51DA2A171821}" dt="2025-11-02T22:32:05.658" v="823"/>
          <ac:inkMkLst>
            <pc:docMk/>
            <pc:sldMk cId="1376828462" sldId="316"/>
            <ac:inkMk id="74" creationId="{B679C7FF-8E69-8320-7718-2DB5C4857CB3}"/>
          </ac:inkMkLst>
        </pc:inkChg>
        <pc:inkChg chg="add del">
          <ac:chgData name="Fuentes-Cabrera, Miguel" userId="1bb9fb8f-7ff7-4823-9c46-dbbc0dc47453" providerId="ADAL" clId="{D16B89D3-8BA8-4A70-AE12-51DA2A171821}" dt="2025-11-02T22:29:25.360" v="679"/>
          <ac:inkMkLst>
            <pc:docMk/>
            <pc:sldMk cId="1376828462" sldId="316"/>
            <ac:inkMk id="74" creationId="{E359C5BD-44CF-CBB7-31F9-2EC95A82EA5E}"/>
          </ac:inkMkLst>
        </pc:inkChg>
        <pc:inkChg chg="add">
          <ac:chgData name="Fuentes-Cabrera, Miguel" userId="1bb9fb8f-7ff7-4823-9c46-dbbc0dc47453" providerId="ADAL" clId="{D16B89D3-8BA8-4A70-AE12-51DA2A171821}" dt="2025-11-02T22:32:07.458" v="824"/>
          <ac:inkMkLst>
            <pc:docMk/>
            <pc:sldMk cId="1376828462" sldId="316"/>
            <ac:inkMk id="75" creationId="{6A4859B6-6385-E89F-8967-FAE711B656D3}"/>
          </ac:inkMkLst>
        </pc:inkChg>
        <pc:inkChg chg="add">
          <ac:chgData name="Fuentes-Cabrera, Miguel" userId="1bb9fb8f-7ff7-4823-9c46-dbbc0dc47453" providerId="ADAL" clId="{D16B89D3-8BA8-4A70-AE12-51DA2A171821}" dt="2025-11-02T22:29:24.626" v="678"/>
          <ac:inkMkLst>
            <pc:docMk/>
            <pc:sldMk cId="1376828462" sldId="316"/>
            <ac:inkMk id="75" creationId="{DBA9356D-A336-50C4-4DC1-9E6A76A47176}"/>
          </ac:inkMkLst>
        </pc:inkChg>
        <pc:inkChg chg="add del">
          <ac:chgData name="Fuentes-Cabrera, Miguel" userId="1bb9fb8f-7ff7-4823-9c46-dbbc0dc47453" providerId="ADAL" clId="{D16B89D3-8BA8-4A70-AE12-51DA2A171821}" dt="2025-11-02T22:32:09.287" v="827"/>
          <ac:inkMkLst>
            <pc:docMk/>
            <pc:sldMk cId="1376828462" sldId="316"/>
            <ac:inkMk id="76" creationId="{43EF1CF7-2CD0-F028-D24F-D17D3830ABED}"/>
          </ac:inkMkLst>
        </pc:inkChg>
        <pc:inkChg chg="add del">
          <ac:chgData name="Fuentes-Cabrera, Miguel" userId="1bb9fb8f-7ff7-4823-9c46-dbbc0dc47453" providerId="ADAL" clId="{D16B89D3-8BA8-4A70-AE12-51DA2A171821}" dt="2025-11-02T22:32:09.287" v="827"/>
          <ac:inkMkLst>
            <pc:docMk/>
            <pc:sldMk cId="1376828462" sldId="316"/>
            <ac:inkMk id="77" creationId="{BCB78B4F-8BDC-78F6-47FA-D4EDB9380546}"/>
          </ac:inkMkLst>
        </pc:inkChg>
        <pc:inkChg chg="add reco">
          <ac:chgData name="Fuentes-Cabrera, Miguel" userId="1bb9fb8f-7ff7-4823-9c46-dbbc0dc47453" providerId="ADAL" clId="{D16B89D3-8BA8-4A70-AE12-51DA2A171821}" dt="2025-11-02T22:29:25.360" v="679"/>
          <ac:inkMkLst>
            <pc:docMk/>
            <pc:sldMk cId="1376828462" sldId="316"/>
            <ac:inkMk id="78" creationId="{47607F65-6E15-76CE-FF8E-2EBC8794EE97}"/>
          </ac:inkMkLst>
        </pc:inkChg>
        <pc:inkChg chg="add reco">
          <ac:chgData name="Fuentes-Cabrera, Miguel" userId="1bb9fb8f-7ff7-4823-9c46-dbbc0dc47453" providerId="ADAL" clId="{D16B89D3-8BA8-4A70-AE12-51DA2A171821}" dt="2025-11-02T22:32:09.287" v="827"/>
          <ac:inkMkLst>
            <pc:docMk/>
            <pc:sldMk cId="1376828462" sldId="316"/>
            <ac:inkMk id="79" creationId="{D32AF96B-17A2-6028-C4EA-DFF23E2CFA07}"/>
          </ac:inkMkLst>
        </pc:inkChg>
        <pc:inkChg chg="add del">
          <ac:chgData name="Fuentes-Cabrera, Miguel" userId="1bb9fb8f-7ff7-4823-9c46-dbbc0dc47453" providerId="ADAL" clId="{D16B89D3-8BA8-4A70-AE12-51DA2A171821}" dt="2025-11-02T22:30:11.391" v="688"/>
          <ac:inkMkLst>
            <pc:docMk/>
            <pc:sldMk cId="1376828462" sldId="316"/>
            <ac:inkMk id="79" creationId="{FE295AE4-E10D-5611-9F53-E642D61DBD81}"/>
          </ac:inkMkLst>
        </pc:inkChg>
        <pc:inkChg chg="add del">
          <ac:chgData name="Fuentes-Cabrera, Miguel" userId="1bb9fb8f-7ff7-4823-9c46-dbbc0dc47453" providerId="ADAL" clId="{D16B89D3-8BA8-4A70-AE12-51DA2A171821}" dt="2025-11-02T22:32:11.832" v="831"/>
          <ac:inkMkLst>
            <pc:docMk/>
            <pc:sldMk cId="1376828462" sldId="316"/>
            <ac:inkMk id="80" creationId="{6A357DEB-E5D9-4839-2D52-6A592B6EE7A1}"/>
          </ac:inkMkLst>
        </pc:inkChg>
        <pc:inkChg chg="add del">
          <ac:chgData name="Fuentes-Cabrera, Miguel" userId="1bb9fb8f-7ff7-4823-9c46-dbbc0dc47453" providerId="ADAL" clId="{D16B89D3-8BA8-4A70-AE12-51DA2A171821}" dt="2025-11-02T22:30:11.391" v="688"/>
          <ac:inkMkLst>
            <pc:docMk/>
            <pc:sldMk cId="1376828462" sldId="316"/>
            <ac:inkMk id="80" creationId="{7BDB0672-F927-F155-78DC-0747733F150C}"/>
          </ac:inkMkLst>
        </pc:inkChg>
        <pc:inkChg chg="add del">
          <ac:chgData name="Fuentes-Cabrera, Miguel" userId="1bb9fb8f-7ff7-4823-9c46-dbbc0dc47453" providerId="ADAL" clId="{D16B89D3-8BA8-4A70-AE12-51DA2A171821}" dt="2025-11-02T22:32:11.832" v="831"/>
          <ac:inkMkLst>
            <pc:docMk/>
            <pc:sldMk cId="1376828462" sldId="316"/>
            <ac:inkMk id="81" creationId="{B357FA5F-D4B1-2EDB-94C4-9943842E9687}"/>
          </ac:inkMkLst>
        </pc:inkChg>
        <pc:inkChg chg="add del">
          <ac:chgData name="Fuentes-Cabrera, Miguel" userId="1bb9fb8f-7ff7-4823-9c46-dbbc0dc47453" providerId="ADAL" clId="{D16B89D3-8BA8-4A70-AE12-51DA2A171821}" dt="2025-11-02T22:30:11.391" v="688"/>
          <ac:inkMkLst>
            <pc:docMk/>
            <pc:sldMk cId="1376828462" sldId="316"/>
            <ac:inkMk id="82" creationId="{54BC0FA8-BE2B-42CB-CCB2-015E949B60C6}"/>
          </ac:inkMkLst>
        </pc:inkChg>
        <pc:inkChg chg="add del">
          <ac:chgData name="Fuentes-Cabrera, Miguel" userId="1bb9fb8f-7ff7-4823-9c46-dbbc0dc47453" providerId="ADAL" clId="{D16B89D3-8BA8-4A70-AE12-51DA2A171821}" dt="2025-11-02T22:32:11.832" v="831"/>
          <ac:inkMkLst>
            <pc:docMk/>
            <pc:sldMk cId="1376828462" sldId="316"/>
            <ac:inkMk id="82" creationId="{C27B42EF-0E29-D626-0CFA-7E65A6832824}"/>
          </ac:inkMkLst>
        </pc:inkChg>
        <pc:inkChg chg="add reco">
          <ac:chgData name="Fuentes-Cabrera, Miguel" userId="1bb9fb8f-7ff7-4823-9c46-dbbc0dc47453" providerId="ADAL" clId="{D16B89D3-8BA8-4A70-AE12-51DA2A171821}" dt="2025-11-02T22:32:11.832" v="831"/>
          <ac:inkMkLst>
            <pc:docMk/>
            <pc:sldMk cId="1376828462" sldId="316"/>
            <ac:inkMk id="83" creationId="{62BD13E5-4105-249C-05AC-20F38ADC3A58}"/>
          </ac:inkMkLst>
        </pc:inkChg>
        <pc:inkChg chg="add del">
          <ac:chgData name="Fuentes-Cabrera, Miguel" userId="1bb9fb8f-7ff7-4823-9c46-dbbc0dc47453" providerId="ADAL" clId="{D16B89D3-8BA8-4A70-AE12-51DA2A171821}" dt="2025-11-02T22:30:11.391" v="688"/>
          <ac:inkMkLst>
            <pc:docMk/>
            <pc:sldMk cId="1376828462" sldId="316"/>
            <ac:inkMk id="83" creationId="{7143E5C7-605D-54F5-E650-EA6D5D3E1825}"/>
          </ac:inkMkLst>
        </pc:inkChg>
        <pc:inkChg chg="add del">
          <ac:chgData name="Fuentes-Cabrera, Miguel" userId="1bb9fb8f-7ff7-4823-9c46-dbbc0dc47453" providerId="ADAL" clId="{D16B89D3-8BA8-4A70-AE12-51DA2A171821}" dt="2025-11-02T22:30:11.391" v="688"/>
          <ac:inkMkLst>
            <pc:docMk/>
            <pc:sldMk cId="1376828462" sldId="316"/>
            <ac:inkMk id="84" creationId="{19012B85-F1E0-5D69-3597-ECD23A2C5294}"/>
          </ac:inkMkLst>
        </pc:inkChg>
        <pc:inkChg chg="add del">
          <ac:chgData name="Fuentes-Cabrera, Miguel" userId="1bb9fb8f-7ff7-4823-9c46-dbbc0dc47453" providerId="ADAL" clId="{D16B89D3-8BA8-4A70-AE12-51DA2A171821}" dt="2025-11-02T22:32:14.469" v="836"/>
          <ac:inkMkLst>
            <pc:docMk/>
            <pc:sldMk cId="1376828462" sldId="316"/>
            <ac:inkMk id="84" creationId="{C553EA53-05CF-4990-5EA9-E616A4BCF120}"/>
          </ac:inkMkLst>
        </pc:inkChg>
        <pc:inkChg chg="add del">
          <ac:chgData name="Fuentes-Cabrera, Miguel" userId="1bb9fb8f-7ff7-4823-9c46-dbbc0dc47453" providerId="ADAL" clId="{D16B89D3-8BA8-4A70-AE12-51DA2A171821}" dt="2025-11-02T22:30:11.391" v="688"/>
          <ac:inkMkLst>
            <pc:docMk/>
            <pc:sldMk cId="1376828462" sldId="316"/>
            <ac:inkMk id="85" creationId="{A5D2F83A-AD6A-161C-6C51-81431CFA66F6}"/>
          </ac:inkMkLst>
        </pc:inkChg>
        <pc:inkChg chg="add del">
          <ac:chgData name="Fuentes-Cabrera, Miguel" userId="1bb9fb8f-7ff7-4823-9c46-dbbc0dc47453" providerId="ADAL" clId="{D16B89D3-8BA8-4A70-AE12-51DA2A171821}" dt="2025-11-02T22:32:14.469" v="836"/>
          <ac:inkMkLst>
            <pc:docMk/>
            <pc:sldMk cId="1376828462" sldId="316"/>
            <ac:inkMk id="85" creationId="{A6F95BE4-6146-9EB6-3B78-B2F368FCF72E}"/>
          </ac:inkMkLst>
        </pc:inkChg>
        <pc:inkChg chg="add del">
          <ac:chgData name="Fuentes-Cabrera, Miguel" userId="1bb9fb8f-7ff7-4823-9c46-dbbc0dc47453" providerId="ADAL" clId="{D16B89D3-8BA8-4A70-AE12-51DA2A171821}" dt="2025-11-02T22:32:14.469" v="836"/>
          <ac:inkMkLst>
            <pc:docMk/>
            <pc:sldMk cId="1376828462" sldId="316"/>
            <ac:inkMk id="86" creationId="{92681CB3-0904-D398-D0F4-F52DF3442902}"/>
          </ac:inkMkLst>
        </pc:inkChg>
        <pc:inkChg chg="add del">
          <ac:chgData name="Fuentes-Cabrera, Miguel" userId="1bb9fb8f-7ff7-4823-9c46-dbbc0dc47453" providerId="ADAL" clId="{D16B89D3-8BA8-4A70-AE12-51DA2A171821}" dt="2025-11-02T22:30:11.391" v="688"/>
          <ac:inkMkLst>
            <pc:docMk/>
            <pc:sldMk cId="1376828462" sldId="316"/>
            <ac:inkMk id="86" creationId="{AB9055BD-B955-F565-1350-874602A8A7B5}"/>
          </ac:inkMkLst>
        </pc:inkChg>
        <pc:inkChg chg="add del">
          <ac:chgData name="Fuentes-Cabrera, Miguel" userId="1bb9fb8f-7ff7-4823-9c46-dbbc0dc47453" providerId="ADAL" clId="{D16B89D3-8BA8-4A70-AE12-51DA2A171821}" dt="2025-11-02T22:30:11.391" v="688"/>
          <ac:inkMkLst>
            <pc:docMk/>
            <pc:sldMk cId="1376828462" sldId="316"/>
            <ac:inkMk id="87" creationId="{D2A20484-EEA3-63B6-BA07-55BF95642249}"/>
          </ac:inkMkLst>
        </pc:inkChg>
        <pc:inkChg chg="add del">
          <ac:chgData name="Fuentes-Cabrera, Miguel" userId="1bb9fb8f-7ff7-4823-9c46-dbbc0dc47453" providerId="ADAL" clId="{D16B89D3-8BA8-4A70-AE12-51DA2A171821}" dt="2025-11-02T22:32:14.469" v="836"/>
          <ac:inkMkLst>
            <pc:docMk/>
            <pc:sldMk cId="1376828462" sldId="316"/>
            <ac:inkMk id="87" creationId="{F38385C4-95B0-E3D6-819C-0DC7172C7F04}"/>
          </ac:inkMkLst>
        </pc:inkChg>
        <pc:inkChg chg="add del reco">
          <ac:chgData name="Fuentes-Cabrera, Miguel" userId="1bb9fb8f-7ff7-4823-9c46-dbbc0dc47453" providerId="ADAL" clId="{D16B89D3-8BA8-4A70-AE12-51DA2A171821}" dt="2025-11-02T22:31:07.207" v="741"/>
          <ac:inkMkLst>
            <pc:docMk/>
            <pc:sldMk cId="1376828462" sldId="316"/>
            <ac:inkMk id="88" creationId="{ED81FE88-3E15-3AD3-834C-9AEE7CC99518}"/>
          </ac:inkMkLst>
        </pc:inkChg>
        <pc:inkChg chg="add">
          <ac:chgData name="Fuentes-Cabrera, Miguel" userId="1bb9fb8f-7ff7-4823-9c46-dbbc0dc47453" providerId="ADAL" clId="{D16B89D3-8BA8-4A70-AE12-51DA2A171821}" dt="2025-11-02T22:30:13.678" v="689"/>
          <ac:inkMkLst>
            <pc:docMk/>
            <pc:sldMk cId="1376828462" sldId="316"/>
            <ac:inkMk id="89" creationId="{04B11A89-CD60-CA6B-C107-63148EF082D6}"/>
          </ac:inkMkLst>
        </pc:inkChg>
        <pc:inkChg chg="add reco">
          <ac:chgData name="Fuentes-Cabrera, Miguel" userId="1bb9fb8f-7ff7-4823-9c46-dbbc0dc47453" providerId="ADAL" clId="{D16B89D3-8BA8-4A70-AE12-51DA2A171821}" dt="2025-11-02T22:32:14.469" v="836"/>
          <ac:inkMkLst>
            <pc:docMk/>
            <pc:sldMk cId="1376828462" sldId="316"/>
            <ac:inkMk id="89" creationId="{6E3D41F8-7F86-7E66-420D-973E7278F965}"/>
          </ac:inkMkLst>
        </pc:inkChg>
        <pc:inkChg chg="add">
          <ac:chgData name="Fuentes-Cabrera, Miguel" userId="1bb9fb8f-7ff7-4823-9c46-dbbc0dc47453" providerId="ADAL" clId="{D16B89D3-8BA8-4A70-AE12-51DA2A171821}" dt="2025-11-02T22:32:15.319" v="837"/>
          <ac:inkMkLst>
            <pc:docMk/>
            <pc:sldMk cId="1376828462" sldId="316"/>
            <ac:inkMk id="90" creationId="{84165C20-2803-100A-DCBC-D9CD41BEF55F}"/>
          </ac:inkMkLst>
        </pc:inkChg>
        <pc:inkChg chg="add">
          <ac:chgData name="Fuentes-Cabrera, Miguel" userId="1bb9fb8f-7ff7-4823-9c46-dbbc0dc47453" providerId="ADAL" clId="{D16B89D3-8BA8-4A70-AE12-51DA2A171821}" dt="2025-11-02T22:30:13.989" v="690"/>
          <ac:inkMkLst>
            <pc:docMk/>
            <pc:sldMk cId="1376828462" sldId="316"/>
            <ac:inkMk id="90" creationId="{E11C7D87-2DBC-3F35-13CE-332FE8C9E1BB}"/>
          </ac:inkMkLst>
        </pc:inkChg>
        <pc:inkChg chg="add">
          <ac:chgData name="Fuentes-Cabrera, Miguel" userId="1bb9fb8f-7ff7-4823-9c46-dbbc0dc47453" providerId="ADAL" clId="{D16B89D3-8BA8-4A70-AE12-51DA2A171821}" dt="2025-11-02T22:30:14.556" v="691"/>
          <ac:inkMkLst>
            <pc:docMk/>
            <pc:sldMk cId="1376828462" sldId="316"/>
            <ac:inkMk id="91" creationId="{B81DA1B6-1AF8-50DC-A002-323A3FC585A3}"/>
          </ac:inkMkLst>
        </pc:inkChg>
        <pc:inkChg chg="add del">
          <ac:chgData name="Fuentes-Cabrera, Miguel" userId="1bb9fb8f-7ff7-4823-9c46-dbbc0dc47453" providerId="ADAL" clId="{D16B89D3-8BA8-4A70-AE12-51DA2A171821}" dt="2025-11-02T22:32:19.383" v="843"/>
          <ac:inkMkLst>
            <pc:docMk/>
            <pc:sldMk cId="1376828462" sldId="316"/>
            <ac:inkMk id="91" creationId="{F7FBBBF3-8583-56CF-1652-03E8D7BD0FE7}"/>
          </ac:inkMkLst>
        </pc:inkChg>
        <pc:inkChg chg="add del">
          <ac:chgData name="Fuentes-Cabrera, Miguel" userId="1bb9fb8f-7ff7-4823-9c46-dbbc0dc47453" providerId="ADAL" clId="{D16B89D3-8BA8-4A70-AE12-51DA2A171821}" dt="2025-11-02T22:30:19.426" v="705"/>
          <ac:inkMkLst>
            <pc:docMk/>
            <pc:sldMk cId="1376828462" sldId="316"/>
            <ac:inkMk id="92" creationId="{489ED317-50AD-ED6D-1B3D-3CEAFAB22E10}"/>
          </ac:inkMkLst>
        </pc:inkChg>
        <pc:inkChg chg="add del">
          <ac:chgData name="Fuentes-Cabrera, Miguel" userId="1bb9fb8f-7ff7-4823-9c46-dbbc0dc47453" providerId="ADAL" clId="{D16B89D3-8BA8-4A70-AE12-51DA2A171821}" dt="2025-11-02T22:32:19.383" v="843"/>
          <ac:inkMkLst>
            <pc:docMk/>
            <pc:sldMk cId="1376828462" sldId="316"/>
            <ac:inkMk id="92" creationId="{E9FA1728-7686-6BF9-7559-BB4C2BD3AC91}"/>
          </ac:inkMkLst>
        </pc:inkChg>
        <pc:inkChg chg="add del">
          <ac:chgData name="Fuentes-Cabrera, Miguel" userId="1bb9fb8f-7ff7-4823-9c46-dbbc0dc47453" providerId="ADAL" clId="{D16B89D3-8BA8-4A70-AE12-51DA2A171821}" dt="2025-11-02T22:30:19.426" v="705"/>
          <ac:inkMkLst>
            <pc:docMk/>
            <pc:sldMk cId="1376828462" sldId="316"/>
            <ac:inkMk id="93" creationId="{6FE5F813-CDD3-CBE4-302C-8B508DA50925}"/>
          </ac:inkMkLst>
        </pc:inkChg>
        <pc:inkChg chg="add del">
          <ac:chgData name="Fuentes-Cabrera, Miguel" userId="1bb9fb8f-7ff7-4823-9c46-dbbc0dc47453" providerId="ADAL" clId="{D16B89D3-8BA8-4A70-AE12-51DA2A171821}" dt="2025-11-02T22:32:19.383" v="843"/>
          <ac:inkMkLst>
            <pc:docMk/>
            <pc:sldMk cId="1376828462" sldId="316"/>
            <ac:inkMk id="93" creationId="{E8CC8B55-1D58-A465-BC07-E2CB9434A622}"/>
          </ac:inkMkLst>
        </pc:inkChg>
        <pc:inkChg chg="add del">
          <ac:chgData name="Fuentes-Cabrera, Miguel" userId="1bb9fb8f-7ff7-4823-9c46-dbbc0dc47453" providerId="ADAL" clId="{D16B89D3-8BA8-4A70-AE12-51DA2A171821}" dt="2025-11-02T22:32:19.383" v="843"/>
          <ac:inkMkLst>
            <pc:docMk/>
            <pc:sldMk cId="1376828462" sldId="316"/>
            <ac:inkMk id="94" creationId="{97A5B81C-D2AE-8E63-2D9A-3AEF8BCBCB8E}"/>
          </ac:inkMkLst>
        </pc:inkChg>
        <pc:inkChg chg="add del">
          <ac:chgData name="Fuentes-Cabrera, Miguel" userId="1bb9fb8f-7ff7-4823-9c46-dbbc0dc47453" providerId="ADAL" clId="{D16B89D3-8BA8-4A70-AE12-51DA2A171821}" dt="2025-11-02T22:30:19.426" v="705"/>
          <ac:inkMkLst>
            <pc:docMk/>
            <pc:sldMk cId="1376828462" sldId="316"/>
            <ac:inkMk id="94" creationId="{BA84F560-0963-4668-13B9-18A9AF0E1CA0}"/>
          </ac:inkMkLst>
        </pc:inkChg>
        <pc:inkChg chg="add del">
          <ac:chgData name="Fuentes-Cabrera, Miguel" userId="1bb9fb8f-7ff7-4823-9c46-dbbc0dc47453" providerId="ADAL" clId="{D16B89D3-8BA8-4A70-AE12-51DA2A171821}" dt="2025-11-02T22:32:19.383" v="843"/>
          <ac:inkMkLst>
            <pc:docMk/>
            <pc:sldMk cId="1376828462" sldId="316"/>
            <ac:inkMk id="95" creationId="{4D48FAF1-F5C3-A702-8ACB-CF7CF835E3FF}"/>
          </ac:inkMkLst>
        </pc:inkChg>
        <pc:inkChg chg="add del">
          <ac:chgData name="Fuentes-Cabrera, Miguel" userId="1bb9fb8f-7ff7-4823-9c46-dbbc0dc47453" providerId="ADAL" clId="{D16B89D3-8BA8-4A70-AE12-51DA2A171821}" dt="2025-11-02T22:30:19.426" v="705"/>
          <ac:inkMkLst>
            <pc:docMk/>
            <pc:sldMk cId="1376828462" sldId="316"/>
            <ac:inkMk id="95" creationId="{D5002E13-40C0-B815-22C7-0F36DBD1CC12}"/>
          </ac:inkMkLst>
        </pc:inkChg>
        <pc:inkChg chg="add">
          <ac:chgData name="Fuentes-Cabrera, Miguel" userId="1bb9fb8f-7ff7-4823-9c46-dbbc0dc47453" providerId="ADAL" clId="{D16B89D3-8BA8-4A70-AE12-51DA2A171821}" dt="2025-11-02T22:30:16.272" v="696"/>
          <ac:inkMkLst>
            <pc:docMk/>
            <pc:sldMk cId="1376828462" sldId="316"/>
            <ac:inkMk id="96" creationId="{5100C29F-EC61-EA41-57E8-57DA2A951011}"/>
          </ac:inkMkLst>
        </pc:inkChg>
        <pc:inkChg chg="add mod reco modStrokes">
          <ac:chgData name="Fuentes-Cabrera, Miguel" userId="1bb9fb8f-7ff7-4823-9c46-dbbc0dc47453" providerId="ADAL" clId="{D16B89D3-8BA8-4A70-AE12-51DA2A171821}" dt="2025-11-02T22:32:25.633" v="856"/>
          <ac:inkMkLst>
            <pc:docMk/>
            <pc:sldMk cId="1376828462" sldId="316"/>
            <ac:inkMk id="96" creationId="{AEE5C920-C96D-1737-41F4-B5E0E6008FCC}"/>
          </ac:inkMkLst>
        </pc:inkChg>
        <pc:inkChg chg="add">
          <ac:chgData name="Fuentes-Cabrera, Miguel" userId="1bb9fb8f-7ff7-4823-9c46-dbbc0dc47453" providerId="ADAL" clId="{D16B89D3-8BA8-4A70-AE12-51DA2A171821}" dt="2025-11-02T22:30:16.789" v="697"/>
          <ac:inkMkLst>
            <pc:docMk/>
            <pc:sldMk cId="1376828462" sldId="316"/>
            <ac:inkMk id="97" creationId="{AB8039BB-C3A9-7F71-CD5D-0163EA610857}"/>
          </ac:inkMkLst>
        </pc:inkChg>
        <pc:inkChg chg="add del">
          <ac:chgData name="Fuentes-Cabrera, Miguel" userId="1bb9fb8f-7ff7-4823-9c46-dbbc0dc47453" providerId="ADAL" clId="{D16B89D3-8BA8-4A70-AE12-51DA2A171821}" dt="2025-11-02T22:32:22.283" v="851"/>
          <ac:inkMkLst>
            <pc:docMk/>
            <pc:sldMk cId="1376828462" sldId="316"/>
            <ac:inkMk id="97" creationId="{E27D5CCD-EC9D-08CE-DB84-070501F95095}"/>
          </ac:inkMkLst>
        </pc:inkChg>
        <pc:inkChg chg="add del">
          <ac:chgData name="Fuentes-Cabrera, Miguel" userId="1bb9fb8f-7ff7-4823-9c46-dbbc0dc47453" providerId="ADAL" clId="{D16B89D3-8BA8-4A70-AE12-51DA2A171821}" dt="2025-11-02T22:32:22.283" v="851"/>
          <ac:inkMkLst>
            <pc:docMk/>
            <pc:sldMk cId="1376828462" sldId="316"/>
            <ac:inkMk id="98" creationId="{31CBBCCB-5CF4-D4A0-257F-0250DA514A15}"/>
          </ac:inkMkLst>
        </pc:inkChg>
        <pc:inkChg chg="add">
          <ac:chgData name="Fuentes-Cabrera, Miguel" userId="1bb9fb8f-7ff7-4823-9c46-dbbc0dc47453" providerId="ADAL" clId="{D16B89D3-8BA8-4A70-AE12-51DA2A171821}" dt="2025-11-02T22:30:17.005" v="698"/>
          <ac:inkMkLst>
            <pc:docMk/>
            <pc:sldMk cId="1376828462" sldId="316"/>
            <ac:inkMk id="98" creationId="{A66D5587-7192-7A24-849D-8AA3F912EC52}"/>
          </ac:inkMkLst>
        </pc:inkChg>
        <pc:inkChg chg="add">
          <ac:chgData name="Fuentes-Cabrera, Miguel" userId="1bb9fb8f-7ff7-4823-9c46-dbbc0dc47453" providerId="ADAL" clId="{D16B89D3-8BA8-4A70-AE12-51DA2A171821}" dt="2025-11-02T22:30:17.422" v="699"/>
          <ac:inkMkLst>
            <pc:docMk/>
            <pc:sldMk cId="1376828462" sldId="316"/>
            <ac:inkMk id="99" creationId="{D21AD98C-1F23-1FD3-ACAB-701C694042D9}"/>
          </ac:inkMkLst>
        </pc:inkChg>
        <pc:inkChg chg="add del">
          <ac:chgData name="Fuentes-Cabrera, Miguel" userId="1bb9fb8f-7ff7-4823-9c46-dbbc0dc47453" providerId="ADAL" clId="{D16B89D3-8BA8-4A70-AE12-51DA2A171821}" dt="2025-11-02T22:32:22.283" v="851"/>
          <ac:inkMkLst>
            <pc:docMk/>
            <pc:sldMk cId="1376828462" sldId="316"/>
            <ac:inkMk id="99" creationId="{FC886421-E54E-AF80-F5A9-08A98EFA512E}"/>
          </ac:inkMkLst>
        </pc:inkChg>
        <pc:inkChg chg="add del">
          <ac:chgData name="Fuentes-Cabrera, Miguel" userId="1bb9fb8f-7ff7-4823-9c46-dbbc0dc47453" providerId="ADAL" clId="{D16B89D3-8BA8-4A70-AE12-51DA2A171821}" dt="2025-11-02T22:32:22.283" v="851"/>
          <ac:inkMkLst>
            <pc:docMk/>
            <pc:sldMk cId="1376828462" sldId="316"/>
            <ac:inkMk id="100" creationId="{267A304C-8F3E-A324-5B8A-F4A6FE109694}"/>
          </ac:inkMkLst>
        </pc:inkChg>
        <pc:inkChg chg="add del">
          <ac:chgData name="Fuentes-Cabrera, Miguel" userId="1bb9fb8f-7ff7-4823-9c46-dbbc0dc47453" providerId="ADAL" clId="{D16B89D3-8BA8-4A70-AE12-51DA2A171821}" dt="2025-11-02T22:30:19.426" v="705"/>
          <ac:inkMkLst>
            <pc:docMk/>
            <pc:sldMk cId="1376828462" sldId="316"/>
            <ac:inkMk id="100" creationId="{7E2D6F01-4DA7-2DEA-65A2-C57A570E18EF}"/>
          </ac:inkMkLst>
        </pc:inkChg>
        <pc:inkChg chg="add del">
          <ac:chgData name="Fuentes-Cabrera, Miguel" userId="1bb9fb8f-7ff7-4823-9c46-dbbc0dc47453" providerId="ADAL" clId="{D16B89D3-8BA8-4A70-AE12-51DA2A171821}" dt="2025-11-02T22:30:19.426" v="705"/>
          <ac:inkMkLst>
            <pc:docMk/>
            <pc:sldMk cId="1376828462" sldId="316"/>
            <ac:inkMk id="101" creationId="{65E340AC-492D-3257-FEE8-E4C409AD9836}"/>
          </ac:inkMkLst>
        </pc:inkChg>
        <pc:inkChg chg="add del">
          <ac:chgData name="Fuentes-Cabrera, Miguel" userId="1bb9fb8f-7ff7-4823-9c46-dbbc0dc47453" providerId="ADAL" clId="{D16B89D3-8BA8-4A70-AE12-51DA2A171821}" dt="2025-11-02T22:32:22.283" v="851"/>
          <ac:inkMkLst>
            <pc:docMk/>
            <pc:sldMk cId="1376828462" sldId="316"/>
            <ac:inkMk id="101" creationId="{70F8B221-FE4E-EBA0-3793-9E78E4A091B9}"/>
          </ac:inkMkLst>
        </pc:inkChg>
        <pc:inkChg chg="add">
          <ac:chgData name="Fuentes-Cabrera, Miguel" userId="1bb9fb8f-7ff7-4823-9c46-dbbc0dc47453" providerId="ADAL" clId="{D16B89D3-8BA8-4A70-AE12-51DA2A171821}" dt="2025-11-02T22:30:18.389" v="702"/>
          <ac:inkMkLst>
            <pc:docMk/>
            <pc:sldMk cId="1376828462" sldId="316"/>
            <ac:inkMk id="102" creationId="{4928F5BB-DE3D-AA30-44F9-D416F9719702}"/>
          </ac:inkMkLst>
        </pc:inkChg>
        <pc:inkChg chg="add del">
          <ac:chgData name="Fuentes-Cabrera, Miguel" userId="1bb9fb8f-7ff7-4823-9c46-dbbc0dc47453" providerId="ADAL" clId="{D16B89D3-8BA8-4A70-AE12-51DA2A171821}" dt="2025-11-02T22:32:22.283" v="851"/>
          <ac:inkMkLst>
            <pc:docMk/>
            <pc:sldMk cId="1376828462" sldId="316"/>
            <ac:inkMk id="102" creationId="{6AB74599-8FAA-A327-EA7D-22E08DC3F528}"/>
          </ac:inkMkLst>
        </pc:inkChg>
        <pc:inkChg chg="add">
          <ac:chgData name="Fuentes-Cabrera, Miguel" userId="1bb9fb8f-7ff7-4823-9c46-dbbc0dc47453" providerId="ADAL" clId="{D16B89D3-8BA8-4A70-AE12-51DA2A171821}" dt="2025-11-02T22:30:18.605" v="703"/>
          <ac:inkMkLst>
            <pc:docMk/>
            <pc:sldMk cId="1376828462" sldId="316"/>
            <ac:inkMk id="103" creationId="{030D63EC-B28D-D527-413F-16E3DE12BFE5}"/>
          </ac:inkMkLst>
        </pc:inkChg>
        <pc:inkChg chg="add del">
          <ac:chgData name="Fuentes-Cabrera, Miguel" userId="1bb9fb8f-7ff7-4823-9c46-dbbc0dc47453" providerId="ADAL" clId="{D16B89D3-8BA8-4A70-AE12-51DA2A171821}" dt="2025-11-02T22:32:22.283" v="851"/>
          <ac:inkMkLst>
            <pc:docMk/>
            <pc:sldMk cId="1376828462" sldId="316"/>
            <ac:inkMk id="103" creationId="{3E55B3BB-206D-04A5-CD24-7CA25C807B6D}"/>
          </ac:inkMkLst>
        </pc:inkChg>
        <pc:inkChg chg="add del">
          <ac:chgData name="Fuentes-Cabrera, Miguel" userId="1bb9fb8f-7ff7-4823-9c46-dbbc0dc47453" providerId="ADAL" clId="{D16B89D3-8BA8-4A70-AE12-51DA2A171821}" dt="2025-11-02T22:30:19.426" v="705"/>
          <ac:inkMkLst>
            <pc:docMk/>
            <pc:sldMk cId="1376828462" sldId="316"/>
            <ac:inkMk id="104" creationId="{134A9FEC-F3A4-4811-383A-D9A9ECF8E9B0}"/>
          </ac:inkMkLst>
        </pc:inkChg>
        <pc:inkChg chg="add reco">
          <ac:chgData name="Fuentes-Cabrera, Miguel" userId="1bb9fb8f-7ff7-4823-9c46-dbbc0dc47453" providerId="ADAL" clId="{D16B89D3-8BA8-4A70-AE12-51DA2A171821}" dt="2025-11-02T22:32:22.283" v="851"/>
          <ac:inkMkLst>
            <pc:docMk/>
            <pc:sldMk cId="1376828462" sldId="316"/>
            <ac:inkMk id="104" creationId="{2ACC5D9E-9169-10D8-3227-1CC5ED5065BF}"/>
          </ac:inkMkLst>
        </pc:inkChg>
        <pc:inkChg chg="add del reco">
          <ac:chgData name="Fuentes-Cabrera, Miguel" userId="1bb9fb8f-7ff7-4823-9c46-dbbc0dc47453" providerId="ADAL" clId="{D16B89D3-8BA8-4A70-AE12-51DA2A171821}" dt="2025-11-02T22:31:16.552" v="753"/>
          <ac:inkMkLst>
            <pc:docMk/>
            <pc:sldMk cId="1376828462" sldId="316"/>
            <ac:inkMk id="105" creationId="{FC5ACA61-9ED2-D0E0-F821-506FB54D44FC}"/>
          </ac:inkMkLst>
        </pc:inkChg>
        <pc:inkChg chg="del">
          <ac:chgData name="Fuentes-Cabrera, Miguel" userId="1bb9fb8f-7ff7-4823-9c46-dbbc0dc47453" providerId="ADAL" clId="{D16B89D3-8BA8-4A70-AE12-51DA2A171821}" dt="2025-11-02T22:31:16.512" v="750"/>
          <ac:inkMkLst>
            <pc:docMk/>
            <pc:sldMk cId="1376828462" sldId="316"/>
            <ac:inkMk id="106" creationId="{7F3F5EA6-1DAC-9C97-BDE5-33DCCEAD2CDC}"/>
          </ac:inkMkLst>
        </pc:inkChg>
        <pc:inkChg chg="add del reco">
          <ac:chgData name="Fuentes-Cabrera, Miguel" userId="1bb9fb8f-7ff7-4823-9c46-dbbc0dc47453" providerId="ADAL" clId="{D16B89D3-8BA8-4A70-AE12-51DA2A171821}" dt="2025-11-02T22:31:16.565" v="754"/>
          <ac:inkMkLst>
            <pc:docMk/>
            <pc:sldMk cId="1376828462" sldId="316"/>
            <ac:inkMk id="107" creationId="{FB1A4358-B1ED-B092-75C3-D5BA6AA0BB95}"/>
          </ac:inkMkLst>
        </pc:inkChg>
        <pc:inkChg chg="add del reco">
          <ac:chgData name="Fuentes-Cabrera, Miguel" userId="1bb9fb8f-7ff7-4823-9c46-dbbc0dc47453" providerId="ADAL" clId="{D16B89D3-8BA8-4A70-AE12-51DA2A171821}" dt="2025-11-02T22:31:16.526" v="751"/>
          <ac:inkMkLst>
            <pc:docMk/>
            <pc:sldMk cId="1376828462" sldId="316"/>
            <ac:inkMk id="108" creationId="{82821889-3C8B-61BD-8779-E2B4B71D0648}"/>
          </ac:inkMkLst>
        </pc:inkChg>
        <pc:inkChg chg="add del">
          <ac:chgData name="Fuentes-Cabrera, Miguel" userId="1bb9fb8f-7ff7-4823-9c46-dbbc0dc47453" providerId="ADAL" clId="{D16B89D3-8BA8-4A70-AE12-51DA2A171821}" dt="2025-11-02T22:30:25.171" v="720"/>
          <ac:inkMkLst>
            <pc:docMk/>
            <pc:sldMk cId="1376828462" sldId="316"/>
            <ac:inkMk id="109" creationId="{3F239053-C30E-233C-051E-99573D61109E}"/>
          </ac:inkMkLst>
        </pc:inkChg>
        <pc:inkChg chg="add del">
          <ac:chgData name="Fuentes-Cabrera, Miguel" userId="1bb9fb8f-7ff7-4823-9c46-dbbc0dc47453" providerId="ADAL" clId="{D16B89D3-8BA8-4A70-AE12-51DA2A171821}" dt="2025-11-02T22:32:24.372" v="855"/>
          <ac:inkMkLst>
            <pc:docMk/>
            <pc:sldMk cId="1376828462" sldId="316"/>
            <ac:inkMk id="109" creationId="{F93EA431-6F2E-ACFD-E84D-D15E7E6CED16}"/>
          </ac:inkMkLst>
        </pc:inkChg>
        <pc:inkChg chg="add">
          <ac:chgData name="Fuentes-Cabrera, Miguel" userId="1bb9fb8f-7ff7-4823-9c46-dbbc0dc47453" providerId="ADAL" clId="{D16B89D3-8BA8-4A70-AE12-51DA2A171821}" dt="2025-11-02T22:32:23.004" v="853"/>
          <ac:inkMkLst>
            <pc:docMk/>
            <pc:sldMk cId="1376828462" sldId="316"/>
            <ac:inkMk id="110" creationId="{6917CFD4-D4BE-D724-8B91-B13620A40EE7}"/>
          </ac:inkMkLst>
        </pc:inkChg>
        <pc:inkChg chg="add">
          <ac:chgData name="Fuentes-Cabrera, Miguel" userId="1bb9fb8f-7ff7-4823-9c46-dbbc0dc47453" providerId="ADAL" clId="{D16B89D3-8BA8-4A70-AE12-51DA2A171821}" dt="2025-11-02T22:30:20.174" v="707"/>
          <ac:inkMkLst>
            <pc:docMk/>
            <pc:sldMk cId="1376828462" sldId="316"/>
            <ac:inkMk id="110" creationId="{E2B9B811-5732-775C-7D84-0E586BFCFBC7}"/>
          </ac:inkMkLst>
        </pc:inkChg>
        <pc:inkChg chg="add del">
          <ac:chgData name="Fuentes-Cabrera, Miguel" userId="1bb9fb8f-7ff7-4823-9c46-dbbc0dc47453" providerId="ADAL" clId="{D16B89D3-8BA8-4A70-AE12-51DA2A171821}" dt="2025-11-02T22:30:25.171" v="720"/>
          <ac:inkMkLst>
            <pc:docMk/>
            <pc:sldMk cId="1376828462" sldId="316"/>
            <ac:inkMk id="111" creationId="{2665DC51-5AEB-20F0-0816-10973BA14A6B}"/>
          </ac:inkMkLst>
        </pc:inkChg>
        <pc:inkChg chg="add del">
          <ac:chgData name="Fuentes-Cabrera, Miguel" userId="1bb9fb8f-7ff7-4823-9c46-dbbc0dc47453" providerId="ADAL" clId="{D16B89D3-8BA8-4A70-AE12-51DA2A171821}" dt="2025-11-02T22:32:24.372" v="855"/>
          <ac:inkMkLst>
            <pc:docMk/>
            <pc:sldMk cId="1376828462" sldId="316"/>
            <ac:inkMk id="111" creationId="{81EFC3B0-B344-B71A-F80E-A8794DAD8699}"/>
          </ac:inkMkLst>
        </pc:inkChg>
        <pc:inkChg chg="add reco">
          <ac:chgData name="Fuentes-Cabrera, Miguel" userId="1bb9fb8f-7ff7-4823-9c46-dbbc0dc47453" providerId="ADAL" clId="{D16B89D3-8BA8-4A70-AE12-51DA2A171821}" dt="2025-11-02T22:32:24.372" v="855"/>
          <ac:inkMkLst>
            <pc:docMk/>
            <pc:sldMk cId="1376828462" sldId="316"/>
            <ac:inkMk id="112" creationId="{22305FE2-98EA-1DC9-E657-FBD145EC7613}"/>
          </ac:inkMkLst>
        </pc:inkChg>
        <pc:inkChg chg="add del">
          <ac:chgData name="Fuentes-Cabrera, Miguel" userId="1bb9fb8f-7ff7-4823-9c46-dbbc0dc47453" providerId="ADAL" clId="{D16B89D3-8BA8-4A70-AE12-51DA2A171821}" dt="2025-11-02T22:30:25.171" v="720"/>
          <ac:inkMkLst>
            <pc:docMk/>
            <pc:sldMk cId="1376828462" sldId="316"/>
            <ac:inkMk id="112" creationId="{800669EF-83AE-17C6-4F83-8F945059B27B}"/>
          </ac:inkMkLst>
        </pc:inkChg>
        <pc:inkChg chg="add">
          <ac:chgData name="Fuentes-Cabrera, Miguel" userId="1bb9fb8f-7ff7-4823-9c46-dbbc0dc47453" providerId="ADAL" clId="{D16B89D3-8BA8-4A70-AE12-51DA2A171821}" dt="2025-11-02T22:30:20.956" v="710"/>
          <ac:inkMkLst>
            <pc:docMk/>
            <pc:sldMk cId="1376828462" sldId="316"/>
            <ac:inkMk id="113" creationId="{36373351-77F2-8E0F-69DC-BCAC7805A6E1}"/>
          </ac:inkMkLst>
        </pc:inkChg>
        <pc:inkChg chg="add del">
          <ac:chgData name="Fuentes-Cabrera, Miguel" userId="1bb9fb8f-7ff7-4823-9c46-dbbc0dc47453" providerId="ADAL" clId="{D16B89D3-8BA8-4A70-AE12-51DA2A171821}" dt="2025-11-02T22:32:29.479" v="862"/>
          <ac:inkMkLst>
            <pc:docMk/>
            <pc:sldMk cId="1376828462" sldId="316"/>
            <ac:inkMk id="113" creationId="{8AEA2D70-7492-7063-DA95-14F3DD69A5A3}"/>
          </ac:inkMkLst>
        </pc:inkChg>
        <pc:inkChg chg="add del">
          <ac:chgData name="Fuentes-Cabrera, Miguel" userId="1bb9fb8f-7ff7-4823-9c46-dbbc0dc47453" providerId="ADAL" clId="{D16B89D3-8BA8-4A70-AE12-51DA2A171821}" dt="2025-11-02T22:32:29.479" v="862"/>
          <ac:inkMkLst>
            <pc:docMk/>
            <pc:sldMk cId="1376828462" sldId="316"/>
            <ac:inkMk id="114" creationId="{75D710C3-BEF1-82F3-BA26-2AFBFB161881}"/>
          </ac:inkMkLst>
        </pc:inkChg>
        <pc:inkChg chg="add">
          <ac:chgData name="Fuentes-Cabrera, Miguel" userId="1bb9fb8f-7ff7-4823-9c46-dbbc0dc47453" providerId="ADAL" clId="{D16B89D3-8BA8-4A70-AE12-51DA2A171821}" dt="2025-11-02T22:30:21.206" v="711"/>
          <ac:inkMkLst>
            <pc:docMk/>
            <pc:sldMk cId="1376828462" sldId="316"/>
            <ac:inkMk id="114" creationId="{B289FD5E-7BE1-A654-04D3-46DFC1BF3EE2}"/>
          </ac:inkMkLst>
        </pc:inkChg>
        <pc:inkChg chg="add del">
          <ac:chgData name="Fuentes-Cabrera, Miguel" userId="1bb9fb8f-7ff7-4823-9c46-dbbc0dc47453" providerId="ADAL" clId="{D16B89D3-8BA8-4A70-AE12-51DA2A171821}" dt="2025-11-02T22:30:25.171" v="720"/>
          <ac:inkMkLst>
            <pc:docMk/>
            <pc:sldMk cId="1376828462" sldId="316"/>
            <ac:inkMk id="115" creationId="{1173E682-3FB3-50B2-39FE-41BC779EAA2A}"/>
          </ac:inkMkLst>
        </pc:inkChg>
        <pc:inkChg chg="add del">
          <ac:chgData name="Fuentes-Cabrera, Miguel" userId="1bb9fb8f-7ff7-4823-9c46-dbbc0dc47453" providerId="ADAL" clId="{D16B89D3-8BA8-4A70-AE12-51DA2A171821}" dt="2025-11-02T22:32:29.479" v="862"/>
          <ac:inkMkLst>
            <pc:docMk/>
            <pc:sldMk cId="1376828462" sldId="316"/>
            <ac:inkMk id="115" creationId="{C5015E09-584B-8278-5A9B-84468B72CC9F}"/>
          </ac:inkMkLst>
        </pc:inkChg>
        <pc:inkChg chg="add del">
          <ac:chgData name="Fuentes-Cabrera, Miguel" userId="1bb9fb8f-7ff7-4823-9c46-dbbc0dc47453" providerId="ADAL" clId="{D16B89D3-8BA8-4A70-AE12-51DA2A171821}" dt="2025-11-02T22:32:29.479" v="862"/>
          <ac:inkMkLst>
            <pc:docMk/>
            <pc:sldMk cId="1376828462" sldId="316"/>
            <ac:inkMk id="116" creationId="{22EE40CA-CEBE-CA44-B291-2CD4CEABE592}"/>
          </ac:inkMkLst>
        </pc:inkChg>
        <pc:inkChg chg="add">
          <ac:chgData name="Fuentes-Cabrera, Miguel" userId="1bb9fb8f-7ff7-4823-9c46-dbbc0dc47453" providerId="ADAL" clId="{D16B89D3-8BA8-4A70-AE12-51DA2A171821}" dt="2025-11-02T22:30:21.855" v="713"/>
          <ac:inkMkLst>
            <pc:docMk/>
            <pc:sldMk cId="1376828462" sldId="316"/>
            <ac:inkMk id="116" creationId="{45AF4433-964A-297E-2E52-326B00176CAB}"/>
          </ac:inkMkLst>
        </pc:inkChg>
        <pc:inkChg chg="add del">
          <ac:chgData name="Fuentes-Cabrera, Miguel" userId="1bb9fb8f-7ff7-4823-9c46-dbbc0dc47453" providerId="ADAL" clId="{D16B89D3-8BA8-4A70-AE12-51DA2A171821}" dt="2025-11-02T22:32:29.479" v="862"/>
          <ac:inkMkLst>
            <pc:docMk/>
            <pc:sldMk cId="1376828462" sldId="316"/>
            <ac:inkMk id="117" creationId="{59BC78D4-8CCF-AE34-E9F5-8118B8798B95}"/>
          </ac:inkMkLst>
        </pc:inkChg>
        <pc:inkChg chg="add del">
          <ac:chgData name="Fuentes-Cabrera, Miguel" userId="1bb9fb8f-7ff7-4823-9c46-dbbc0dc47453" providerId="ADAL" clId="{D16B89D3-8BA8-4A70-AE12-51DA2A171821}" dt="2025-11-02T22:30:25.171" v="720"/>
          <ac:inkMkLst>
            <pc:docMk/>
            <pc:sldMk cId="1376828462" sldId="316"/>
            <ac:inkMk id="117" creationId="{AB9E5C20-B2E5-C148-4973-FA8324CDBB6C}"/>
          </ac:inkMkLst>
        </pc:inkChg>
        <pc:inkChg chg="add">
          <ac:chgData name="Fuentes-Cabrera, Miguel" userId="1bb9fb8f-7ff7-4823-9c46-dbbc0dc47453" providerId="ADAL" clId="{D16B89D3-8BA8-4A70-AE12-51DA2A171821}" dt="2025-11-02T22:30:22.538" v="715"/>
          <ac:inkMkLst>
            <pc:docMk/>
            <pc:sldMk cId="1376828462" sldId="316"/>
            <ac:inkMk id="118" creationId="{4F197EC8-5BF2-E4BA-2F76-84639E7E1F29}"/>
          </ac:inkMkLst>
        </pc:inkChg>
        <pc:inkChg chg="add reco">
          <ac:chgData name="Fuentes-Cabrera, Miguel" userId="1bb9fb8f-7ff7-4823-9c46-dbbc0dc47453" providerId="ADAL" clId="{D16B89D3-8BA8-4A70-AE12-51DA2A171821}" dt="2025-11-02T22:32:29.479" v="862"/>
          <ac:inkMkLst>
            <pc:docMk/>
            <pc:sldMk cId="1376828462" sldId="316"/>
            <ac:inkMk id="118" creationId="{564BA4CA-AA72-1EDB-98D3-DF2DB174B912}"/>
          </ac:inkMkLst>
        </pc:inkChg>
        <pc:inkChg chg="add del">
          <ac:chgData name="Fuentes-Cabrera, Miguel" userId="1bb9fb8f-7ff7-4823-9c46-dbbc0dc47453" providerId="ADAL" clId="{D16B89D3-8BA8-4A70-AE12-51DA2A171821}" dt="2025-11-02T22:32:34.294" v="866"/>
          <ac:inkMkLst>
            <pc:docMk/>
            <pc:sldMk cId="1376828462" sldId="316"/>
            <ac:inkMk id="119" creationId="{14BA382E-327F-B2AC-993F-3B67303D8C63}"/>
          </ac:inkMkLst>
        </pc:inkChg>
        <pc:inkChg chg="add del">
          <ac:chgData name="Fuentes-Cabrera, Miguel" userId="1bb9fb8f-7ff7-4823-9c46-dbbc0dc47453" providerId="ADAL" clId="{D16B89D3-8BA8-4A70-AE12-51DA2A171821}" dt="2025-11-02T22:30:25.171" v="720"/>
          <ac:inkMkLst>
            <pc:docMk/>
            <pc:sldMk cId="1376828462" sldId="316"/>
            <ac:inkMk id="119" creationId="{8EBB0D8F-1C97-432A-1B73-79F65E8184AF}"/>
          </ac:inkMkLst>
        </pc:inkChg>
        <pc:inkChg chg="add del">
          <ac:chgData name="Fuentes-Cabrera, Miguel" userId="1bb9fb8f-7ff7-4823-9c46-dbbc0dc47453" providerId="ADAL" clId="{D16B89D3-8BA8-4A70-AE12-51DA2A171821}" dt="2025-11-02T22:30:25.171" v="720"/>
          <ac:inkMkLst>
            <pc:docMk/>
            <pc:sldMk cId="1376828462" sldId="316"/>
            <ac:inkMk id="120" creationId="{668E4162-9FC3-A7E1-67E3-A01D1A584E52}"/>
          </ac:inkMkLst>
        </pc:inkChg>
        <pc:inkChg chg="add del">
          <ac:chgData name="Fuentes-Cabrera, Miguel" userId="1bb9fb8f-7ff7-4823-9c46-dbbc0dc47453" providerId="ADAL" clId="{D16B89D3-8BA8-4A70-AE12-51DA2A171821}" dt="2025-11-02T22:32:34.294" v="866"/>
          <ac:inkMkLst>
            <pc:docMk/>
            <pc:sldMk cId="1376828462" sldId="316"/>
            <ac:inkMk id="120" creationId="{E38EA0AE-3F0C-A9AA-75B1-744C42E58A85}"/>
          </ac:inkMkLst>
        </pc:inkChg>
        <pc:inkChg chg="add del">
          <ac:chgData name="Fuentes-Cabrera, Miguel" userId="1bb9fb8f-7ff7-4823-9c46-dbbc0dc47453" providerId="ADAL" clId="{D16B89D3-8BA8-4A70-AE12-51DA2A171821}" dt="2025-11-02T22:32:34.294" v="866"/>
          <ac:inkMkLst>
            <pc:docMk/>
            <pc:sldMk cId="1376828462" sldId="316"/>
            <ac:inkMk id="121" creationId="{3D0EC43A-C3C9-9912-5968-AA9FE9E49C2A}"/>
          </ac:inkMkLst>
        </pc:inkChg>
        <pc:inkChg chg="add del">
          <ac:chgData name="Fuentes-Cabrera, Miguel" userId="1bb9fb8f-7ff7-4823-9c46-dbbc0dc47453" providerId="ADAL" clId="{D16B89D3-8BA8-4A70-AE12-51DA2A171821}" dt="2025-11-02T22:30:25.171" v="720"/>
          <ac:inkMkLst>
            <pc:docMk/>
            <pc:sldMk cId="1376828462" sldId="316"/>
            <ac:inkMk id="121" creationId="{739D94A9-4C28-9CDF-3FA4-901CD71302AB}"/>
          </ac:inkMkLst>
        </pc:inkChg>
        <pc:inkChg chg="add del">
          <ac:chgData name="Fuentes-Cabrera, Miguel" userId="1bb9fb8f-7ff7-4823-9c46-dbbc0dc47453" providerId="ADAL" clId="{D16B89D3-8BA8-4A70-AE12-51DA2A171821}" dt="2025-11-02T22:31:08.363" v="742"/>
          <ac:inkMkLst>
            <pc:docMk/>
            <pc:sldMk cId="1376828462" sldId="316"/>
            <ac:inkMk id="122" creationId="{C248DCE5-A9F8-76FE-4D26-C573D86DC6FC}"/>
          </ac:inkMkLst>
        </pc:inkChg>
        <pc:inkChg chg="add reco">
          <ac:chgData name="Fuentes-Cabrera, Miguel" userId="1bb9fb8f-7ff7-4823-9c46-dbbc0dc47453" providerId="ADAL" clId="{D16B89D3-8BA8-4A70-AE12-51DA2A171821}" dt="2025-11-02T22:32:34.294" v="866"/>
          <ac:inkMkLst>
            <pc:docMk/>
            <pc:sldMk cId="1376828462" sldId="316"/>
            <ac:inkMk id="123" creationId="{E32AFFAA-8D3F-E028-F5B3-95A872C926A2}"/>
          </ac:inkMkLst>
        </pc:inkChg>
        <pc:inkChg chg="add del">
          <ac:chgData name="Fuentes-Cabrera, Miguel" userId="1bb9fb8f-7ff7-4823-9c46-dbbc0dc47453" providerId="ADAL" clId="{D16B89D3-8BA8-4A70-AE12-51DA2A171821}" dt="2025-11-02T22:32:41.521" v="885"/>
          <ac:inkMkLst>
            <pc:docMk/>
            <pc:sldMk cId="1376828462" sldId="316"/>
            <ac:inkMk id="124" creationId="{10ADB1E4-AE3B-2D2D-E3BF-1E4037794486}"/>
          </ac:inkMkLst>
        </pc:inkChg>
        <pc:inkChg chg="add del reco">
          <ac:chgData name="Fuentes-Cabrera, Miguel" userId="1bb9fb8f-7ff7-4823-9c46-dbbc0dc47453" providerId="ADAL" clId="{D16B89D3-8BA8-4A70-AE12-51DA2A171821}" dt="2025-11-02T22:31:16.539" v="752"/>
          <ac:inkMkLst>
            <pc:docMk/>
            <pc:sldMk cId="1376828462" sldId="316"/>
            <ac:inkMk id="125" creationId="{A43BA08E-8CE3-B2AC-06DC-91988CD15F20}"/>
          </ac:inkMkLst>
        </pc:inkChg>
        <pc:inkChg chg="add del reco">
          <ac:chgData name="Fuentes-Cabrera, Miguel" userId="1bb9fb8f-7ff7-4823-9c46-dbbc0dc47453" providerId="ADAL" clId="{D16B89D3-8BA8-4A70-AE12-51DA2A171821}" dt="2025-11-02T22:31:16.577" v="755"/>
          <ac:inkMkLst>
            <pc:docMk/>
            <pc:sldMk cId="1376828462" sldId="316"/>
            <ac:inkMk id="126" creationId="{58EBCF25-1358-6019-F90E-76CD857B7937}"/>
          </ac:inkMkLst>
        </pc:inkChg>
        <pc:inkChg chg="add del">
          <ac:chgData name="Fuentes-Cabrera, Miguel" userId="1bb9fb8f-7ff7-4823-9c46-dbbc0dc47453" providerId="ADAL" clId="{D16B89D3-8BA8-4A70-AE12-51DA2A171821}" dt="2025-11-02T22:32:41.521" v="885"/>
          <ac:inkMkLst>
            <pc:docMk/>
            <pc:sldMk cId="1376828462" sldId="316"/>
            <ac:inkMk id="127" creationId="{03BC75FD-1175-D6DE-FFE5-11E600A849CB}"/>
          </ac:inkMkLst>
        </pc:inkChg>
        <pc:inkChg chg="add del">
          <ac:chgData name="Fuentes-Cabrera, Miguel" userId="1bb9fb8f-7ff7-4823-9c46-dbbc0dc47453" providerId="ADAL" clId="{D16B89D3-8BA8-4A70-AE12-51DA2A171821}" dt="2025-11-02T22:30:26.793" v="724"/>
          <ac:inkMkLst>
            <pc:docMk/>
            <pc:sldMk cId="1376828462" sldId="316"/>
            <ac:inkMk id="127" creationId="{EBC60C1B-708B-CF70-7B95-A89D9BED9165}"/>
          </ac:inkMkLst>
        </pc:inkChg>
        <pc:inkChg chg="add del">
          <ac:chgData name="Fuentes-Cabrera, Miguel" userId="1bb9fb8f-7ff7-4823-9c46-dbbc0dc47453" providerId="ADAL" clId="{D16B89D3-8BA8-4A70-AE12-51DA2A171821}" dt="2025-11-02T22:30:26.793" v="724"/>
          <ac:inkMkLst>
            <pc:docMk/>
            <pc:sldMk cId="1376828462" sldId="316"/>
            <ac:inkMk id="128" creationId="{17BEE298-13FA-4F7D-8671-81FD360C50F3}"/>
          </ac:inkMkLst>
        </pc:inkChg>
        <pc:inkChg chg="add">
          <ac:chgData name="Fuentes-Cabrera, Miguel" userId="1bb9fb8f-7ff7-4823-9c46-dbbc0dc47453" providerId="ADAL" clId="{D16B89D3-8BA8-4A70-AE12-51DA2A171821}" dt="2025-11-02T22:32:35.385" v="869"/>
          <ac:inkMkLst>
            <pc:docMk/>
            <pc:sldMk cId="1376828462" sldId="316"/>
            <ac:inkMk id="128" creationId="{6C0F8CB5-2E90-2BC9-8668-10196F8D73F0}"/>
          </ac:inkMkLst>
        </pc:inkChg>
        <pc:inkChg chg="add del">
          <ac:chgData name="Fuentes-Cabrera, Miguel" userId="1bb9fb8f-7ff7-4823-9c46-dbbc0dc47453" providerId="ADAL" clId="{D16B89D3-8BA8-4A70-AE12-51DA2A171821}" dt="2025-11-02T22:30:26.793" v="724"/>
          <ac:inkMkLst>
            <pc:docMk/>
            <pc:sldMk cId="1376828462" sldId="316"/>
            <ac:inkMk id="129" creationId="{69C179BA-0FF0-2048-9981-23266C7D0348}"/>
          </ac:inkMkLst>
        </pc:inkChg>
        <pc:inkChg chg="add">
          <ac:chgData name="Fuentes-Cabrera, Miguel" userId="1bb9fb8f-7ff7-4823-9c46-dbbc0dc47453" providerId="ADAL" clId="{D16B89D3-8BA8-4A70-AE12-51DA2A171821}" dt="2025-11-02T22:32:35.816" v="870"/>
          <ac:inkMkLst>
            <pc:docMk/>
            <pc:sldMk cId="1376828462" sldId="316"/>
            <ac:inkMk id="129" creationId="{9EB412FA-5F31-5D3E-E2C5-D455B8C0EBBE}"/>
          </ac:inkMkLst>
        </pc:inkChg>
        <pc:inkChg chg="add del reco">
          <ac:chgData name="Fuentes-Cabrera, Miguel" userId="1bb9fb8f-7ff7-4823-9c46-dbbc0dc47453" providerId="ADAL" clId="{D16B89D3-8BA8-4A70-AE12-51DA2A171821}" dt="2025-11-02T22:30:31.646" v="731"/>
          <ac:inkMkLst>
            <pc:docMk/>
            <pc:sldMk cId="1376828462" sldId="316"/>
            <ac:inkMk id="130" creationId="{45D7629F-70E1-D785-D5CE-EC0899A40540}"/>
          </ac:inkMkLst>
        </pc:inkChg>
        <pc:inkChg chg="add del">
          <ac:chgData name="Fuentes-Cabrera, Miguel" userId="1bb9fb8f-7ff7-4823-9c46-dbbc0dc47453" providerId="ADAL" clId="{D16B89D3-8BA8-4A70-AE12-51DA2A171821}" dt="2025-11-02T22:32:41.521" v="885"/>
          <ac:inkMkLst>
            <pc:docMk/>
            <pc:sldMk cId="1376828462" sldId="316"/>
            <ac:inkMk id="130" creationId="{CDAFF6AF-E91F-5C17-2155-86B182A5B942}"/>
          </ac:inkMkLst>
        </pc:inkChg>
        <pc:inkChg chg="add del">
          <ac:chgData name="Fuentes-Cabrera, Miguel" userId="1bb9fb8f-7ff7-4823-9c46-dbbc0dc47453" providerId="ADAL" clId="{D16B89D3-8BA8-4A70-AE12-51DA2A171821}" dt="2025-11-02T22:30:28.733" v="730"/>
          <ac:inkMkLst>
            <pc:docMk/>
            <pc:sldMk cId="1376828462" sldId="316"/>
            <ac:inkMk id="131" creationId="{14FCDB33-1598-E1D1-DBF1-43012AB01AEF}"/>
          </ac:inkMkLst>
        </pc:inkChg>
        <pc:inkChg chg="add del">
          <ac:chgData name="Fuentes-Cabrera, Miguel" userId="1bb9fb8f-7ff7-4823-9c46-dbbc0dc47453" providerId="ADAL" clId="{D16B89D3-8BA8-4A70-AE12-51DA2A171821}" dt="2025-11-02T22:32:41.521" v="885"/>
          <ac:inkMkLst>
            <pc:docMk/>
            <pc:sldMk cId="1376828462" sldId="316"/>
            <ac:inkMk id="131" creationId="{523292F6-1EF7-DCF6-DDF3-820CEA11ACE8}"/>
          </ac:inkMkLst>
        </pc:inkChg>
        <pc:inkChg chg="add del">
          <ac:chgData name="Fuentes-Cabrera, Miguel" userId="1bb9fb8f-7ff7-4823-9c46-dbbc0dc47453" providerId="ADAL" clId="{D16B89D3-8BA8-4A70-AE12-51DA2A171821}" dt="2025-11-02T22:30:28.733" v="730"/>
          <ac:inkMkLst>
            <pc:docMk/>
            <pc:sldMk cId="1376828462" sldId="316"/>
            <ac:inkMk id="132" creationId="{21B38974-9BF6-0490-83F0-6F314BED98D2}"/>
          </ac:inkMkLst>
        </pc:inkChg>
        <pc:inkChg chg="add">
          <ac:chgData name="Fuentes-Cabrera, Miguel" userId="1bb9fb8f-7ff7-4823-9c46-dbbc0dc47453" providerId="ADAL" clId="{D16B89D3-8BA8-4A70-AE12-51DA2A171821}" dt="2025-11-02T22:32:36.432" v="873"/>
          <ac:inkMkLst>
            <pc:docMk/>
            <pc:sldMk cId="1376828462" sldId="316"/>
            <ac:inkMk id="132" creationId="{EBD988C3-95A9-BDF6-FE07-94FD64F3D5FF}"/>
          </ac:inkMkLst>
        </pc:inkChg>
        <pc:inkChg chg="add del">
          <ac:chgData name="Fuentes-Cabrera, Miguel" userId="1bb9fb8f-7ff7-4823-9c46-dbbc0dc47453" providerId="ADAL" clId="{D16B89D3-8BA8-4A70-AE12-51DA2A171821}" dt="2025-11-02T22:32:41.521" v="885"/>
          <ac:inkMkLst>
            <pc:docMk/>
            <pc:sldMk cId="1376828462" sldId="316"/>
            <ac:inkMk id="133" creationId="{3CE98A22-9F58-9A89-9707-A6EDD197D332}"/>
          </ac:inkMkLst>
        </pc:inkChg>
        <pc:inkChg chg="add del">
          <ac:chgData name="Fuentes-Cabrera, Miguel" userId="1bb9fb8f-7ff7-4823-9c46-dbbc0dc47453" providerId="ADAL" clId="{D16B89D3-8BA8-4A70-AE12-51DA2A171821}" dt="2025-11-02T22:30:28.733" v="730"/>
          <ac:inkMkLst>
            <pc:docMk/>
            <pc:sldMk cId="1376828462" sldId="316"/>
            <ac:inkMk id="133" creationId="{BEA245AB-9DD7-E5CC-6B46-5F07BE404556}"/>
          </ac:inkMkLst>
        </pc:inkChg>
        <pc:inkChg chg="add">
          <ac:chgData name="Fuentes-Cabrera, Miguel" userId="1bb9fb8f-7ff7-4823-9c46-dbbc0dc47453" providerId="ADAL" clId="{D16B89D3-8BA8-4A70-AE12-51DA2A171821}" dt="2025-11-02T22:32:37.099" v="875"/>
          <ac:inkMkLst>
            <pc:docMk/>
            <pc:sldMk cId="1376828462" sldId="316"/>
            <ac:inkMk id="134" creationId="{566FD00B-E6A3-D21A-A250-E94FF5A3F9DE}"/>
          </ac:inkMkLst>
        </pc:inkChg>
        <pc:inkChg chg="add del">
          <ac:chgData name="Fuentes-Cabrera, Miguel" userId="1bb9fb8f-7ff7-4823-9c46-dbbc0dc47453" providerId="ADAL" clId="{D16B89D3-8BA8-4A70-AE12-51DA2A171821}" dt="2025-11-02T22:30:28.733" v="730"/>
          <ac:inkMkLst>
            <pc:docMk/>
            <pc:sldMk cId="1376828462" sldId="316"/>
            <ac:inkMk id="134" creationId="{65863043-A1DE-7CF0-404F-1676D5A2ECB1}"/>
          </ac:inkMkLst>
        </pc:inkChg>
        <pc:inkChg chg="add del">
          <ac:chgData name="Fuentes-Cabrera, Miguel" userId="1bb9fb8f-7ff7-4823-9c46-dbbc0dc47453" providerId="ADAL" clId="{D16B89D3-8BA8-4A70-AE12-51DA2A171821}" dt="2025-11-02T22:30:28.733" v="730"/>
          <ac:inkMkLst>
            <pc:docMk/>
            <pc:sldMk cId="1376828462" sldId="316"/>
            <ac:inkMk id="135" creationId="{82FE7078-386A-47F6-C827-77BDA3377C3F}"/>
          </ac:inkMkLst>
        </pc:inkChg>
        <pc:inkChg chg="add del">
          <ac:chgData name="Fuentes-Cabrera, Miguel" userId="1bb9fb8f-7ff7-4823-9c46-dbbc0dc47453" providerId="ADAL" clId="{D16B89D3-8BA8-4A70-AE12-51DA2A171821}" dt="2025-11-02T22:32:41.521" v="885"/>
          <ac:inkMkLst>
            <pc:docMk/>
            <pc:sldMk cId="1376828462" sldId="316"/>
            <ac:inkMk id="135" creationId="{F5D254CD-273D-B559-C743-EA82F530083E}"/>
          </ac:inkMkLst>
        </pc:inkChg>
        <pc:inkChg chg="add del">
          <ac:chgData name="Fuentes-Cabrera, Miguel" userId="1bb9fb8f-7ff7-4823-9c46-dbbc0dc47453" providerId="ADAL" clId="{D16B89D3-8BA8-4A70-AE12-51DA2A171821}" dt="2025-11-02T22:32:41.521" v="885"/>
          <ac:inkMkLst>
            <pc:docMk/>
            <pc:sldMk cId="1376828462" sldId="316"/>
            <ac:inkMk id="136" creationId="{5747F9A5-753A-21C6-8DBE-A1147DACBBDB}"/>
          </ac:inkMkLst>
        </pc:inkChg>
        <pc:inkChg chg="add del reco">
          <ac:chgData name="Fuentes-Cabrera, Miguel" userId="1bb9fb8f-7ff7-4823-9c46-dbbc0dc47453" providerId="ADAL" clId="{D16B89D3-8BA8-4A70-AE12-51DA2A171821}" dt="2025-11-02T22:30:31.659" v="732"/>
          <ac:inkMkLst>
            <pc:docMk/>
            <pc:sldMk cId="1376828462" sldId="316"/>
            <ac:inkMk id="136" creationId="{F1777F20-13DB-93D5-4E77-00CB5E463F27}"/>
          </ac:inkMkLst>
        </pc:inkChg>
        <pc:inkChg chg="add del">
          <ac:chgData name="Fuentes-Cabrera, Miguel" userId="1bb9fb8f-7ff7-4823-9c46-dbbc0dc47453" providerId="ADAL" clId="{D16B89D3-8BA8-4A70-AE12-51DA2A171821}" dt="2025-11-02T22:30:36.811" v="739"/>
          <ac:inkMkLst>
            <pc:docMk/>
            <pc:sldMk cId="1376828462" sldId="316"/>
            <ac:inkMk id="137" creationId="{29759681-08E7-8EA7-B5AD-305B9F3EDB3E}"/>
          </ac:inkMkLst>
        </pc:inkChg>
        <pc:inkChg chg="add">
          <ac:chgData name="Fuentes-Cabrera, Miguel" userId="1bb9fb8f-7ff7-4823-9c46-dbbc0dc47453" providerId="ADAL" clId="{D16B89D3-8BA8-4A70-AE12-51DA2A171821}" dt="2025-11-02T22:32:38.032" v="878"/>
          <ac:inkMkLst>
            <pc:docMk/>
            <pc:sldMk cId="1376828462" sldId="316"/>
            <ac:inkMk id="137" creationId="{B9FF0C73-224C-0397-236A-64D62C8E2290}"/>
          </ac:inkMkLst>
        </pc:inkChg>
        <pc:inkChg chg="add">
          <ac:chgData name="Fuentes-Cabrera, Miguel" userId="1bb9fb8f-7ff7-4823-9c46-dbbc0dc47453" providerId="ADAL" clId="{D16B89D3-8BA8-4A70-AE12-51DA2A171821}" dt="2025-11-02T22:32:38.432" v="879"/>
          <ac:inkMkLst>
            <pc:docMk/>
            <pc:sldMk cId="1376828462" sldId="316"/>
            <ac:inkMk id="138" creationId="{0EDA3830-0340-4FBD-FC8C-D299DC8356E1}"/>
          </ac:inkMkLst>
        </pc:inkChg>
        <pc:inkChg chg="add del">
          <ac:chgData name="Fuentes-Cabrera, Miguel" userId="1bb9fb8f-7ff7-4823-9c46-dbbc0dc47453" providerId="ADAL" clId="{D16B89D3-8BA8-4A70-AE12-51DA2A171821}" dt="2025-11-02T22:30:36.811" v="739"/>
          <ac:inkMkLst>
            <pc:docMk/>
            <pc:sldMk cId="1376828462" sldId="316"/>
            <ac:inkMk id="138" creationId="{CC0724E5-745F-3B4A-BC1E-0FB32881437D}"/>
          </ac:inkMkLst>
        </pc:inkChg>
        <pc:inkChg chg="add del">
          <ac:chgData name="Fuentes-Cabrera, Miguel" userId="1bb9fb8f-7ff7-4823-9c46-dbbc0dc47453" providerId="ADAL" clId="{D16B89D3-8BA8-4A70-AE12-51DA2A171821}" dt="2025-11-02T22:30:36.811" v="739"/>
          <ac:inkMkLst>
            <pc:docMk/>
            <pc:sldMk cId="1376828462" sldId="316"/>
            <ac:inkMk id="139" creationId="{2C6F690A-10EB-33EE-B559-6FC123BD7250}"/>
          </ac:inkMkLst>
        </pc:inkChg>
        <pc:inkChg chg="add del">
          <ac:chgData name="Fuentes-Cabrera, Miguel" userId="1bb9fb8f-7ff7-4823-9c46-dbbc0dc47453" providerId="ADAL" clId="{D16B89D3-8BA8-4A70-AE12-51DA2A171821}" dt="2025-11-02T22:32:41.521" v="885"/>
          <ac:inkMkLst>
            <pc:docMk/>
            <pc:sldMk cId="1376828462" sldId="316"/>
            <ac:inkMk id="139" creationId="{9103D651-BEDF-80DC-CB8A-F1BA9B15C60D}"/>
          </ac:inkMkLst>
        </pc:inkChg>
        <pc:inkChg chg="add del">
          <ac:chgData name="Fuentes-Cabrera, Miguel" userId="1bb9fb8f-7ff7-4823-9c46-dbbc0dc47453" providerId="ADAL" clId="{D16B89D3-8BA8-4A70-AE12-51DA2A171821}" dt="2025-11-02T22:30:36.811" v="739"/>
          <ac:inkMkLst>
            <pc:docMk/>
            <pc:sldMk cId="1376828462" sldId="316"/>
            <ac:inkMk id="140" creationId="{8437E1C1-E0E1-90DD-3C12-4AE38B74EB03}"/>
          </ac:inkMkLst>
        </pc:inkChg>
        <pc:inkChg chg="add del">
          <ac:chgData name="Fuentes-Cabrera, Miguel" userId="1bb9fb8f-7ff7-4823-9c46-dbbc0dc47453" providerId="ADAL" clId="{D16B89D3-8BA8-4A70-AE12-51DA2A171821}" dt="2025-11-02T22:32:41.521" v="885"/>
          <ac:inkMkLst>
            <pc:docMk/>
            <pc:sldMk cId="1376828462" sldId="316"/>
            <ac:inkMk id="140" creationId="{C0DF7441-DC71-2B97-E5E5-8CC88D48C1D6}"/>
          </ac:inkMkLst>
        </pc:inkChg>
        <pc:inkChg chg="add del">
          <ac:chgData name="Fuentes-Cabrera, Miguel" userId="1bb9fb8f-7ff7-4823-9c46-dbbc0dc47453" providerId="ADAL" clId="{D16B89D3-8BA8-4A70-AE12-51DA2A171821}" dt="2025-11-02T22:30:36.811" v="739"/>
          <ac:inkMkLst>
            <pc:docMk/>
            <pc:sldMk cId="1376828462" sldId="316"/>
            <ac:inkMk id="141" creationId="{1753B43A-9D77-9591-81DF-994B00DFF392}"/>
          </ac:inkMkLst>
        </pc:inkChg>
        <pc:inkChg chg="add del">
          <ac:chgData name="Fuentes-Cabrera, Miguel" userId="1bb9fb8f-7ff7-4823-9c46-dbbc0dc47453" providerId="ADAL" clId="{D16B89D3-8BA8-4A70-AE12-51DA2A171821}" dt="2025-11-02T22:32:43.679" v="888"/>
          <ac:inkMkLst>
            <pc:docMk/>
            <pc:sldMk cId="1376828462" sldId="316"/>
            <ac:inkMk id="141" creationId="{D4BFFB96-4E0A-D9B6-37BE-2A43631DACE9}"/>
          </ac:inkMkLst>
        </pc:inkChg>
        <pc:inkChg chg="add del">
          <ac:chgData name="Fuentes-Cabrera, Miguel" userId="1bb9fb8f-7ff7-4823-9c46-dbbc0dc47453" providerId="ADAL" clId="{D16B89D3-8BA8-4A70-AE12-51DA2A171821}" dt="2025-11-02T22:32:43.658" v="887"/>
          <ac:inkMkLst>
            <pc:docMk/>
            <pc:sldMk cId="1376828462" sldId="316"/>
            <ac:inkMk id="142" creationId="{85461D6F-0C9E-5A78-8BD4-80B0FE816C24}"/>
          </ac:inkMkLst>
        </pc:inkChg>
        <pc:inkChg chg="add del">
          <ac:chgData name="Fuentes-Cabrera, Miguel" userId="1bb9fb8f-7ff7-4823-9c46-dbbc0dc47453" providerId="ADAL" clId="{D16B89D3-8BA8-4A70-AE12-51DA2A171821}" dt="2025-11-02T22:30:36.811" v="739"/>
          <ac:inkMkLst>
            <pc:docMk/>
            <pc:sldMk cId="1376828462" sldId="316"/>
            <ac:inkMk id="142" creationId="{897BB348-6C0E-AED2-D1E1-A6C7537AA2FC}"/>
          </ac:inkMkLst>
        </pc:inkChg>
        <pc:inkChg chg="add del reco">
          <ac:chgData name="Fuentes-Cabrera, Miguel" userId="1bb9fb8f-7ff7-4823-9c46-dbbc0dc47453" providerId="ADAL" clId="{D16B89D3-8BA8-4A70-AE12-51DA2A171821}" dt="2025-11-02T22:31:07.194" v="740"/>
          <ac:inkMkLst>
            <pc:docMk/>
            <pc:sldMk cId="1376828462" sldId="316"/>
            <ac:inkMk id="143" creationId="{73281D8B-713E-C434-96CF-27FFB6102420}"/>
          </ac:inkMkLst>
        </pc:inkChg>
        <pc:inkChg chg="add del">
          <ac:chgData name="Fuentes-Cabrera, Miguel" userId="1bb9fb8f-7ff7-4823-9c46-dbbc0dc47453" providerId="ADAL" clId="{D16B89D3-8BA8-4A70-AE12-51DA2A171821}" dt="2025-11-02T22:32:44.218" v="889"/>
          <ac:inkMkLst>
            <pc:docMk/>
            <pc:sldMk cId="1376828462" sldId="316"/>
            <ac:inkMk id="144" creationId="{F2337F6C-4F21-FB0F-3C48-E283C83A2E3E}"/>
          </ac:inkMkLst>
        </pc:inkChg>
        <pc:inkChg chg="add mod reco modStrokes">
          <ac:chgData name="Fuentes-Cabrera, Miguel" userId="1bb9fb8f-7ff7-4823-9c46-dbbc0dc47453" providerId="ADAL" clId="{D16B89D3-8BA8-4A70-AE12-51DA2A171821}" dt="2025-11-02T22:32:42.844" v="886"/>
          <ac:inkMkLst>
            <pc:docMk/>
            <pc:sldMk cId="1376828462" sldId="316"/>
            <ac:inkMk id="145" creationId="{3BA01DD5-C42F-399D-3C77-FA2580AEA0B8}"/>
          </ac:inkMkLst>
        </pc:inkChg>
        <pc:inkChg chg="add del">
          <ac:chgData name="Fuentes-Cabrera, Miguel" userId="1bb9fb8f-7ff7-4823-9c46-dbbc0dc47453" providerId="ADAL" clId="{D16B89D3-8BA8-4A70-AE12-51DA2A171821}" dt="2025-11-02T22:32:49.131" v="896"/>
          <ac:inkMkLst>
            <pc:docMk/>
            <pc:sldMk cId="1376828462" sldId="316"/>
            <ac:inkMk id="146" creationId="{138416DD-A2D3-E0E9-AB94-F5832373DE5C}"/>
          </ac:inkMkLst>
        </pc:inkChg>
        <pc:inkChg chg="add del">
          <ac:chgData name="Fuentes-Cabrera, Miguel" userId="1bb9fb8f-7ff7-4823-9c46-dbbc0dc47453" providerId="ADAL" clId="{D16B89D3-8BA8-4A70-AE12-51DA2A171821}" dt="2025-11-02T22:32:49.131" v="896"/>
          <ac:inkMkLst>
            <pc:docMk/>
            <pc:sldMk cId="1376828462" sldId="316"/>
            <ac:inkMk id="147" creationId="{814C8498-2A83-9E38-2228-F948CA106A92}"/>
          </ac:inkMkLst>
        </pc:inkChg>
        <pc:inkChg chg="add del">
          <ac:chgData name="Fuentes-Cabrera, Miguel" userId="1bb9fb8f-7ff7-4823-9c46-dbbc0dc47453" providerId="ADAL" clId="{D16B89D3-8BA8-4A70-AE12-51DA2A171821}" dt="2025-11-02T22:32:49.131" v="896"/>
          <ac:inkMkLst>
            <pc:docMk/>
            <pc:sldMk cId="1376828462" sldId="316"/>
            <ac:inkMk id="148" creationId="{B938207C-D03F-682F-A82F-9D9231A2F8F6}"/>
          </ac:inkMkLst>
        </pc:inkChg>
        <pc:inkChg chg="add del">
          <ac:chgData name="Fuentes-Cabrera, Miguel" userId="1bb9fb8f-7ff7-4823-9c46-dbbc0dc47453" providerId="ADAL" clId="{D16B89D3-8BA8-4A70-AE12-51DA2A171821}" dt="2025-11-02T22:32:49.131" v="896"/>
          <ac:inkMkLst>
            <pc:docMk/>
            <pc:sldMk cId="1376828462" sldId="316"/>
            <ac:inkMk id="149" creationId="{DA4EE8E0-1DB8-5344-3D75-BAC37581CE90}"/>
          </ac:inkMkLst>
        </pc:inkChg>
        <pc:inkChg chg="add del">
          <ac:chgData name="Fuentes-Cabrera, Miguel" userId="1bb9fb8f-7ff7-4823-9c46-dbbc0dc47453" providerId="ADAL" clId="{D16B89D3-8BA8-4A70-AE12-51DA2A171821}" dt="2025-11-02T22:32:49.131" v="896"/>
          <ac:inkMkLst>
            <pc:docMk/>
            <pc:sldMk cId="1376828462" sldId="316"/>
            <ac:inkMk id="150" creationId="{269B7611-C3E7-63FF-5B90-1D2089F07BFF}"/>
          </ac:inkMkLst>
        </pc:inkChg>
        <pc:inkChg chg="add del">
          <ac:chgData name="Fuentes-Cabrera, Miguel" userId="1bb9fb8f-7ff7-4823-9c46-dbbc0dc47453" providerId="ADAL" clId="{D16B89D3-8BA8-4A70-AE12-51DA2A171821}" dt="2025-11-02T22:32:49.131" v="896"/>
          <ac:inkMkLst>
            <pc:docMk/>
            <pc:sldMk cId="1376828462" sldId="316"/>
            <ac:inkMk id="151" creationId="{52ADC0D2-07C2-F7F2-EF4A-DF5ECF8F39A6}"/>
          </ac:inkMkLst>
        </pc:inkChg>
        <pc:inkChg chg="add reco">
          <ac:chgData name="Fuentes-Cabrera, Miguel" userId="1bb9fb8f-7ff7-4823-9c46-dbbc0dc47453" providerId="ADAL" clId="{D16B89D3-8BA8-4A70-AE12-51DA2A171821}" dt="2025-11-02T22:32:49.131" v="896"/>
          <ac:inkMkLst>
            <pc:docMk/>
            <pc:sldMk cId="1376828462" sldId="316"/>
            <ac:inkMk id="152" creationId="{F05BB447-7F61-B4EE-F166-CE5BD184C4DB}"/>
          </ac:inkMkLst>
        </pc:inkChg>
        <pc:inkChg chg="add reco">
          <ac:chgData name="Fuentes-Cabrera, Miguel" userId="1bb9fb8f-7ff7-4823-9c46-dbbc0dc47453" providerId="ADAL" clId="{D16B89D3-8BA8-4A70-AE12-51DA2A171821}" dt="2025-11-02T22:32:49.131" v="896"/>
          <ac:inkMkLst>
            <pc:docMk/>
            <pc:sldMk cId="1376828462" sldId="316"/>
            <ac:inkMk id="153" creationId="{88687B45-DB45-E8ED-9963-E524BB01DBBA}"/>
          </ac:inkMkLst>
        </pc:inkChg>
        <pc:inkChg chg="add reco">
          <ac:chgData name="Fuentes-Cabrera, Miguel" userId="1bb9fb8f-7ff7-4823-9c46-dbbc0dc47453" providerId="ADAL" clId="{D16B89D3-8BA8-4A70-AE12-51DA2A171821}" dt="2025-11-02T22:32:49.131" v="896"/>
          <ac:inkMkLst>
            <pc:docMk/>
            <pc:sldMk cId="1376828462" sldId="316"/>
            <ac:inkMk id="154" creationId="{5462BAC4-D388-DA5C-D438-EF2FC622B2F0}"/>
          </ac:inkMkLst>
        </pc:inkChg>
        <pc:inkChg chg="add del">
          <ac:chgData name="Fuentes-Cabrera, Miguel" userId="1bb9fb8f-7ff7-4823-9c46-dbbc0dc47453" providerId="ADAL" clId="{D16B89D3-8BA8-4A70-AE12-51DA2A171821}" dt="2025-11-02T22:32:51.442" v="898"/>
          <ac:inkMkLst>
            <pc:docMk/>
            <pc:sldMk cId="1376828462" sldId="316"/>
            <ac:inkMk id="155" creationId="{BF73F7F0-BDCA-462C-728B-9FEAC4EF1247}"/>
          </ac:inkMkLst>
        </pc:inkChg>
        <pc:inkChg chg="add del">
          <ac:chgData name="Fuentes-Cabrera, Miguel" userId="1bb9fb8f-7ff7-4823-9c46-dbbc0dc47453" providerId="ADAL" clId="{D16B89D3-8BA8-4A70-AE12-51DA2A171821}" dt="2025-11-02T22:32:54.277" v="901"/>
          <ac:inkMkLst>
            <pc:docMk/>
            <pc:sldMk cId="1376828462" sldId="316"/>
            <ac:inkMk id="156" creationId="{A53ECE91-8084-6E94-CBA0-0A53708E9DB5}"/>
          </ac:inkMkLst>
        </pc:inkChg>
        <pc:inkChg chg="add del">
          <ac:chgData name="Fuentes-Cabrera, Miguel" userId="1bb9fb8f-7ff7-4823-9c46-dbbc0dc47453" providerId="ADAL" clId="{D16B89D3-8BA8-4A70-AE12-51DA2A171821}" dt="2025-11-02T22:32:54.277" v="901"/>
          <ac:inkMkLst>
            <pc:docMk/>
            <pc:sldMk cId="1376828462" sldId="316"/>
            <ac:inkMk id="157" creationId="{71ACA527-21EF-0745-70D2-F2F8A9B62EF0}"/>
          </ac:inkMkLst>
        </pc:inkChg>
        <pc:inkChg chg="add reco">
          <ac:chgData name="Fuentes-Cabrera, Miguel" userId="1bb9fb8f-7ff7-4823-9c46-dbbc0dc47453" providerId="ADAL" clId="{D16B89D3-8BA8-4A70-AE12-51DA2A171821}" dt="2025-11-02T22:32:54.277" v="901"/>
          <ac:inkMkLst>
            <pc:docMk/>
            <pc:sldMk cId="1376828462" sldId="316"/>
            <ac:inkMk id="158" creationId="{675892A6-E4A6-8637-6CEE-77BE9333DE40}"/>
          </ac:inkMkLst>
        </pc:inkChg>
        <pc:inkChg chg="add del">
          <ac:chgData name="Fuentes-Cabrera, Miguel" userId="1bb9fb8f-7ff7-4823-9c46-dbbc0dc47453" providerId="ADAL" clId="{D16B89D3-8BA8-4A70-AE12-51DA2A171821}" dt="2025-11-02T22:33:01.593" v="905"/>
          <ac:inkMkLst>
            <pc:docMk/>
            <pc:sldMk cId="1376828462" sldId="316"/>
            <ac:inkMk id="159" creationId="{4BA0D88F-F37A-CAC4-01BB-79FCDDC3483B}"/>
          </ac:inkMkLst>
        </pc:inkChg>
        <pc:inkChg chg="add del">
          <ac:chgData name="Fuentes-Cabrera, Miguel" userId="1bb9fb8f-7ff7-4823-9c46-dbbc0dc47453" providerId="ADAL" clId="{D16B89D3-8BA8-4A70-AE12-51DA2A171821}" dt="2025-11-02T22:33:05.918" v="914"/>
          <ac:inkMkLst>
            <pc:docMk/>
            <pc:sldMk cId="1376828462" sldId="316"/>
            <ac:inkMk id="160" creationId="{B8BF3036-6E3F-A281-0CD3-156C51263291}"/>
          </ac:inkMkLst>
        </pc:inkChg>
        <pc:inkChg chg="add del">
          <ac:chgData name="Fuentes-Cabrera, Miguel" userId="1bb9fb8f-7ff7-4823-9c46-dbbc0dc47453" providerId="ADAL" clId="{D16B89D3-8BA8-4A70-AE12-51DA2A171821}" dt="2025-11-02T22:33:05.918" v="914"/>
          <ac:inkMkLst>
            <pc:docMk/>
            <pc:sldMk cId="1376828462" sldId="316"/>
            <ac:inkMk id="161" creationId="{2CCB1BA3-5980-E5B1-93B3-4AFB89F4F2A2}"/>
          </ac:inkMkLst>
        </pc:inkChg>
        <pc:inkChg chg="add del">
          <ac:chgData name="Fuentes-Cabrera, Miguel" userId="1bb9fb8f-7ff7-4823-9c46-dbbc0dc47453" providerId="ADAL" clId="{D16B89D3-8BA8-4A70-AE12-51DA2A171821}" dt="2025-11-02T22:33:05.918" v="914"/>
          <ac:inkMkLst>
            <pc:docMk/>
            <pc:sldMk cId="1376828462" sldId="316"/>
            <ac:inkMk id="162" creationId="{7C5E41CD-6CFE-70D0-A189-31330459F0B2}"/>
          </ac:inkMkLst>
        </pc:inkChg>
        <pc:inkChg chg="add del">
          <ac:chgData name="Fuentes-Cabrera, Miguel" userId="1bb9fb8f-7ff7-4823-9c46-dbbc0dc47453" providerId="ADAL" clId="{D16B89D3-8BA8-4A70-AE12-51DA2A171821}" dt="2025-11-02T22:33:05.918" v="914"/>
          <ac:inkMkLst>
            <pc:docMk/>
            <pc:sldMk cId="1376828462" sldId="316"/>
            <ac:inkMk id="164" creationId="{91DFE9EA-D157-CAFE-B484-6D0C39BE5EBF}"/>
          </ac:inkMkLst>
        </pc:inkChg>
        <pc:inkChg chg="add del">
          <ac:chgData name="Fuentes-Cabrera, Miguel" userId="1bb9fb8f-7ff7-4823-9c46-dbbc0dc47453" providerId="ADAL" clId="{D16B89D3-8BA8-4A70-AE12-51DA2A171821}" dt="2025-11-02T22:33:05.918" v="914"/>
          <ac:inkMkLst>
            <pc:docMk/>
            <pc:sldMk cId="1376828462" sldId="316"/>
            <ac:inkMk id="165" creationId="{A9658C5E-3839-B9BB-B209-479B10B8D517}"/>
          </ac:inkMkLst>
        </pc:inkChg>
        <pc:inkChg chg="add del">
          <ac:chgData name="Fuentes-Cabrera, Miguel" userId="1bb9fb8f-7ff7-4823-9c46-dbbc0dc47453" providerId="ADAL" clId="{D16B89D3-8BA8-4A70-AE12-51DA2A171821}" dt="2025-11-02T22:33:05.918" v="914"/>
          <ac:inkMkLst>
            <pc:docMk/>
            <pc:sldMk cId="1376828462" sldId="316"/>
            <ac:inkMk id="166" creationId="{BC2C9225-F99F-0897-81BF-68514340D3A5}"/>
          </ac:inkMkLst>
        </pc:inkChg>
        <pc:inkChg chg="add del">
          <ac:chgData name="Fuentes-Cabrera, Miguel" userId="1bb9fb8f-7ff7-4823-9c46-dbbc0dc47453" providerId="ADAL" clId="{D16B89D3-8BA8-4A70-AE12-51DA2A171821}" dt="2025-11-02T22:33:05.918" v="914"/>
          <ac:inkMkLst>
            <pc:docMk/>
            <pc:sldMk cId="1376828462" sldId="316"/>
            <ac:inkMk id="167" creationId="{32AEA5BF-C2FD-03A5-13BB-DB000D10B25E}"/>
          </ac:inkMkLst>
        </pc:inkChg>
        <pc:inkChg chg="add del">
          <ac:chgData name="Fuentes-Cabrera, Miguel" userId="1bb9fb8f-7ff7-4823-9c46-dbbc0dc47453" providerId="ADAL" clId="{D16B89D3-8BA8-4A70-AE12-51DA2A171821}" dt="2025-11-02T22:33:05.918" v="914"/>
          <ac:inkMkLst>
            <pc:docMk/>
            <pc:sldMk cId="1376828462" sldId="316"/>
            <ac:inkMk id="168" creationId="{11383223-5591-8586-573B-7DFEBF5C1AB2}"/>
          </ac:inkMkLst>
        </pc:inkChg>
        <pc:inkChg chg="add del reco">
          <ac:chgData name="Fuentes-Cabrera, Miguel" userId="1bb9fb8f-7ff7-4823-9c46-dbbc0dc47453" providerId="ADAL" clId="{D16B89D3-8BA8-4A70-AE12-51DA2A171821}" dt="2025-11-02T22:59:32.623" v="1633"/>
          <ac:inkMkLst>
            <pc:docMk/>
            <pc:sldMk cId="1376828462" sldId="316"/>
            <ac:inkMk id="170" creationId="{5C542D8C-71D3-B337-8F32-6F98B93B72CE}"/>
          </ac:inkMkLst>
        </pc:inkChg>
        <pc:inkChg chg="add del">
          <ac:chgData name="Fuentes-Cabrera, Miguel" userId="1bb9fb8f-7ff7-4823-9c46-dbbc0dc47453" providerId="ADAL" clId="{D16B89D3-8BA8-4A70-AE12-51DA2A171821}" dt="2025-11-02T22:59:32.616" v="1632"/>
          <ac:inkMkLst>
            <pc:docMk/>
            <pc:sldMk cId="1376828462" sldId="316"/>
            <ac:inkMk id="171" creationId="{C4FCFF11-CDA1-ADA0-4D74-55C0AFEE7130}"/>
          </ac:inkMkLst>
        </pc:inkChg>
        <pc:inkChg chg="add">
          <ac:chgData name="Fuentes-Cabrera, Miguel" userId="1bb9fb8f-7ff7-4823-9c46-dbbc0dc47453" providerId="ADAL" clId="{D16B89D3-8BA8-4A70-AE12-51DA2A171821}" dt="2025-11-02T22:33:30.557" v="916"/>
          <ac:inkMkLst>
            <pc:docMk/>
            <pc:sldMk cId="1376828462" sldId="316"/>
            <ac:inkMk id="172" creationId="{4FAF0E2A-6EED-64BE-7BF7-DB2A5AEC738D}"/>
          </ac:inkMkLst>
        </pc:inkChg>
        <pc:inkChg chg="add">
          <ac:chgData name="Fuentes-Cabrera, Miguel" userId="1bb9fb8f-7ff7-4823-9c46-dbbc0dc47453" providerId="ADAL" clId="{D16B89D3-8BA8-4A70-AE12-51DA2A171821}" dt="2025-11-02T22:33:30.980" v="917"/>
          <ac:inkMkLst>
            <pc:docMk/>
            <pc:sldMk cId="1376828462" sldId="316"/>
            <ac:inkMk id="173" creationId="{1D7762ED-A442-B4ED-D8AA-CC1FD1C91C8E}"/>
          </ac:inkMkLst>
        </pc:inkChg>
        <pc:inkChg chg="add del">
          <ac:chgData name="Fuentes-Cabrera, Miguel" userId="1bb9fb8f-7ff7-4823-9c46-dbbc0dc47453" providerId="ADAL" clId="{D16B89D3-8BA8-4A70-AE12-51DA2A171821}" dt="2025-11-02T22:33:39.923" v="942"/>
          <ac:inkMkLst>
            <pc:docMk/>
            <pc:sldMk cId="1376828462" sldId="316"/>
            <ac:inkMk id="174" creationId="{B534D1DD-C153-80C5-146E-4983BFC26439}"/>
          </ac:inkMkLst>
        </pc:inkChg>
        <pc:inkChg chg="add">
          <ac:chgData name="Fuentes-Cabrera, Miguel" userId="1bb9fb8f-7ff7-4823-9c46-dbbc0dc47453" providerId="ADAL" clId="{D16B89D3-8BA8-4A70-AE12-51DA2A171821}" dt="2025-11-02T22:33:31.562" v="919"/>
          <ac:inkMkLst>
            <pc:docMk/>
            <pc:sldMk cId="1376828462" sldId="316"/>
            <ac:inkMk id="175" creationId="{28E2FDE6-A809-79DF-FFC0-A0504E47BB62}"/>
          </ac:inkMkLst>
        </pc:inkChg>
        <pc:inkChg chg="add">
          <ac:chgData name="Fuentes-Cabrera, Miguel" userId="1bb9fb8f-7ff7-4823-9c46-dbbc0dc47453" providerId="ADAL" clId="{D16B89D3-8BA8-4A70-AE12-51DA2A171821}" dt="2025-11-02T22:33:31.729" v="920"/>
          <ac:inkMkLst>
            <pc:docMk/>
            <pc:sldMk cId="1376828462" sldId="316"/>
            <ac:inkMk id="176" creationId="{F50B9DA8-A2FA-AEE1-743A-07AE07473C2D}"/>
          </ac:inkMkLst>
        </pc:inkChg>
        <pc:inkChg chg="add">
          <ac:chgData name="Fuentes-Cabrera, Miguel" userId="1bb9fb8f-7ff7-4823-9c46-dbbc0dc47453" providerId="ADAL" clId="{D16B89D3-8BA8-4A70-AE12-51DA2A171821}" dt="2025-11-02T22:33:32.161" v="921"/>
          <ac:inkMkLst>
            <pc:docMk/>
            <pc:sldMk cId="1376828462" sldId="316"/>
            <ac:inkMk id="177" creationId="{BA9C7C18-D678-A04C-99A5-E29804BF00E1}"/>
          </ac:inkMkLst>
        </pc:inkChg>
        <pc:inkChg chg="add">
          <ac:chgData name="Fuentes-Cabrera, Miguel" userId="1bb9fb8f-7ff7-4823-9c46-dbbc0dc47453" providerId="ADAL" clId="{D16B89D3-8BA8-4A70-AE12-51DA2A171821}" dt="2025-11-02T22:33:32.646" v="922"/>
          <ac:inkMkLst>
            <pc:docMk/>
            <pc:sldMk cId="1376828462" sldId="316"/>
            <ac:inkMk id="180" creationId="{139ADB24-AF38-77C8-B33F-3200D1280EE2}"/>
          </ac:inkMkLst>
        </pc:inkChg>
        <pc:inkChg chg="add del">
          <ac:chgData name="Fuentes-Cabrera, Miguel" userId="1bb9fb8f-7ff7-4823-9c46-dbbc0dc47453" providerId="ADAL" clId="{D16B89D3-8BA8-4A70-AE12-51DA2A171821}" dt="2025-11-02T22:33:39.923" v="942"/>
          <ac:inkMkLst>
            <pc:docMk/>
            <pc:sldMk cId="1376828462" sldId="316"/>
            <ac:inkMk id="181" creationId="{00C3E049-DDF3-86AD-41FB-4F590BCB9098}"/>
          </ac:inkMkLst>
        </pc:inkChg>
        <pc:inkChg chg="add">
          <ac:chgData name="Fuentes-Cabrera, Miguel" userId="1bb9fb8f-7ff7-4823-9c46-dbbc0dc47453" providerId="ADAL" clId="{D16B89D3-8BA8-4A70-AE12-51DA2A171821}" dt="2025-11-02T22:33:32.929" v="924"/>
          <ac:inkMkLst>
            <pc:docMk/>
            <pc:sldMk cId="1376828462" sldId="316"/>
            <ac:inkMk id="182" creationId="{0519F29E-80BD-6C45-D4C1-9ACEB70AAB48}"/>
          </ac:inkMkLst>
        </pc:inkChg>
        <pc:inkChg chg="add">
          <ac:chgData name="Fuentes-Cabrera, Miguel" userId="1bb9fb8f-7ff7-4823-9c46-dbbc0dc47453" providerId="ADAL" clId="{D16B89D3-8BA8-4A70-AE12-51DA2A171821}" dt="2025-11-02T22:33:33.296" v="925"/>
          <ac:inkMkLst>
            <pc:docMk/>
            <pc:sldMk cId="1376828462" sldId="316"/>
            <ac:inkMk id="183" creationId="{3F9B91A0-EC8C-50B2-202A-4AA2527882BE}"/>
          </ac:inkMkLst>
        </pc:inkChg>
        <pc:inkChg chg="add del">
          <ac:chgData name="Fuentes-Cabrera, Miguel" userId="1bb9fb8f-7ff7-4823-9c46-dbbc0dc47453" providerId="ADAL" clId="{D16B89D3-8BA8-4A70-AE12-51DA2A171821}" dt="2025-11-02T22:33:39.923" v="942"/>
          <ac:inkMkLst>
            <pc:docMk/>
            <pc:sldMk cId="1376828462" sldId="316"/>
            <ac:inkMk id="184" creationId="{C198CA12-923D-62C2-FB1C-61D1543B322E}"/>
          </ac:inkMkLst>
        </pc:inkChg>
        <pc:inkChg chg="add">
          <ac:chgData name="Fuentes-Cabrera, Miguel" userId="1bb9fb8f-7ff7-4823-9c46-dbbc0dc47453" providerId="ADAL" clId="{D16B89D3-8BA8-4A70-AE12-51DA2A171821}" dt="2025-11-02T22:33:33.846" v="927"/>
          <ac:inkMkLst>
            <pc:docMk/>
            <pc:sldMk cId="1376828462" sldId="316"/>
            <ac:inkMk id="185" creationId="{D5FB834D-F60E-2ADD-D325-AD442EFABDCF}"/>
          </ac:inkMkLst>
        </pc:inkChg>
        <pc:inkChg chg="add del">
          <ac:chgData name="Fuentes-Cabrera, Miguel" userId="1bb9fb8f-7ff7-4823-9c46-dbbc0dc47453" providerId="ADAL" clId="{D16B89D3-8BA8-4A70-AE12-51DA2A171821}" dt="2025-11-02T22:33:39.923" v="942"/>
          <ac:inkMkLst>
            <pc:docMk/>
            <pc:sldMk cId="1376828462" sldId="316"/>
            <ac:inkMk id="186" creationId="{9614A0A7-14F6-7E63-C1F0-4909D09BA3A8}"/>
          </ac:inkMkLst>
        </pc:inkChg>
        <pc:inkChg chg="add">
          <ac:chgData name="Fuentes-Cabrera, Miguel" userId="1bb9fb8f-7ff7-4823-9c46-dbbc0dc47453" providerId="ADAL" clId="{D16B89D3-8BA8-4A70-AE12-51DA2A171821}" dt="2025-11-02T22:33:34.612" v="929"/>
          <ac:inkMkLst>
            <pc:docMk/>
            <pc:sldMk cId="1376828462" sldId="316"/>
            <ac:inkMk id="187" creationId="{BA4E360B-3EF4-7199-76BF-FAC4611F2270}"/>
          </ac:inkMkLst>
        </pc:inkChg>
        <pc:inkChg chg="add">
          <ac:chgData name="Fuentes-Cabrera, Miguel" userId="1bb9fb8f-7ff7-4823-9c46-dbbc0dc47453" providerId="ADAL" clId="{D16B89D3-8BA8-4A70-AE12-51DA2A171821}" dt="2025-11-02T22:33:34.996" v="930"/>
          <ac:inkMkLst>
            <pc:docMk/>
            <pc:sldMk cId="1376828462" sldId="316"/>
            <ac:inkMk id="188" creationId="{7948670A-C973-0C2D-5B9B-B045F74E5E09}"/>
          </ac:inkMkLst>
        </pc:inkChg>
        <pc:inkChg chg="add">
          <ac:chgData name="Fuentes-Cabrera, Miguel" userId="1bb9fb8f-7ff7-4823-9c46-dbbc0dc47453" providerId="ADAL" clId="{D16B89D3-8BA8-4A70-AE12-51DA2A171821}" dt="2025-11-02T22:33:35.146" v="931"/>
          <ac:inkMkLst>
            <pc:docMk/>
            <pc:sldMk cId="1376828462" sldId="316"/>
            <ac:inkMk id="189" creationId="{2CAF06AA-09DD-A938-208D-DF99552602FB}"/>
          </ac:inkMkLst>
        </pc:inkChg>
        <pc:inkChg chg="add">
          <ac:chgData name="Fuentes-Cabrera, Miguel" userId="1bb9fb8f-7ff7-4823-9c46-dbbc0dc47453" providerId="ADAL" clId="{D16B89D3-8BA8-4A70-AE12-51DA2A171821}" dt="2025-11-02T22:33:35.950" v="932"/>
          <ac:inkMkLst>
            <pc:docMk/>
            <pc:sldMk cId="1376828462" sldId="316"/>
            <ac:inkMk id="190" creationId="{6626F93B-E371-C4A9-8144-A8CB9EE9B6ED}"/>
          </ac:inkMkLst>
        </pc:inkChg>
        <pc:inkChg chg="add">
          <ac:chgData name="Fuentes-Cabrera, Miguel" userId="1bb9fb8f-7ff7-4823-9c46-dbbc0dc47453" providerId="ADAL" clId="{D16B89D3-8BA8-4A70-AE12-51DA2A171821}" dt="2025-11-02T22:33:36.441" v="933"/>
          <ac:inkMkLst>
            <pc:docMk/>
            <pc:sldMk cId="1376828462" sldId="316"/>
            <ac:inkMk id="191" creationId="{36EA8064-7068-4799-5531-D46C7EDD39D2}"/>
          </ac:inkMkLst>
        </pc:inkChg>
        <pc:inkChg chg="add del">
          <ac:chgData name="Fuentes-Cabrera, Miguel" userId="1bb9fb8f-7ff7-4823-9c46-dbbc0dc47453" providerId="ADAL" clId="{D16B89D3-8BA8-4A70-AE12-51DA2A171821}" dt="2025-11-02T22:33:39.923" v="942"/>
          <ac:inkMkLst>
            <pc:docMk/>
            <pc:sldMk cId="1376828462" sldId="316"/>
            <ac:inkMk id="192" creationId="{46E98292-42B2-13DA-31FD-3CD43F8BC70A}"/>
          </ac:inkMkLst>
        </pc:inkChg>
        <pc:inkChg chg="add del">
          <ac:chgData name="Fuentes-Cabrera, Miguel" userId="1bb9fb8f-7ff7-4823-9c46-dbbc0dc47453" providerId="ADAL" clId="{D16B89D3-8BA8-4A70-AE12-51DA2A171821}" dt="2025-11-02T22:33:39.923" v="942"/>
          <ac:inkMkLst>
            <pc:docMk/>
            <pc:sldMk cId="1376828462" sldId="316"/>
            <ac:inkMk id="193" creationId="{D175BA48-879A-9D86-81A4-F0B071097DBB}"/>
          </ac:inkMkLst>
        </pc:inkChg>
        <pc:inkChg chg="add del">
          <ac:chgData name="Fuentes-Cabrera, Miguel" userId="1bb9fb8f-7ff7-4823-9c46-dbbc0dc47453" providerId="ADAL" clId="{D16B89D3-8BA8-4A70-AE12-51DA2A171821}" dt="2025-11-02T22:33:39.923" v="942"/>
          <ac:inkMkLst>
            <pc:docMk/>
            <pc:sldMk cId="1376828462" sldId="316"/>
            <ac:inkMk id="197" creationId="{0FAA61BF-348F-FBEB-B431-66418A636707}"/>
          </ac:inkMkLst>
        </pc:inkChg>
        <pc:inkChg chg="add">
          <ac:chgData name="Fuentes-Cabrera, Miguel" userId="1bb9fb8f-7ff7-4823-9c46-dbbc0dc47453" providerId="ADAL" clId="{D16B89D3-8BA8-4A70-AE12-51DA2A171821}" dt="2025-11-02T22:33:37.879" v="937"/>
          <ac:inkMkLst>
            <pc:docMk/>
            <pc:sldMk cId="1376828462" sldId="316"/>
            <ac:inkMk id="198" creationId="{134BA55E-C58F-6485-8A1A-AFFC306B305B}"/>
          </ac:inkMkLst>
        </pc:inkChg>
        <pc:inkChg chg="add del">
          <ac:chgData name="Fuentes-Cabrera, Miguel" userId="1bb9fb8f-7ff7-4823-9c46-dbbc0dc47453" providerId="ADAL" clId="{D16B89D3-8BA8-4A70-AE12-51DA2A171821}" dt="2025-11-02T22:33:39.923" v="942"/>
          <ac:inkMkLst>
            <pc:docMk/>
            <pc:sldMk cId="1376828462" sldId="316"/>
            <ac:inkMk id="199" creationId="{F6150CD5-6C23-2116-FCEC-AE98F9AB818D}"/>
          </ac:inkMkLst>
        </pc:inkChg>
        <pc:inkChg chg="add">
          <ac:chgData name="Fuentes-Cabrera, Miguel" userId="1bb9fb8f-7ff7-4823-9c46-dbbc0dc47453" providerId="ADAL" clId="{D16B89D3-8BA8-4A70-AE12-51DA2A171821}" dt="2025-11-02T22:33:38.579" v="939"/>
          <ac:inkMkLst>
            <pc:docMk/>
            <pc:sldMk cId="1376828462" sldId="316"/>
            <ac:inkMk id="200" creationId="{D4673FAA-757E-F3DC-C4B8-40676F6868BC}"/>
          </ac:inkMkLst>
        </pc:inkChg>
        <pc:inkChg chg="add">
          <ac:chgData name="Fuentes-Cabrera, Miguel" userId="1bb9fb8f-7ff7-4823-9c46-dbbc0dc47453" providerId="ADAL" clId="{D16B89D3-8BA8-4A70-AE12-51DA2A171821}" dt="2025-11-02T22:33:38.896" v="940"/>
          <ac:inkMkLst>
            <pc:docMk/>
            <pc:sldMk cId="1376828462" sldId="316"/>
            <ac:inkMk id="201" creationId="{AAED3C49-156F-B533-99A3-A2D114039EDC}"/>
          </ac:inkMkLst>
        </pc:inkChg>
        <pc:inkChg chg="add del">
          <ac:chgData name="Fuentes-Cabrera, Miguel" userId="1bb9fb8f-7ff7-4823-9c46-dbbc0dc47453" providerId="ADAL" clId="{D16B89D3-8BA8-4A70-AE12-51DA2A171821}" dt="2025-11-02T22:33:39.923" v="942"/>
          <ac:inkMkLst>
            <pc:docMk/>
            <pc:sldMk cId="1376828462" sldId="316"/>
            <ac:inkMk id="202" creationId="{8AD6B53F-6D85-A11F-0C6C-7D2004E4C8DF}"/>
          </ac:inkMkLst>
        </pc:inkChg>
        <pc:inkChg chg="add reco">
          <ac:chgData name="Fuentes-Cabrera, Miguel" userId="1bb9fb8f-7ff7-4823-9c46-dbbc0dc47453" providerId="ADAL" clId="{D16B89D3-8BA8-4A70-AE12-51DA2A171821}" dt="2025-11-02T22:33:39.923" v="942"/>
          <ac:inkMkLst>
            <pc:docMk/>
            <pc:sldMk cId="1376828462" sldId="316"/>
            <ac:inkMk id="204" creationId="{64FD1BE8-2697-DF46-860B-6A85C773DBA6}"/>
          </ac:inkMkLst>
        </pc:inkChg>
        <pc:inkChg chg="add del">
          <ac:chgData name="Fuentes-Cabrera, Miguel" userId="1bb9fb8f-7ff7-4823-9c46-dbbc0dc47453" providerId="ADAL" clId="{D16B89D3-8BA8-4A70-AE12-51DA2A171821}" dt="2025-11-02T22:33:43.459" v="953"/>
          <ac:inkMkLst>
            <pc:docMk/>
            <pc:sldMk cId="1376828462" sldId="316"/>
            <ac:inkMk id="208" creationId="{08B3711A-CC77-BE13-C00E-1F15F26A1FB0}"/>
          </ac:inkMkLst>
        </pc:inkChg>
        <pc:inkChg chg="add del">
          <ac:chgData name="Fuentes-Cabrera, Miguel" userId="1bb9fb8f-7ff7-4823-9c46-dbbc0dc47453" providerId="ADAL" clId="{D16B89D3-8BA8-4A70-AE12-51DA2A171821}" dt="2025-11-02T22:33:43.459" v="953"/>
          <ac:inkMkLst>
            <pc:docMk/>
            <pc:sldMk cId="1376828462" sldId="316"/>
            <ac:inkMk id="209" creationId="{A2ECDCBF-414C-F818-FB66-67528CBE80CE}"/>
          </ac:inkMkLst>
        </pc:inkChg>
        <pc:inkChg chg="add del">
          <ac:chgData name="Fuentes-Cabrera, Miguel" userId="1bb9fb8f-7ff7-4823-9c46-dbbc0dc47453" providerId="ADAL" clId="{D16B89D3-8BA8-4A70-AE12-51DA2A171821}" dt="2025-11-02T22:33:43.459" v="953"/>
          <ac:inkMkLst>
            <pc:docMk/>
            <pc:sldMk cId="1376828462" sldId="316"/>
            <ac:inkMk id="210" creationId="{7AF39A3D-0DE9-9756-8CCB-DD50F8C9F10E}"/>
          </ac:inkMkLst>
        </pc:inkChg>
        <pc:inkChg chg="add del">
          <ac:chgData name="Fuentes-Cabrera, Miguel" userId="1bb9fb8f-7ff7-4823-9c46-dbbc0dc47453" providerId="ADAL" clId="{D16B89D3-8BA8-4A70-AE12-51DA2A171821}" dt="2025-11-02T22:33:43.459" v="953"/>
          <ac:inkMkLst>
            <pc:docMk/>
            <pc:sldMk cId="1376828462" sldId="316"/>
            <ac:inkMk id="211" creationId="{742A2DC2-54F2-6798-60F1-35B98FC9295A}"/>
          </ac:inkMkLst>
        </pc:inkChg>
        <pc:inkChg chg="add del">
          <ac:chgData name="Fuentes-Cabrera, Miguel" userId="1bb9fb8f-7ff7-4823-9c46-dbbc0dc47453" providerId="ADAL" clId="{D16B89D3-8BA8-4A70-AE12-51DA2A171821}" dt="2025-11-02T22:33:43.459" v="953"/>
          <ac:inkMkLst>
            <pc:docMk/>
            <pc:sldMk cId="1376828462" sldId="316"/>
            <ac:inkMk id="212" creationId="{3567CE38-EE39-5341-EC8D-8B276BB86AA5}"/>
          </ac:inkMkLst>
        </pc:inkChg>
        <pc:inkChg chg="add del">
          <ac:chgData name="Fuentes-Cabrera, Miguel" userId="1bb9fb8f-7ff7-4823-9c46-dbbc0dc47453" providerId="ADAL" clId="{D16B89D3-8BA8-4A70-AE12-51DA2A171821}" dt="2025-11-02T22:33:43.459" v="953"/>
          <ac:inkMkLst>
            <pc:docMk/>
            <pc:sldMk cId="1376828462" sldId="316"/>
            <ac:inkMk id="213" creationId="{4E42C0A4-624B-BF49-2AD9-F65712D207F9}"/>
          </ac:inkMkLst>
        </pc:inkChg>
        <pc:inkChg chg="add del">
          <ac:chgData name="Fuentes-Cabrera, Miguel" userId="1bb9fb8f-7ff7-4823-9c46-dbbc0dc47453" providerId="ADAL" clId="{D16B89D3-8BA8-4A70-AE12-51DA2A171821}" dt="2025-11-02T22:33:43.459" v="953"/>
          <ac:inkMkLst>
            <pc:docMk/>
            <pc:sldMk cId="1376828462" sldId="316"/>
            <ac:inkMk id="214" creationId="{BEAE6AB3-43E4-4D7E-31DF-0B6A0E0D8EAA}"/>
          </ac:inkMkLst>
        </pc:inkChg>
        <pc:inkChg chg="add del">
          <ac:chgData name="Fuentes-Cabrera, Miguel" userId="1bb9fb8f-7ff7-4823-9c46-dbbc0dc47453" providerId="ADAL" clId="{D16B89D3-8BA8-4A70-AE12-51DA2A171821}" dt="2025-11-02T22:33:43.459" v="953"/>
          <ac:inkMkLst>
            <pc:docMk/>
            <pc:sldMk cId="1376828462" sldId="316"/>
            <ac:inkMk id="215" creationId="{98F52FDF-02AB-6055-3B98-F6C2C36DE263}"/>
          </ac:inkMkLst>
        </pc:inkChg>
        <pc:inkChg chg="add">
          <ac:chgData name="Fuentes-Cabrera, Miguel" userId="1bb9fb8f-7ff7-4823-9c46-dbbc0dc47453" providerId="ADAL" clId="{D16B89D3-8BA8-4A70-AE12-51DA2A171821}" dt="2025-11-02T22:33:42.279" v="951"/>
          <ac:inkMkLst>
            <pc:docMk/>
            <pc:sldMk cId="1376828462" sldId="316"/>
            <ac:inkMk id="216" creationId="{33D57284-3C8E-69B5-4602-E3455E5898E7}"/>
          </ac:inkMkLst>
        </pc:inkChg>
        <pc:inkChg chg="add del">
          <ac:chgData name="Fuentes-Cabrera, Miguel" userId="1bb9fb8f-7ff7-4823-9c46-dbbc0dc47453" providerId="ADAL" clId="{D16B89D3-8BA8-4A70-AE12-51DA2A171821}" dt="2025-11-02T22:33:43.459" v="953"/>
          <ac:inkMkLst>
            <pc:docMk/>
            <pc:sldMk cId="1376828462" sldId="316"/>
            <ac:inkMk id="217" creationId="{8BD26D37-86D3-4414-8310-756FCA1D0926}"/>
          </ac:inkMkLst>
        </pc:inkChg>
        <pc:inkChg chg="add reco">
          <ac:chgData name="Fuentes-Cabrera, Miguel" userId="1bb9fb8f-7ff7-4823-9c46-dbbc0dc47453" providerId="ADAL" clId="{D16B89D3-8BA8-4A70-AE12-51DA2A171821}" dt="2025-11-02T22:33:43.459" v="953"/>
          <ac:inkMkLst>
            <pc:docMk/>
            <pc:sldMk cId="1376828462" sldId="316"/>
            <ac:inkMk id="218" creationId="{9CCBEF2D-D364-38BB-A6A9-9BA5086BB273}"/>
          </ac:inkMkLst>
        </pc:inkChg>
        <pc:inkChg chg="add">
          <ac:chgData name="Fuentes-Cabrera, Miguel" userId="1bb9fb8f-7ff7-4823-9c46-dbbc0dc47453" providerId="ADAL" clId="{D16B89D3-8BA8-4A70-AE12-51DA2A171821}" dt="2025-11-02T22:33:43.635" v="954"/>
          <ac:inkMkLst>
            <pc:docMk/>
            <pc:sldMk cId="1376828462" sldId="316"/>
            <ac:inkMk id="219" creationId="{25D007D6-C5E4-BC47-1D23-B01D53238E26}"/>
          </ac:inkMkLst>
        </pc:inkChg>
        <pc:inkChg chg="add del">
          <ac:chgData name="Fuentes-Cabrera, Miguel" userId="1bb9fb8f-7ff7-4823-9c46-dbbc0dc47453" providerId="ADAL" clId="{D16B89D3-8BA8-4A70-AE12-51DA2A171821}" dt="2025-11-02T22:33:48.366" v="965"/>
          <ac:inkMkLst>
            <pc:docMk/>
            <pc:sldMk cId="1376828462" sldId="316"/>
            <ac:inkMk id="220" creationId="{ADCB76CA-3C82-EDEB-BA4C-F3C7569B9F23}"/>
          </ac:inkMkLst>
        </pc:inkChg>
        <pc:inkChg chg="add del">
          <ac:chgData name="Fuentes-Cabrera, Miguel" userId="1bb9fb8f-7ff7-4823-9c46-dbbc0dc47453" providerId="ADAL" clId="{D16B89D3-8BA8-4A70-AE12-51DA2A171821}" dt="2025-11-02T22:33:48.366" v="965"/>
          <ac:inkMkLst>
            <pc:docMk/>
            <pc:sldMk cId="1376828462" sldId="316"/>
            <ac:inkMk id="221" creationId="{D1B29CF6-319A-B82D-FC64-018724236637}"/>
          </ac:inkMkLst>
        </pc:inkChg>
        <pc:inkChg chg="add">
          <ac:chgData name="Fuentes-Cabrera, Miguel" userId="1bb9fb8f-7ff7-4823-9c46-dbbc0dc47453" providerId="ADAL" clId="{D16B89D3-8BA8-4A70-AE12-51DA2A171821}" dt="2025-11-02T22:33:45.312" v="957"/>
          <ac:inkMkLst>
            <pc:docMk/>
            <pc:sldMk cId="1376828462" sldId="316"/>
            <ac:inkMk id="222" creationId="{C6CE72FA-627D-78E4-6943-5462F6809DE1}"/>
          </ac:inkMkLst>
        </pc:inkChg>
        <pc:inkChg chg="add del">
          <ac:chgData name="Fuentes-Cabrera, Miguel" userId="1bb9fb8f-7ff7-4823-9c46-dbbc0dc47453" providerId="ADAL" clId="{D16B89D3-8BA8-4A70-AE12-51DA2A171821}" dt="2025-11-02T22:33:48.366" v="965"/>
          <ac:inkMkLst>
            <pc:docMk/>
            <pc:sldMk cId="1376828462" sldId="316"/>
            <ac:inkMk id="223" creationId="{9D4331FC-3397-AD81-2838-F511A4C5D454}"/>
          </ac:inkMkLst>
        </pc:inkChg>
        <pc:inkChg chg="add del">
          <ac:chgData name="Fuentes-Cabrera, Miguel" userId="1bb9fb8f-7ff7-4823-9c46-dbbc0dc47453" providerId="ADAL" clId="{D16B89D3-8BA8-4A70-AE12-51DA2A171821}" dt="2025-11-02T22:33:48.366" v="965"/>
          <ac:inkMkLst>
            <pc:docMk/>
            <pc:sldMk cId="1376828462" sldId="316"/>
            <ac:inkMk id="224" creationId="{B6CAAB2B-31D8-00AA-88C5-5C65F5BBD739}"/>
          </ac:inkMkLst>
        </pc:inkChg>
        <pc:inkChg chg="add del">
          <ac:chgData name="Fuentes-Cabrera, Miguel" userId="1bb9fb8f-7ff7-4823-9c46-dbbc0dc47453" providerId="ADAL" clId="{D16B89D3-8BA8-4A70-AE12-51DA2A171821}" dt="2025-11-02T22:33:48.366" v="965"/>
          <ac:inkMkLst>
            <pc:docMk/>
            <pc:sldMk cId="1376828462" sldId="316"/>
            <ac:inkMk id="225" creationId="{D9FA0B3D-13A0-461C-BE34-B35F0785EE4B}"/>
          </ac:inkMkLst>
        </pc:inkChg>
        <pc:inkChg chg="add del">
          <ac:chgData name="Fuentes-Cabrera, Miguel" userId="1bb9fb8f-7ff7-4823-9c46-dbbc0dc47453" providerId="ADAL" clId="{D16B89D3-8BA8-4A70-AE12-51DA2A171821}" dt="2025-11-02T22:33:48.366" v="965"/>
          <ac:inkMkLst>
            <pc:docMk/>
            <pc:sldMk cId="1376828462" sldId="316"/>
            <ac:inkMk id="226" creationId="{90554DB6-0635-802C-AC0E-E9464610E576}"/>
          </ac:inkMkLst>
        </pc:inkChg>
        <pc:inkChg chg="add del">
          <ac:chgData name="Fuentes-Cabrera, Miguel" userId="1bb9fb8f-7ff7-4823-9c46-dbbc0dc47453" providerId="ADAL" clId="{D16B89D3-8BA8-4A70-AE12-51DA2A171821}" dt="2025-11-02T22:33:48.366" v="965"/>
          <ac:inkMkLst>
            <pc:docMk/>
            <pc:sldMk cId="1376828462" sldId="316"/>
            <ac:inkMk id="227" creationId="{0B51CF00-3032-A93D-2A1D-58CADB851D1C}"/>
          </ac:inkMkLst>
        </pc:inkChg>
        <pc:inkChg chg="add del">
          <ac:chgData name="Fuentes-Cabrera, Miguel" userId="1bb9fb8f-7ff7-4823-9c46-dbbc0dc47453" providerId="ADAL" clId="{D16B89D3-8BA8-4A70-AE12-51DA2A171821}" dt="2025-11-02T22:33:48.366" v="965"/>
          <ac:inkMkLst>
            <pc:docMk/>
            <pc:sldMk cId="1376828462" sldId="316"/>
            <ac:inkMk id="228" creationId="{DDB3C2CF-6CAB-1370-1EDE-E518CA6B3DAA}"/>
          </ac:inkMkLst>
        </pc:inkChg>
        <pc:inkChg chg="add del">
          <ac:chgData name="Fuentes-Cabrera, Miguel" userId="1bb9fb8f-7ff7-4823-9c46-dbbc0dc47453" providerId="ADAL" clId="{D16B89D3-8BA8-4A70-AE12-51DA2A171821}" dt="2025-11-02T22:33:48.366" v="965"/>
          <ac:inkMkLst>
            <pc:docMk/>
            <pc:sldMk cId="1376828462" sldId="316"/>
            <ac:inkMk id="229" creationId="{E5A3B256-4B32-8F89-0AC3-D29E8DBDC7BF}"/>
          </ac:inkMkLst>
        </pc:inkChg>
        <pc:inkChg chg="add mod reco modStrokes">
          <ac:chgData name="Fuentes-Cabrera, Miguel" userId="1bb9fb8f-7ff7-4823-9c46-dbbc0dc47453" providerId="ADAL" clId="{D16B89D3-8BA8-4A70-AE12-51DA2A171821}" dt="2025-11-02T22:33:49.990" v="966"/>
          <ac:inkMkLst>
            <pc:docMk/>
            <pc:sldMk cId="1376828462" sldId="316"/>
            <ac:inkMk id="230" creationId="{C4BDB52B-45BB-E681-7484-A97A4C33EF89}"/>
          </ac:inkMkLst>
        </pc:inkChg>
        <pc:inkChg chg="add del">
          <ac:chgData name="Fuentes-Cabrera, Miguel" userId="1bb9fb8f-7ff7-4823-9c46-dbbc0dc47453" providerId="ADAL" clId="{D16B89D3-8BA8-4A70-AE12-51DA2A171821}" dt="2025-11-02T22:33:57.257" v="980"/>
          <ac:inkMkLst>
            <pc:docMk/>
            <pc:sldMk cId="1376828462" sldId="316"/>
            <ac:inkMk id="231" creationId="{24BE9B38-CF85-679D-DE67-C4E5CFA31DE4}"/>
          </ac:inkMkLst>
        </pc:inkChg>
        <pc:inkChg chg="add del">
          <ac:chgData name="Fuentes-Cabrera, Miguel" userId="1bb9fb8f-7ff7-4823-9c46-dbbc0dc47453" providerId="ADAL" clId="{D16B89D3-8BA8-4A70-AE12-51DA2A171821}" dt="2025-11-02T22:33:57.257" v="980"/>
          <ac:inkMkLst>
            <pc:docMk/>
            <pc:sldMk cId="1376828462" sldId="316"/>
            <ac:inkMk id="232" creationId="{C19E9A0C-5B1A-7CF5-6C94-C1FB551503FE}"/>
          </ac:inkMkLst>
        </pc:inkChg>
        <pc:inkChg chg="add">
          <ac:chgData name="Fuentes-Cabrera, Miguel" userId="1bb9fb8f-7ff7-4823-9c46-dbbc0dc47453" providerId="ADAL" clId="{D16B89D3-8BA8-4A70-AE12-51DA2A171821}" dt="2025-11-02T22:33:52.778" v="969"/>
          <ac:inkMkLst>
            <pc:docMk/>
            <pc:sldMk cId="1376828462" sldId="316"/>
            <ac:inkMk id="233" creationId="{4D6BA006-E7A3-5A89-342A-714558F85303}"/>
          </ac:inkMkLst>
        </pc:inkChg>
        <pc:inkChg chg="add">
          <ac:chgData name="Fuentes-Cabrera, Miguel" userId="1bb9fb8f-7ff7-4823-9c46-dbbc0dc47453" providerId="ADAL" clId="{D16B89D3-8BA8-4A70-AE12-51DA2A171821}" dt="2025-11-02T22:33:53.062" v="970"/>
          <ac:inkMkLst>
            <pc:docMk/>
            <pc:sldMk cId="1376828462" sldId="316"/>
            <ac:inkMk id="234" creationId="{B7320EDF-5381-2CDA-562C-5B58E8F04BCD}"/>
          </ac:inkMkLst>
        </pc:inkChg>
        <pc:inkChg chg="add del">
          <ac:chgData name="Fuentes-Cabrera, Miguel" userId="1bb9fb8f-7ff7-4823-9c46-dbbc0dc47453" providerId="ADAL" clId="{D16B89D3-8BA8-4A70-AE12-51DA2A171821}" dt="2025-11-02T22:33:57.257" v="980"/>
          <ac:inkMkLst>
            <pc:docMk/>
            <pc:sldMk cId="1376828462" sldId="316"/>
            <ac:inkMk id="235" creationId="{0ABF0BB4-ABAD-E30D-DDB7-BD4B3722383F}"/>
          </ac:inkMkLst>
        </pc:inkChg>
        <pc:inkChg chg="add del">
          <ac:chgData name="Fuentes-Cabrera, Miguel" userId="1bb9fb8f-7ff7-4823-9c46-dbbc0dc47453" providerId="ADAL" clId="{D16B89D3-8BA8-4A70-AE12-51DA2A171821}" dt="2025-11-02T22:33:57.257" v="980"/>
          <ac:inkMkLst>
            <pc:docMk/>
            <pc:sldMk cId="1376828462" sldId="316"/>
            <ac:inkMk id="236" creationId="{D4843552-FDD1-CB7D-5A51-F695198BBCCF}"/>
          </ac:inkMkLst>
        </pc:inkChg>
        <pc:inkChg chg="add del">
          <ac:chgData name="Fuentes-Cabrera, Miguel" userId="1bb9fb8f-7ff7-4823-9c46-dbbc0dc47453" providerId="ADAL" clId="{D16B89D3-8BA8-4A70-AE12-51DA2A171821}" dt="2025-11-02T22:33:57.257" v="980"/>
          <ac:inkMkLst>
            <pc:docMk/>
            <pc:sldMk cId="1376828462" sldId="316"/>
            <ac:inkMk id="237" creationId="{D9CF562F-B967-AAAE-B91A-AA5549DD2EEA}"/>
          </ac:inkMkLst>
        </pc:inkChg>
        <pc:inkChg chg="add">
          <ac:chgData name="Fuentes-Cabrera, Miguel" userId="1bb9fb8f-7ff7-4823-9c46-dbbc0dc47453" providerId="ADAL" clId="{D16B89D3-8BA8-4A70-AE12-51DA2A171821}" dt="2025-11-02T22:33:54.245" v="974"/>
          <ac:inkMkLst>
            <pc:docMk/>
            <pc:sldMk cId="1376828462" sldId="316"/>
            <ac:inkMk id="238" creationId="{A0F4BB72-F8C4-7888-9D5F-D7106542CBA5}"/>
          </ac:inkMkLst>
        </pc:inkChg>
        <pc:inkChg chg="add del">
          <ac:chgData name="Fuentes-Cabrera, Miguel" userId="1bb9fb8f-7ff7-4823-9c46-dbbc0dc47453" providerId="ADAL" clId="{D16B89D3-8BA8-4A70-AE12-51DA2A171821}" dt="2025-11-02T22:33:57.257" v="980"/>
          <ac:inkMkLst>
            <pc:docMk/>
            <pc:sldMk cId="1376828462" sldId="316"/>
            <ac:inkMk id="239" creationId="{7CC295EB-2176-747C-D71C-04853F038474}"/>
          </ac:inkMkLst>
        </pc:inkChg>
        <pc:inkChg chg="add">
          <ac:chgData name="Fuentes-Cabrera, Miguel" userId="1bb9fb8f-7ff7-4823-9c46-dbbc0dc47453" providerId="ADAL" clId="{D16B89D3-8BA8-4A70-AE12-51DA2A171821}" dt="2025-11-02T22:33:55.528" v="976"/>
          <ac:inkMkLst>
            <pc:docMk/>
            <pc:sldMk cId="1376828462" sldId="316"/>
            <ac:inkMk id="240" creationId="{9CF14C9A-DC91-C1BF-DADD-BDDC416D628E}"/>
          </ac:inkMkLst>
        </pc:inkChg>
        <pc:inkChg chg="add del">
          <ac:chgData name="Fuentes-Cabrera, Miguel" userId="1bb9fb8f-7ff7-4823-9c46-dbbc0dc47453" providerId="ADAL" clId="{D16B89D3-8BA8-4A70-AE12-51DA2A171821}" dt="2025-11-02T22:33:57.257" v="980"/>
          <ac:inkMkLst>
            <pc:docMk/>
            <pc:sldMk cId="1376828462" sldId="316"/>
            <ac:inkMk id="241" creationId="{17E7AD98-26A0-AF3D-63D7-0922DF4935E8}"/>
          </ac:inkMkLst>
        </pc:inkChg>
        <pc:inkChg chg="add del">
          <ac:chgData name="Fuentes-Cabrera, Miguel" userId="1bb9fb8f-7ff7-4823-9c46-dbbc0dc47453" providerId="ADAL" clId="{D16B89D3-8BA8-4A70-AE12-51DA2A171821}" dt="2025-11-02T22:33:57.257" v="980"/>
          <ac:inkMkLst>
            <pc:docMk/>
            <pc:sldMk cId="1376828462" sldId="316"/>
            <ac:inkMk id="242" creationId="{0D76CF88-B008-45A5-8F27-FC13EBF5A659}"/>
          </ac:inkMkLst>
        </pc:inkChg>
        <pc:inkChg chg="add del">
          <ac:chgData name="Fuentes-Cabrera, Miguel" userId="1bb9fb8f-7ff7-4823-9c46-dbbc0dc47453" providerId="ADAL" clId="{D16B89D3-8BA8-4A70-AE12-51DA2A171821}" dt="2025-11-02T22:33:57.257" v="980"/>
          <ac:inkMkLst>
            <pc:docMk/>
            <pc:sldMk cId="1376828462" sldId="316"/>
            <ac:inkMk id="243" creationId="{A0773617-A92D-FFEC-D1FF-4A2C47898224}"/>
          </ac:inkMkLst>
        </pc:inkChg>
        <pc:inkChg chg="add reco">
          <ac:chgData name="Fuentes-Cabrera, Miguel" userId="1bb9fb8f-7ff7-4823-9c46-dbbc0dc47453" providerId="ADAL" clId="{D16B89D3-8BA8-4A70-AE12-51DA2A171821}" dt="2025-11-02T22:33:57.257" v="980"/>
          <ac:inkMkLst>
            <pc:docMk/>
            <pc:sldMk cId="1376828462" sldId="316"/>
            <ac:inkMk id="245" creationId="{24AD0C40-AFAF-DD1B-9F58-88F88E5DAD39}"/>
          </ac:inkMkLst>
        </pc:inkChg>
        <pc:inkChg chg="add">
          <ac:chgData name="Fuentes-Cabrera, Miguel" userId="1bb9fb8f-7ff7-4823-9c46-dbbc0dc47453" providerId="ADAL" clId="{D16B89D3-8BA8-4A70-AE12-51DA2A171821}" dt="2025-11-02T22:33:58.623" v="981"/>
          <ac:inkMkLst>
            <pc:docMk/>
            <pc:sldMk cId="1376828462" sldId="316"/>
            <ac:inkMk id="246" creationId="{6201C78E-3515-D3C3-27D5-96053490AA38}"/>
          </ac:inkMkLst>
        </pc:inkChg>
        <pc:inkChg chg="add del">
          <ac:chgData name="Fuentes-Cabrera, Miguel" userId="1bb9fb8f-7ff7-4823-9c46-dbbc0dc47453" providerId="ADAL" clId="{D16B89D3-8BA8-4A70-AE12-51DA2A171821}" dt="2025-11-02T22:34:04.883" v="986"/>
          <ac:inkMkLst>
            <pc:docMk/>
            <pc:sldMk cId="1376828462" sldId="316"/>
            <ac:inkMk id="247" creationId="{CC139B0C-5D3B-79DB-D6E4-0865EBC74852}"/>
          </ac:inkMkLst>
        </pc:inkChg>
        <pc:inkChg chg="add del">
          <ac:chgData name="Fuentes-Cabrera, Miguel" userId="1bb9fb8f-7ff7-4823-9c46-dbbc0dc47453" providerId="ADAL" clId="{D16B89D3-8BA8-4A70-AE12-51DA2A171821}" dt="2025-11-02T22:34:04.883" v="986"/>
          <ac:inkMkLst>
            <pc:docMk/>
            <pc:sldMk cId="1376828462" sldId="316"/>
            <ac:inkMk id="248" creationId="{BEF2A384-106B-7D30-6218-F840696469AC}"/>
          </ac:inkMkLst>
        </pc:inkChg>
        <pc:inkChg chg="add del">
          <ac:chgData name="Fuentes-Cabrera, Miguel" userId="1bb9fb8f-7ff7-4823-9c46-dbbc0dc47453" providerId="ADAL" clId="{D16B89D3-8BA8-4A70-AE12-51DA2A171821}" dt="2025-11-02T22:34:04.883" v="986"/>
          <ac:inkMkLst>
            <pc:docMk/>
            <pc:sldMk cId="1376828462" sldId="316"/>
            <ac:inkMk id="249" creationId="{A8389C86-6969-27E3-2B85-FBBE6F8F5955}"/>
          </ac:inkMkLst>
        </pc:inkChg>
        <pc:inkChg chg="add del">
          <ac:chgData name="Fuentes-Cabrera, Miguel" userId="1bb9fb8f-7ff7-4823-9c46-dbbc0dc47453" providerId="ADAL" clId="{D16B89D3-8BA8-4A70-AE12-51DA2A171821}" dt="2025-11-02T22:34:04.883" v="986"/>
          <ac:inkMkLst>
            <pc:docMk/>
            <pc:sldMk cId="1376828462" sldId="316"/>
            <ac:inkMk id="250" creationId="{F306FB83-5A6B-FC51-F8D7-4F4C3C608D4D}"/>
          </ac:inkMkLst>
        </pc:inkChg>
        <pc:inkChg chg="add reco">
          <ac:chgData name="Fuentes-Cabrera, Miguel" userId="1bb9fb8f-7ff7-4823-9c46-dbbc0dc47453" providerId="ADAL" clId="{D16B89D3-8BA8-4A70-AE12-51DA2A171821}" dt="2025-11-02T22:34:04.883" v="986"/>
          <ac:inkMkLst>
            <pc:docMk/>
            <pc:sldMk cId="1376828462" sldId="316"/>
            <ac:inkMk id="251" creationId="{FE1FEA87-324D-340C-DA32-7FA813654360}"/>
          </ac:inkMkLst>
        </pc:inkChg>
        <pc:inkChg chg="add del">
          <ac:chgData name="Fuentes-Cabrera, Miguel" userId="1bb9fb8f-7ff7-4823-9c46-dbbc0dc47453" providerId="ADAL" clId="{D16B89D3-8BA8-4A70-AE12-51DA2A171821}" dt="2025-11-02T22:34:09.306" v="994"/>
          <ac:inkMkLst>
            <pc:docMk/>
            <pc:sldMk cId="1376828462" sldId="316"/>
            <ac:inkMk id="252" creationId="{FB78E142-6A02-C85D-8E0F-312CC5F45242}"/>
          </ac:inkMkLst>
        </pc:inkChg>
        <pc:inkChg chg="add del">
          <ac:chgData name="Fuentes-Cabrera, Miguel" userId="1bb9fb8f-7ff7-4823-9c46-dbbc0dc47453" providerId="ADAL" clId="{D16B89D3-8BA8-4A70-AE12-51DA2A171821}" dt="2025-11-02T22:34:09.306" v="994"/>
          <ac:inkMkLst>
            <pc:docMk/>
            <pc:sldMk cId="1376828462" sldId="316"/>
            <ac:inkMk id="253" creationId="{72340FA9-9AB0-D5DF-7BBF-8A22EB890CB6}"/>
          </ac:inkMkLst>
        </pc:inkChg>
        <pc:inkChg chg="add del">
          <ac:chgData name="Fuentes-Cabrera, Miguel" userId="1bb9fb8f-7ff7-4823-9c46-dbbc0dc47453" providerId="ADAL" clId="{D16B89D3-8BA8-4A70-AE12-51DA2A171821}" dt="2025-11-02T22:34:09.306" v="994"/>
          <ac:inkMkLst>
            <pc:docMk/>
            <pc:sldMk cId="1376828462" sldId="316"/>
            <ac:inkMk id="254" creationId="{4B962F72-A961-43AC-97BF-A00F2B726FCB}"/>
          </ac:inkMkLst>
        </pc:inkChg>
        <pc:inkChg chg="add del">
          <ac:chgData name="Fuentes-Cabrera, Miguel" userId="1bb9fb8f-7ff7-4823-9c46-dbbc0dc47453" providerId="ADAL" clId="{D16B89D3-8BA8-4A70-AE12-51DA2A171821}" dt="2025-11-02T22:34:09.306" v="994"/>
          <ac:inkMkLst>
            <pc:docMk/>
            <pc:sldMk cId="1376828462" sldId="316"/>
            <ac:inkMk id="255" creationId="{27E6FB89-A479-CF75-E268-127CF4437C4E}"/>
          </ac:inkMkLst>
        </pc:inkChg>
        <pc:inkChg chg="add del">
          <ac:chgData name="Fuentes-Cabrera, Miguel" userId="1bb9fb8f-7ff7-4823-9c46-dbbc0dc47453" providerId="ADAL" clId="{D16B89D3-8BA8-4A70-AE12-51DA2A171821}" dt="2025-11-02T22:34:09.306" v="994"/>
          <ac:inkMkLst>
            <pc:docMk/>
            <pc:sldMk cId="1376828462" sldId="316"/>
            <ac:inkMk id="256" creationId="{13F7A7BC-D2C8-9AF4-4B71-588399C4796C}"/>
          </ac:inkMkLst>
        </pc:inkChg>
        <pc:inkChg chg="add del">
          <ac:chgData name="Fuentes-Cabrera, Miguel" userId="1bb9fb8f-7ff7-4823-9c46-dbbc0dc47453" providerId="ADAL" clId="{D16B89D3-8BA8-4A70-AE12-51DA2A171821}" dt="2025-11-02T22:34:09.306" v="994"/>
          <ac:inkMkLst>
            <pc:docMk/>
            <pc:sldMk cId="1376828462" sldId="316"/>
            <ac:inkMk id="257" creationId="{5CAA8F37-74B8-D002-BC47-E80D08BEFCBD}"/>
          </ac:inkMkLst>
        </pc:inkChg>
        <pc:inkChg chg="add del">
          <ac:chgData name="Fuentes-Cabrera, Miguel" userId="1bb9fb8f-7ff7-4823-9c46-dbbc0dc47453" providerId="ADAL" clId="{D16B89D3-8BA8-4A70-AE12-51DA2A171821}" dt="2025-11-02T22:34:09.306" v="994"/>
          <ac:inkMkLst>
            <pc:docMk/>
            <pc:sldMk cId="1376828462" sldId="316"/>
            <ac:inkMk id="258" creationId="{A20ED644-7111-F8E3-1D47-25B0636921A6}"/>
          </ac:inkMkLst>
        </pc:inkChg>
        <pc:inkChg chg="add del reco">
          <ac:chgData name="Fuentes-Cabrera, Miguel" userId="1bb9fb8f-7ff7-4823-9c46-dbbc0dc47453" providerId="ADAL" clId="{D16B89D3-8BA8-4A70-AE12-51DA2A171821}" dt="2025-11-02T22:34:10.908" v="995"/>
          <ac:inkMkLst>
            <pc:docMk/>
            <pc:sldMk cId="1376828462" sldId="316"/>
            <ac:inkMk id="259" creationId="{59933345-9ED0-3F6A-CAE8-B2927F1CF357}"/>
          </ac:inkMkLst>
        </pc:inkChg>
        <pc:inkChg chg="add del reco">
          <ac:chgData name="Fuentes-Cabrera, Miguel" userId="1bb9fb8f-7ff7-4823-9c46-dbbc0dc47453" providerId="ADAL" clId="{D16B89D3-8BA8-4A70-AE12-51DA2A171821}" dt="2025-11-02T22:39:21.706" v="1084"/>
          <ac:inkMkLst>
            <pc:docMk/>
            <pc:sldMk cId="1376828462" sldId="316"/>
            <ac:inkMk id="260" creationId="{58B30619-EC65-EE78-18A2-7A1967EC3BF8}"/>
          </ac:inkMkLst>
        </pc:inkChg>
        <pc:inkChg chg="add del">
          <ac:chgData name="Fuentes-Cabrera, Miguel" userId="1bb9fb8f-7ff7-4823-9c46-dbbc0dc47453" providerId="ADAL" clId="{D16B89D3-8BA8-4A70-AE12-51DA2A171821}" dt="2025-11-02T22:34:19.007" v="999"/>
          <ac:inkMkLst>
            <pc:docMk/>
            <pc:sldMk cId="1376828462" sldId="316"/>
            <ac:inkMk id="261" creationId="{E6DD3297-A720-319E-DCA1-C7B13198899B}"/>
          </ac:inkMkLst>
        </pc:inkChg>
        <pc:inkChg chg="add del">
          <ac:chgData name="Fuentes-Cabrera, Miguel" userId="1bb9fb8f-7ff7-4823-9c46-dbbc0dc47453" providerId="ADAL" clId="{D16B89D3-8BA8-4A70-AE12-51DA2A171821}" dt="2025-11-02T22:34:19.007" v="999"/>
          <ac:inkMkLst>
            <pc:docMk/>
            <pc:sldMk cId="1376828462" sldId="316"/>
            <ac:inkMk id="262" creationId="{219FDB09-B7DF-0902-D0F9-B4B7919A1FBB}"/>
          </ac:inkMkLst>
        </pc:inkChg>
        <pc:inkChg chg="add del">
          <ac:chgData name="Fuentes-Cabrera, Miguel" userId="1bb9fb8f-7ff7-4823-9c46-dbbc0dc47453" providerId="ADAL" clId="{D16B89D3-8BA8-4A70-AE12-51DA2A171821}" dt="2025-11-02T22:34:19.007" v="999"/>
          <ac:inkMkLst>
            <pc:docMk/>
            <pc:sldMk cId="1376828462" sldId="316"/>
            <ac:inkMk id="263" creationId="{1CDDCABE-D92F-6CD6-C43C-A683B34B2B13}"/>
          </ac:inkMkLst>
        </pc:inkChg>
        <pc:inkChg chg="add del reco">
          <ac:chgData name="Fuentes-Cabrera, Miguel" userId="1bb9fb8f-7ff7-4823-9c46-dbbc0dc47453" providerId="ADAL" clId="{D16B89D3-8BA8-4A70-AE12-51DA2A171821}" dt="2025-11-02T22:39:25.256" v="1085"/>
          <ac:inkMkLst>
            <pc:docMk/>
            <pc:sldMk cId="1376828462" sldId="316"/>
            <ac:inkMk id="264" creationId="{ABFC15C6-E15A-BAE4-C997-33EBF1362BD4}"/>
          </ac:inkMkLst>
        </pc:inkChg>
        <pc:inkChg chg="add del">
          <ac:chgData name="Fuentes-Cabrera, Miguel" userId="1bb9fb8f-7ff7-4823-9c46-dbbc0dc47453" providerId="ADAL" clId="{D16B89D3-8BA8-4A70-AE12-51DA2A171821}" dt="2025-11-02T22:39:36.621" v="1089"/>
          <ac:inkMkLst>
            <pc:docMk/>
            <pc:sldMk cId="1376828462" sldId="316"/>
            <ac:inkMk id="265" creationId="{29FFD46C-3272-3AD9-EE70-3EAF802F1FB2}"/>
          </ac:inkMkLst>
        </pc:inkChg>
        <pc:inkChg chg="add del">
          <ac:chgData name="Fuentes-Cabrera, Miguel" userId="1bb9fb8f-7ff7-4823-9c46-dbbc0dc47453" providerId="ADAL" clId="{D16B89D3-8BA8-4A70-AE12-51DA2A171821}" dt="2025-11-02T22:39:36.621" v="1089"/>
          <ac:inkMkLst>
            <pc:docMk/>
            <pc:sldMk cId="1376828462" sldId="316"/>
            <ac:inkMk id="266" creationId="{3056FBF7-3F3C-0566-96A3-4EEE4F70CF1C}"/>
          </ac:inkMkLst>
        </pc:inkChg>
        <pc:inkChg chg="add del">
          <ac:chgData name="Fuentes-Cabrera, Miguel" userId="1bb9fb8f-7ff7-4823-9c46-dbbc0dc47453" providerId="ADAL" clId="{D16B89D3-8BA8-4A70-AE12-51DA2A171821}" dt="2025-11-02T22:39:36.621" v="1089"/>
          <ac:inkMkLst>
            <pc:docMk/>
            <pc:sldMk cId="1376828462" sldId="316"/>
            <ac:inkMk id="267" creationId="{A6E47E71-3A45-21E0-3FE8-AF3B1B5865D0}"/>
          </ac:inkMkLst>
        </pc:inkChg>
        <pc:inkChg chg="add reco">
          <ac:chgData name="Fuentes-Cabrera, Miguel" userId="1bb9fb8f-7ff7-4823-9c46-dbbc0dc47453" providerId="ADAL" clId="{D16B89D3-8BA8-4A70-AE12-51DA2A171821}" dt="2025-11-02T22:39:36.621" v="1089"/>
          <ac:inkMkLst>
            <pc:docMk/>
            <pc:sldMk cId="1376828462" sldId="316"/>
            <ac:inkMk id="268" creationId="{A6C624B8-711F-8B15-A37F-08B8AE1EB6C4}"/>
          </ac:inkMkLst>
        </pc:inkChg>
        <pc:inkChg chg="add">
          <ac:chgData name="Fuentes-Cabrera, Miguel" userId="1bb9fb8f-7ff7-4823-9c46-dbbc0dc47453" providerId="ADAL" clId="{D16B89D3-8BA8-4A70-AE12-51DA2A171821}" dt="2025-11-02T22:45:43.833" v="1296"/>
          <ac:inkMkLst>
            <pc:docMk/>
            <pc:sldMk cId="1376828462" sldId="316"/>
            <ac:inkMk id="269" creationId="{F689055F-ABAC-15A5-2F87-C76A47CF6E52}"/>
          </ac:inkMkLst>
        </pc:inkChg>
        <pc:inkChg chg="add">
          <ac:chgData name="Fuentes-Cabrera, Miguel" userId="1bb9fb8f-7ff7-4823-9c46-dbbc0dc47453" providerId="ADAL" clId="{D16B89D3-8BA8-4A70-AE12-51DA2A171821}" dt="2025-11-02T22:45:44.228" v="1297"/>
          <ac:inkMkLst>
            <pc:docMk/>
            <pc:sldMk cId="1376828462" sldId="316"/>
            <ac:inkMk id="270" creationId="{2CA49369-A655-4267-875D-EBC23140A35A}"/>
          </ac:inkMkLst>
        </pc:inkChg>
        <pc:inkChg chg="add">
          <ac:chgData name="Fuentes-Cabrera, Miguel" userId="1bb9fb8f-7ff7-4823-9c46-dbbc0dc47453" providerId="ADAL" clId="{D16B89D3-8BA8-4A70-AE12-51DA2A171821}" dt="2025-11-02T22:45:44.764" v="1298"/>
          <ac:inkMkLst>
            <pc:docMk/>
            <pc:sldMk cId="1376828462" sldId="316"/>
            <ac:inkMk id="271" creationId="{2D9596D8-415A-2432-CB9D-A1B829468F49}"/>
          </ac:inkMkLst>
        </pc:inkChg>
        <pc:inkChg chg="add">
          <ac:chgData name="Fuentes-Cabrera, Miguel" userId="1bb9fb8f-7ff7-4823-9c46-dbbc0dc47453" providerId="ADAL" clId="{D16B89D3-8BA8-4A70-AE12-51DA2A171821}" dt="2025-11-02T22:45:44.956" v="1299"/>
          <ac:inkMkLst>
            <pc:docMk/>
            <pc:sldMk cId="1376828462" sldId="316"/>
            <ac:inkMk id="272" creationId="{C36E9F16-CD4E-07FE-40A5-9AC6DB5A1BBE}"/>
          </ac:inkMkLst>
        </pc:inkChg>
        <pc:inkChg chg="add">
          <ac:chgData name="Fuentes-Cabrera, Miguel" userId="1bb9fb8f-7ff7-4823-9c46-dbbc0dc47453" providerId="ADAL" clId="{D16B89D3-8BA8-4A70-AE12-51DA2A171821}" dt="2025-11-02T22:45:45.697" v="1300"/>
          <ac:inkMkLst>
            <pc:docMk/>
            <pc:sldMk cId="1376828462" sldId="316"/>
            <ac:inkMk id="273" creationId="{F474FC76-105F-E04A-C281-F3132BFAA359}"/>
          </ac:inkMkLst>
        </pc:inkChg>
        <pc:inkChg chg="add">
          <ac:chgData name="Fuentes-Cabrera, Miguel" userId="1bb9fb8f-7ff7-4823-9c46-dbbc0dc47453" providerId="ADAL" clId="{D16B89D3-8BA8-4A70-AE12-51DA2A171821}" dt="2025-11-02T22:45:45.833" v="1301"/>
          <ac:inkMkLst>
            <pc:docMk/>
            <pc:sldMk cId="1376828462" sldId="316"/>
            <ac:inkMk id="274" creationId="{965EF8A5-5350-30A8-3558-51A2B2D95789}"/>
          </ac:inkMkLst>
        </pc:inkChg>
        <pc:inkChg chg="add">
          <ac:chgData name="Fuentes-Cabrera, Miguel" userId="1bb9fb8f-7ff7-4823-9c46-dbbc0dc47453" providerId="ADAL" clId="{D16B89D3-8BA8-4A70-AE12-51DA2A171821}" dt="2025-11-02T22:45:46.709" v="1302"/>
          <ac:inkMkLst>
            <pc:docMk/>
            <pc:sldMk cId="1376828462" sldId="316"/>
            <ac:inkMk id="275" creationId="{0A7C40D0-F2F6-1DD3-49CE-DA2A01177224}"/>
          </ac:inkMkLst>
        </pc:inkChg>
        <pc:inkChg chg="add">
          <ac:chgData name="Fuentes-Cabrera, Miguel" userId="1bb9fb8f-7ff7-4823-9c46-dbbc0dc47453" providerId="ADAL" clId="{D16B89D3-8BA8-4A70-AE12-51DA2A171821}" dt="2025-11-02T22:45:47.286" v="1303"/>
          <ac:inkMkLst>
            <pc:docMk/>
            <pc:sldMk cId="1376828462" sldId="316"/>
            <ac:inkMk id="276" creationId="{37F3999C-DD76-6F12-AFDF-0F75F00BF455}"/>
          </ac:inkMkLst>
        </pc:inkChg>
        <pc:inkChg chg="add">
          <ac:chgData name="Fuentes-Cabrera, Miguel" userId="1bb9fb8f-7ff7-4823-9c46-dbbc0dc47453" providerId="ADAL" clId="{D16B89D3-8BA8-4A70-AE12-51DA2A171821}" dt="2025-11-02T22:45:47.404" v="1304"/>
          <ac:inkMkLst>
            <pc:docMk/>
            <pc:sldMk cId="1376828462" sldId="316"/>
            <ac:inkMk id="277" creationId="{638AF38B-9844-D735-6965-B709402828A5}"/>
          </ac:inkMkLst>
        </pc:inkChg>
        <pc:inkChg chg="add">
          <ac:chgData name="Fuentes-Cabrera, Miguel" userId="1bb9fb8f-7ff7-4823-9c46-dbbc0dc47453" providerId="ADAL" clId="{D16B89D3-8BA8-4A70-AE12-51DA2A171821}" dt="2025-11-02T22:45:47.531" v="1305"/>
          <ac:inkMkLst>
            <pc:docMk/>
            <pc:sldMk cId="1376828462" sldId="316"/>
            <ac:inkMk id="278" creationId="{E93202BB-7017-7EBE-0E5B-1B208CB968DF}"/>
          </ac:inkMkLst>
        </pc:inkChg>
        <pc:inkChg chg="add">
          <ac:chgData name="Fuentes-Cabrera, Miguel" userId="1bb9fb8f-7ff7-4823-9c46-dbbc0dc47453" providerId="ADAL" clId="{D16B89D3-8BA8-4A70-AE12-51DA2A171821}" dt="2025-11-02T22:45:48.001" v="1306"/>
          <ac:inkMkLst>
            <pc:docMk/>
            <pc:sldMk cId="1376828462" sldId="316"/>
            <ac:inkMk id="279" creationId="{58ADCB57-C8A7-91C1-A7B4-B0399DCEDD6F}"/>
          </ac:inkMkLst>
        </pc:inkChg>
        <pc:inkChg chg="add">
          <ac:chgData name="Fuentes-Cabrera, Miguel" userId="1bb9fb8f-7ff7-4823-9c46-dbbc0dc47453" providerId="ADAL" clId="{D16B89D3-8BA8-4A70-AE12-51DA2A171821}" dt="2025-11-02T22:45:48.441" v="1307"/>
          <ac:inkMkLst>
            <pc:docMk/>
            <pc:sldMk cId="1376828462" sldId="316"/>
            <ac:inkMk id="280" creationId="{B2121523-4DE9-5E99-A719-6FD2750D5598}"/>
          </ac:inkMkLst>
        </pc:inkChg>
        <pc:inkChg chg="add">
          <ac:chgData name="Fuentes-Cabrera, Miguel" userId="1bb9fb8f-7ff7-4823-9c46-dbbc0dc47453" providerId="ADAL" clId="{D16B89D3-8BA8-4A70-AE12-51DA2A171821}" dt="2025-11-02T22:45:48.707" v="1308"/>
          <ac:inkMkLst>
            <pc:docMk/>
            <pc:sldMk cId="1376828462" sldId="316"/>
            <ac:inkMk id="281" creationId="{A7E00FEA-7868-A30F-2C0C-FADF43A570CA}"/>
          </ac:inkMkLst>
        </pc:inkChg>
        <pc:inkChg chg="add">
          <ac:chgData name="Fuentes-Cabrera, Miguel" userId="1bb9fb8f-7ff7-4823-9c46-dbbc0dc47453" providerId="ADAL" clId="{D16B89D3-8BA8-4A70-AE12-51DA2A171821}" dt="2025-11-02T22:45:48.813" v="1309"/>
          <ac:inkMkLst>
            <pc:docMk/>
            <pc:sldMk cId="1376828462" sldId="316"/>
            <ac:inkMk id="282" creationId="{35DCE964-26E3-5247-8BD3-8C684D999DBF}"/>
          </ac:inkMkLst>
        </pc:inkChg>
        <pc:inkChg chg="add">
          <ac:chgData name="Fuentes-Cabrera, Miguel" userId="1bb9fb8f-7ff7-4823-9c46-dbbc0dc47453" providerId="ADAL" clId="{D16B89D3-8BA8-4A70-AE12-51DA2A171821}" dt="2025-11-02T22:45:49.439" v="1310"/>
          <ac:inkMkLst>
            <pc:docMk/>
            <pc:sldMk cId="1376828462" sldId="316"/>
            <ac:inkMk id="283" creationId="{7944089A-3B86-5FDC-8E61-8727FE29FA8C}"/>
          </ac:inkMkLst>
        </pc:inkChg>
        <pc:inkChg chg="add">
          <ac:chgData name="Fuentes-Cabrera, Miguel" userId="1bb9fb8f-7ff7-4823-9c46-dbbc0dc47453" providerId="ADAL" clId="{D16B89D3-8BA8-4A70-AE12-51DA2A171821}" dt="2025-11-02T22:45:50.173" v="1311"/>
          <ac:inkMkLst>
            <pc:docMk/>
            <pc:sldMk cId="1376828462" sldId="316"/>
            <ac:inkMk id="284" creationId="{41965B51-5094-CA00-162F-CB4C36802331}"/>
          </ac:inkMkLst>
        </pc:inkChg>
        <pc:inkChg chg="add del">
          <ac:chgData name="Fuentes-Cabrera, Miguel" userId="1bb9fb8f-7ff7-4823-9c46-dbbc0dc47453" providerId="ADAL" clId="{D16B89D3-8BA8-4A70-AE12-51DA2A171821}" dt="2025-11-02T22:45:54.960" v="1316"/>
          <ac:inkMkLst>
            <pc:docMk/>
            <pc:sldMk cId="1376828462" sldId="316"/>
            <ac:inkMk id="285" creationId="{EC911AE2-EEB1-58C9-49F1-F385334A7E66}"/>
          </ac:inkMkLst>
        </pc:inkChg>
        <pc:inkChg chg="add del">
          <ac:chgData name="Fuentes-Cabrera, Miguel" userId="1bb9fb8f-7ff7-4823-9c46-dbbc0dc47453" providerId="ADAL" clId="{D16B89D3-8BA8-4A70-AE12-51DA2A171821}" dt="2025-11-02T22:45:54.960" v="1316"/>
          <ac:inkMkLst>
            <pc:docMk/>
            <pc:sldMk cId="1376828462" sldId="316"/>
            <ac:inkMk id="286" creationId="{AB415DAA-CA6C-2627-EE43-C34533E6DB50}"/>
          </ac:inkMkLst>
        </pc:inkChg>
        <pc:inkChg chg="add del">
          <ac:chgData name="Fuentes-Cabrera, Miguel" userId="1bb9fb8f-7ff7-4823-9c46-dbbc0dc47453" providerId="ADAL" clId="{D16B89D3-8BA8-4A70-AE12-51DA2A171821}" dt="2025-11-02T22:45:54.960" v="1316"/>
          <ac:inkMkLst>
            <pc:docMk/>
            <pc:sldMk cId="1376828462" sldId="316"/>
            <ac:inkMk id="287" creationId="{8FDE3FCE-C80A-8A38-A5C3-9F0BB88F6E4A}"/>
          </ac:inkMkLst>
        </pc:inkChg>
        <pc:inkChg chg="add del">
          <ac:chgData name="Fuentes-Cabrera, Miguel" userId="1bb9fb8f-7ff7-4823-9c46-dbbc0dc47453" providerId="ADAL" clId="{D16B89D3-8BA8-4A70-AE12-51DA2A171821}" dt="2025-11-02T22:45:54.960" v="1316"/>
          <ac:inkMkLst>
            <pc:docMk/>
            <pc:sldMk cId="1376828462" sldId="316"/>
            <ac:inkMk id="293" creationId="{D7D9B392-C134-E6A8-B263-9CBFB8E51DCD}"/>
          </ac:inkMkLst>
        </pc:inkChg>
        <pc:inkChg chg="add reco">
          <ac:chgData name="Fuentes-Cabrera, Miguel" userId="1bb9fb8f-7ff7-4823-9c46-dbbc0dc47453" providerId="ADAL" clId="{D16B89D3-8BA8-4A70-AE12-51DA2A171821}" dt="2025-11-02T22:45:54.960" v="1316"/>
          <ac:inkMkLst>
            <pc:docMk/>
            <pc:sldMk cId="1376828462" sldId="316"/>
            <ac:inkMk id="294" creationId="{D318C2CD-826F-68E1-E763-00603A9BD7B4}"/>
          </ac:inkMkLst>
        </pc:inkChg>
      </pc:sldChg>
      <pc:sldChg chg="addSp delSp modSp mod">
        <pc:chgData name="Fuentes-Cabrera, Miguel" userId="1bb9fb8f-7ff7-4823-9c46-dbbc0dc47453" providerId="ADAL" clId="{D16B89D3-8BA8-4A70-AE12-51DA2A171821}" dt="2025-11-02T23:00:31.842" v="1703"/>
        <pc:sldMkLst>
          <pc:docMk/>
          <pc:sldMk cId="1866341749" sldId="317"/>
        </pc:sldMkLst>
        <pc:inkChg chg="add del">
          <ac:chgData name="Fuentes-Cabrera, Miguel" userId="1bb9fb8f-7ff7-4823-9c46-dbbc0dc47453" providerId="ADAL" clId="{D16B89D3-8BA8-4A70-AE12-51DA2A171821}" dt="2025-11-02T22:44:47.656" v="1231"/>
          <ac:inkMkLst>
            <pc:docMk/>
            <pc:sldMk cId="1866341749" sldId="317"/>
            <ac:inkMk id="7" creationId="{652EA824-5A29-A71A-4AB5-29187523D6D4}"/>
          </ac:inkMkLst>
        </pc:inkChg>
        <pc:inkChg chg="add del">
          <ac:chgData name="Fuentes-Cabrera, Miguel" userId="1bb9fb8f-7ff7-4823-9c46-dbbc0dc47453" providerId="ADAL" clId="{D16B89D3-8BA8-4A70-AE12-51DA2A171821}" dt="2025-11-02T22:44:47.656" v="1231"/>
          <ac:inkMkLst>
            <pc:docMk/>
            <pc:sldMk cId="1866341749" sldId="317"/>
            <ac:inkMk id="8" creationId="{A5391011-1B89-02F9-7810-BEB0F705BFAD}"/>
          </ac:inkMkLst>
        </pc:inkChg>
        <pc:inkChg chg="add del">
          <ac:chgData name="Fuentes-Cabrera, Miguel" userId="1bb9fb8f-7ff7-4823-9c46-dbbc0dc47453" providerId="ADAL" clId="{D16B89D3-8BA8-4A70-AE12-51DA2A171821}" dt="2025-11-02T22:44:47.656" v="1231"/>
          <ac:inkMkLst>
            <pc:docMk/>
            <pc:sldMk cId="1866341749" sldId="317"/>
            <ac:inkMk id="9" creationId="{C13039D5-0B59-E65E-F8EE-39271F3B2E26}"/>
          </ac:inkMkLst>
        </pc:inkChg>
        <pc:inkChg chg="add del">
          <ac:chgData name="Fuentes-Cabrera, Miguel" userId="1bb9fb8f-7ff7-4823-9c46-dbbc0dc47453" providerId="ADAL" clId="{D16B89D3-8BA8-4A70-AE12-51DA2A171821}" dt="2025-11-02T22:34:58.876" v="1003"/>
          <ac:inkMkLst>
            <pc:docMk/>
            <pc:sldMk cId="1866341749" sldId="317"/>
            <ac:inkMk id="12" creationId="{BCEAABC2-F45E-A25A-AC52-5AF9B129B834}"/>
          </ac:inkMkLst>
        </pc:inkChg>
        <pc:inkChg chg="add del">
          <ac:chgData name="Fuentes-Cabrera, Miguel" userId="1bb9fb8f-7ff7-4823-9c46-dbbc0dc47453" providerId="ADAL" clId="{D16B89D3-8BA8-4A70-AE12-51DA2A171821}" dt="2025-11-02T22:44:47.656" v="1231"/>
          <ac:inkMkLst>
            <pc:docMk/>
            <pc:sldMk cId="1866341749" sldId="317"/>
            <ac:inkMk id="13" creationId="{6DD97F5C-5B7F-7F77-F09A-4CAF07578296}"/>
          </ac:inkMkLst>
        </pc:inkChg>
        <pc:inkChg chg="add del">
          <ac:chgData name="Fuentes-Cabrera, Miguel" userId="1bb9fb8f-7ff7-4823-9c46-dbbc0dc47453" providerId="ADAL" clId="{D16B89D3-8BA8-4A70-AE12-51DA2A171821}" dt="2025-11-02T22:34:58.876" v="1003"/>
          <ac:inkMkLst>
            <pc:docMk/>
            <pc:sldMk cId="1866341749" sldId="317"/>
            <ac:inkMk id="13" creationId="{B9913394-737D-9FE7-A58A-1CA7CE7845F2}"/>
          </ac:inkMkLst>
        </pc:inkChg>
        <pc:inkChg chg="add del">
          <ac:chgData name="Fuentes-Cabrera, Miguel" userId="1bb9fb8f-7ff7-4823-9c46-dbbc0dc47453" providerId="ADAL" clId="{D16B89D3-8BA8-4A70-AE12-51DA2A171821}" dt="2025-11-02T22:44:47.656" v="1231"/>
          <ac:inkMkLst>
            <pc:docMk/>
            <pc:sldMk cId="1866341749" sldId="317"/>
            <ac:inkMk id="14" creationId="{05BA087E-F6F0-2C71-0AFA-E0FF92B8B19C}"/>
          </ac:inkMkLst>
        </pc:inkChg>
        <pc:inkChg chg="add del reco">
          <ac:chgData name="Fuentes-Cabrera, Miguel" userId="1bb9fb8f-7ff7-4823-9c46-dbbc0dc47453" providerId="ADAL" clId="{D16B89D3-8BA8-4A70-AE12-51DA2A171821}" dt="2025-11-02T22:34:58.876" v="1003"/>
          <ac:inkMkLst>
            <pc:docMk/>
            <pc:sldMk cId="1866341749" sldId="317"/>
            <ac:inkMk id="14" creationId="{3C5CCEB7-FCE2-C3E5-0231-5AB8DD66CDCA}"/>
          </ac:inkMkLst>
        </pc:inkChg>
        <pc:inkChg chg="add del">
          <ac:chgData name="Fuentes-Cabrera, Miguel" userId="1bb9fb8f-7ff7-4823-9c46-dbbc0dc47453" providerId="ADAL" clId="{D16B89D3-8BA8-4A70-AE12-51DA2A171821}" dt="2025-11-02T22:40:30.968" v="1117"/>
          <ac:inkMkLst>
            <pc:docMk/>
            <pc:sldMk cId="1866341749" sldId="317"/>
            <ac:inkMk id="15" creationId="{C325F9AE-210B-EDAA-30BE-793953F24721}"/>
          </ac:inkMkLst>
        </pc:inkChg>
        <pc:inkChg chg="add del">
          <ac:chgData name="Fuentes-Cabrera, Miguel" userId="1bb9fb8f-7ff7-4823-9c46-dbbc0dc47453" providerId="ADAL" clId="{D16B89D3-8BA8-4A70-AE12-51DA2A171821}" dt="2025-11-02T22:40:27.352" v="1109"/>
          <ac:inkMkLst>
            <pc:docMk/>
            <pc:sldMk cId="1866341749" sldId="317"/>
            <ac:inkMk id="16" creationId="{AFF1DEF6-1890-46F1-2771-B61041123AE8}"/>
          </ac:inkMkLst>
        </pc:inkChg>
        <pc:inkChg chg="add del">
          <ac:chgData name="Fuentes-Cabrera, Miguel" userId="1bb9fb8f-7ff7-4823-9c46-dbbc0dc47453" providerId="ADAL" clId="{D16B89D3-8BA8-4A70-AE12-51DA2A171821}" dt="2025-11-02T22:40:32.151" v="1122"/>
          <ac:inkMkLst>
            <pc:docMk/>
            <pc:sldMk cId="1866341749" sldId="317"/>
            <ac:inkMk id="17" creationId="{5F92D5CB-206A-CD07-F923-D8CFCF205BED}"/>
          </ac:inkMkLst>
        </pc:inkChg>
        <pc:inkChg chg="add del">
          <ac:chgData name="Fuentes-Cabrera, Miguel" userId="1bb9fb8f-7ff7-4823-9c46-dbbc0dc47453" providerId="ADAL" clId="{D16B89D3-8BA8-4A70-AE12-51DA2A171821}" dt="2025-11-02T22:40:30.069" v="1113"/>
          <ac:inkMkLst>
            <pc:docMk/>
            <pc:sldMk cId="1866341749" sldId="317"/>
            <ac:inkMk id="18" creationId="{64899A5F-D04C-BBD8-1A13-8B1F01206998}"/>
          </ac:inkMkLst>
        </pc:inkChg>
        <pc:inkChg chg="add del">
          <ac:chgData name="Fuentes-Cabrera, Miguel" userId="1bb9fb8f-7ff7-4823-9c46-dbbc0dc47453" providerId="ADAL" clId="{D16B89D3-8BA8-4A70-AE12-51DA2A171821}" dt="2025-11-02T22:40:30.602" v="1115"/>
          <ac:inkMkLst>
            <pc:docMk/>
            <pc:sldMk cId="1866341749" sldId="317"/>
            <ac:inkMk id="19" creationId="{2FCDE14B-5183-B4D2-DFA7-0CCC9F135881}"/>
          </ac:inkMkLst>
        </pc:inkChg>
        <pc:inkChg chg="add del">
          <ac:chgData name="Fuentes-Cabrera, Miguel" userId="1bb9fb8f-7ff7-4823-9c46-dbbc0dc47453" providerId="ADAL" clId="{D16B89D3-8BA8-4A70-AE12-51DA2A171821}" dt="2025-11-02T22:40:31.135" v="1118"/>
          <ac:inkMkLst>
            <pc:docMk/>
            <pc:sldMk cId="1866341749" sldId="317"/>
            <ac:inkMk id="20" creationId="{A5F7DCC2-2A9A-82B6-D1FB-80678FE5A5D4}"/>
          </ac:inkMkLst>
        </pc:inkChg>
        <pc:inkChg chg="add del">
          <ac:chgData name="Fuentes-Cabrera, Miguel" userId="1bb9fb8f-7ff7-4823-9c46-dbbc0dc47453" providerId="ADAL" clId="{D16B89D3-8BA8-4A70-AE12-51DA2A171821}" dt="2025-11-02T22:40:30.785" v="1116"/>
          <ac:inkMkLst>
            <pc:docMk/>
            <pc:sldMk cId="1866341749" sldId="317"/>
            <ac:inkMk id="21" creationId="{CDDC5455-0AA5-CCFD-657D-E08A0EAB9252}"/>
          </ac:inkMkLst>
        </pc:inkChg>
        <pc:inkChg chg="add del">
          <ac:chgData name="Fuentes-Cabrera, Miguel" userId="1bb9fb8f-7ff7-4823-9c46-dbbc0dc47453" providerId="ADAL" clId="{D16B89D3-8BA8-4A70-AE12-51DA2A171821}" dt="2025-11-02T22:40:32.852" v="1124"/>
          <ac:inkMkLst>
            <pc:docMk/>
            <pc:sldMk cId="1866341749" sldId="317"/>
            <ac:inkMk id="22" creationId="{03D5C451-7CF7-1659-2982-887511CA68FD}"/>
          </ac:inkMkLst>
        </pc:inkChg>
        <pc:inkChg chg="add del">
          <ac:chgData name="Fuentes-Cabrera, Miguel" userId="1bb9fb8f-7ff7-4823-9c46-dbbc0dc47453" providerId="ADAL" clId="{D16B89D3-8BA8-4A70-AE12-51DA2A171821}" dt="2025-11-02T22:40:31.669" v="1120"/>
          <ac:inkMkLst>
            <pc:docMk/>
            <pc:sldMk cId="1866341749" sldId="317"/>
            <ac:inkMk id="23" creationId="{D73367E6-CAED-C693-39A8-2903CC1C3915}"/>
          </ac:inkMkLst>
        </pc:inkChg>
        <pc:inkChg chg="add del">
          <ac:chgData name="Fuentes-Cabrera, Miguel" userId="1bb9fb8f-7ff7-4823-9c46-dbbc0dc47453" providerId="ADAL" clId="{D16B89D3-8BA8-4A70-AE12-51DA2A171821}" dt="2025-11-02T22:40:31.318" v="1119"/>
          <ac:inkMkLst>
            <pc:docMk/>
            <pc:sldMk cId="1866341749" sldId="317"/>
            <ac:inkMk id="24" creationId="{B371343E-D127-392E-7204-C2E4FE8955E2}"/>
          </ac:inkMkLst>
        </pc:inkChg>
        <pc:inkChg chg="add del">
          <ac:chgData name="Fuentes-Cabrera, Miguel" userId="1bb9fb8f-7ff7-4823-9c46-dbbc0dc47453" providerId="ADAL" clId="{D16B89D3-8BA8-4A70-AE12-51DA2A171821}" dt="2025-11-02T22:44:47.656" v="1231"/>
          <ac:inkMkLst>
            <pc:docMk/>
            <pc:sldMk cId="1866341749" sldId="317"/>
            <ac:inkMk id="25" creationId="{170CD8C8-7A56-D74A-6E3D-9503B8041795}"/>
          </ac:inkMkLst>
        </pc:inkChg>
        <pc:inkChg chg="add del">
          <ac:chgData name="Fuentes-Cabrera, Miguel" userId="1bb9fb8f-7ff7-4823-9c46-dbbc0dc47453" providerId="ADAL" clId="{D16B89D3-8BA8-4A70-AE12-51DA2A171821}" dt="2025-11-02T22:40:37.035" v="1128"/>
          <ac:inkMkLst>
            <pc:docMk/>
            <pc:sldMk cId="1866341749" sldId="317"/>
            <ac:inkMk id="25" creationId="{5CE14978-27B2-2066-CCBF-677C7A0CC7F8}"/>
          </ac:inkMkLst>
        </pc:inkChg>
        <pc:inkChg chg="add del">
          <ac:chgData name="Fuentes-Cabrera, Miguel" userId="1bb9fb8f-7ff7-4823-9c46-dbbc0dc47453" providerId="ADAL" clId="{D16B89D3-8BA8-4A70-AE12-51DA2A171821}" dt="2025-11-02T22:40:37.091" v="1130"/>
          <ac:inkMkLst>
            <pc:docMk/>
            <pc:sldMk cId="1866341749" sldId="317"/>
            <ac:inkMk id="26" creationId="{6B0A7F61-73CC-4013-AF47-8A834EFD134B}"/>
          </ac:inkMkLst>
        </pc:inkChg>
        <pc:inkChg chg="add del">
          <ac:chgData name="Fuentes-Cabrera, Miguel" userId="1bb9fb8f-7ff7-4823-9c46-dbbc0dc47453" providerId="ADAL" clId="{D16B89D3-8BA8-4A70-AE12-51DA2A171821}" dt="2025-11-02T22:44:47.656" v="1231"/>
          <ac:inkMkLst>
            <pc:docMk/>
            <pc:sldMk cId="1866341749" sldId="317"/>
            <ac:inkMk id="26" creationId="{8A1C8A46-5560-463B-090E-BB727D1AE1AB}"/>
          </ac:inkMkLst>
        </pc:inkChg>
        <pc:inkChg chg="add del">
          <ac:chgData name="Fuentes-Cabrera, Miguel" userId="1bb9fb8f-7ff7-4823-9c46-dbbc0dc47453" providerId="ADAL" clId="{D16B89D3-8BA8-4A70-AE12-51DA2A171821}" dt="2025-11-02T22:40:35.570" v="1126"/>
          <ac:inkMkLst>
            <pc:docMk/>
            <pc:sldMk cId="1866341749" sldId="317"/>
            <ac:inkMk id="27" creationId="{8CD74539-E527-D54E-122A-25C22A43E4E8}"/>
          </ac:inkMkLst>
        </pc:inkChg>
        <pc:inkChg chg="add">
          <ac:chgData name="Fuentes-Cabrera, Miguel" userId="1bb9fb8f-7ff7-4823-9c46-dbbc0dc47453" providerId="ADAL" clId="{D16B89D3-8BA8-4A70-AE12-51DA2A171821}" dt="2025-11-02T22:44:46.187" v="1227"/>
          <ac:inkMkLst>
            <pc:docMk/>
            <pc:sldMk cId="1866341749" sldId="317"/>
            <ac:inkMk id="27" creationId="{D0642C74-F3EE-1B46-6CA5-EFBE6958C693}"/>
          </ac:inkMkLst>
        </pc:inkChg>
        <pc:inkChg chg="add del">
          <ac:chgData name="Fuentes-Cabrera, Miguel" userId="1bb9fb8f-7ff7-4823-9c46-dbbc0dc47453" providerId="ADAL" clId="{D16B89D3-8BA8-4A70-AE12-51DA2A171821}" dt="2025-11-02T22:40:35.598" v="1127"/>
          <ac:inkMkLst>
            <pc:docMk/>
            <pc:sldMk cId="1866341749" sldId="317"/>
            <ac:inkMk id="28" creationId="{0F6A6042-AB0D-2BFC-5910-A94E74987BF0}"/>
          </ac:inkMkLst>
        </pc:inkChg>
        <pc:inkChg chg="add del">
          <ac:chgData name="Fuentes-Cabrera, Miguel" userId="1bb9fb8f-7ff7-4823-9c46-dbbc0dc47453" providerId="ADAL" clId="{D16B89D3-8BA8-4A70-AE12-51DA2A171821}" dt="2025-11-02T22:55:53.074" v="1501"/>
          <ac:inkMkLst>
            <pc:docMk/>
            <pc:sldMk cId="1866341749" sldId="317"/>
            <ac:inkMk id="28" creationId="{129C6742-6CB6-CC0A-A652-02CB58F7AD27}"/>
          </ac:inkMkLst>
        </pc:inkChg>
        <pc:inkChg chg="add del">
          <ac:chgData name="Fuentes-Cabrera, Miguel" userId="1bb9fb8f-7ff7-4823-9c46-dbbc0dc47453" providerId="ADAL" clId="{D16B89D3-8BA8-4A70-AE12-51DA2A171821}" dt="2025-11-02T22:44:49.422" v="1232"/>
          <ac:inkMkLst>
            <pc:docMk/>
            <pc:sldMk cId="1866341749" sldId="317"/>
            <ac:inkMk id="28" creationId="{34B0DB33-8740-333E-8CEC-AE4FF3C058C2}"/>
          </ac:inkMkLst>
        </pc:inkChg>
        <pc:inkChg chg="add del">
          <ac:chgData name="Fuentes-Cabrera, Miguel" userId="1bb9fb8f-7ff7-4823-9c46-dbbc0dc47453" providerId="ADAL" clId="{D16B89D3-8BA8-4A70-AE12-51DA2A171821}" dt="2025-11-02T22:40:37.174" v="1133"/>
          <ac:inkMkLst>
            <pc:docMk/>
            <pc:sldMk cId="1866341749" sldId="317"/>
            <ac:inkMk id="29" creationId="{93FD6DC4-93F0-06CF-79B5-27AC82BCD1B1}"/>
          </ac:inkMkLst>
        </pc:inkChg>
        <pc:inkChg chg="add del">
          <ac:chgData name="Fuentes-Cabrera, Miguel" userId="1bb9fb8f-7ff7-4823-9c46-dbbc0dc47453" providerId="ADAL" clId="{D16B89D3-8BA8-4A70-AE12-51DA2A171821}" dt="2025-11-02T22:55:53.074" v="1501"/>
          <ac:inkMkLst>
            <pc:docMk/>
            <pc:sldMk cId="1866341749" sldId="317"/>
            <ac:inkMk id="29" creationId="{AC35576B-4994-466B-310E-39F953BAADB0}"/>
          </ac:inkMkLst>
        </pc:inkChg>
        <pc:inkChg chg="add del">
          <ac:chgData name="Fuentes-Cabrera, Miguel" userId="1bb9fb8f-7ff7-4823-9c46-dbbc0dc47453" providerId="ADAL" clId="{D16B89D3-8BA8-4A70-AE12-51DA2A171821}" dt="2025-11-02T22:44:47.656" v="1231"/>
          <ac:inkMkLst>
            <pc:docMk/>
            <pc:sldMk cId="1866341749" sldId="317"/>
            <ac:inkMk id="29" creationId="{D483E28A-AEB0-1D5A-BDC0-501A635C1104}"/>
          </ac:inkMkLst>
        </pc:inkChg>
        <pc:inkChg chg="add del">
          <ac:chgData name="Fuentes-Cabrera, Miguel" userId="1bb9fb8f-7ff7-4823-9c46-dbbc0dc47453" providerId="ADAL" clId="{D16B89D3-8BA8-4A70-AE12-51DA2A171821}" dt="2025-11-02T22:46:53.093" v="1321"/>
          <ac:inkMkLst>
            <pc:docMk/>
            <pc:sldMk cId="1866341749" sldId="317"/>
            <ac:inkMk id="29" creationId="{EFC04643-56FF-1643-A051-A9A4960933B4}"/>
          </ac:inkMkLst>
        </pc:inkChg>
        <pc:inkChg chg="add">
          <ac:chgData name="Fuentes-Cabrera, Miguel" userId="1bb9fb8f-7ff7-4823-9c46-dbbc0dc47453" providerId="ADAL" clId="{D16B89D3-8BA8-4A70-AE12-51DA2A171821}" dt="2025-11-02T22:46:57.648" v="1322"/>
          <ac:inkMkLst>
            <pc:docMk/>
            <pc:sldMk cId="1866341749" sldId="317"/>
            <ac:inkMk id="30" creationId="{7BB659E4-C754-0658-FF39-200C697B253D}"/>
          </ac:inkMkLst>
        </pc:inkChg>
        <pc:inkChg chg="add del">
          <ac:chgData name="Fuentes-Cabrera, Miguel" userId="1bb9fb8f-7ff7-4823-9c46-dbbc0dc47453" providerId="ADAL" clId="{D16B89D3-8BA8-4A70-AE12-51DA2A171821}" dt="2025-11-02T22:40:37.119" v="1131"/>
          <ac:inkMkLst>
            <pc:docMk/>
            <pc:sldMk cId="1866341749" sldId="317"/>
            <ac:inkMk id="30" creationId="{B37C0FD2-06C7-CD6E-F762-5D0F230DB7E6}"/>
          </ac:inkMkLst>
        </pc:inkChg>
        <pc:inkChg chg="add del">
          <ac:chgData name="Fuentes-Cabrera, Miguel" userId="1bb9fb8f-7ff7-4823-9c46-dbbc0dc47453" providerId="ADAL" clId="{D16B89D3-8BA8-4A70-AE12-51DA2A171821}" dt="2025-11-02T22:40:37.147" v="1132"/>
          <ac:inkMkLst>
            <pc:docMk/>
            <pc:sldMk cId="1866341749" sldId="317"/>
            <ac:inkMk id="31" creationId="{29FFDFDC-5F3B-3E7A-07F1-0C00C2887331}"/>
          </ac:inkMkLst>
        </pc:inkChg>
        <pc:inkChg chg="add">
          <ac:chgData name="Fuentes-Cabrera, Miguel" userId="1bb9fb8f-7ff7-4823-9c46-dbbc0dc47453" providerId="ADAL" clId="{D16B89D3-8BA8-4A70-AE12-51DA2A171821}" dt="2025-11-02T22:46:58.275" v="1323"/>
          <ac:inkMkLst>
            <pc:docMk/>
            <pc:sldMk cId="1866341749" sldId="317"/>
            <ac:inkMk id="31" creationId="{6F272E17-8E1B-2AAB-AA96-AF10CC7D7397}"/>
          </ac:inkMkLst>
        </pc:inkChg>
        <pc:inkChg chg="add del reco">
          <ac:chgData name="Fuentes-Cabrera, Miguel" userId="1bb9fb8f-7ff7-4823-9c46-dbbc0dc47453" providerId="ADAL" clId="{D16B89D3-8BA8-4A70-AE12-51DA2A171821}" dt="2025-11-02T22:44:47.656" v="1231"/>
          <ac:inkMkLst>
            <pc:docMk/>
            <pc:sldMk cId="1866341749" sldId="317"/>
            <ac:inkMk id="31" creationId="{EFC538E6-AF40-02BB-4C69-EDAC6C57B94C}"/>
          </ac:inkMkLst>
        </pc:inkChg>
        <pc:inkChg chg="add del">
          <ac:chgData name="Fuentes-Cabrera, Miguel" userId="1bb9fb8f-7ff7-4823-9c46-dbbc0dc47453" providerId="ADAL" clId="{D16B89D3-8BA8-4A70-AE12-51DA2A171821}" dt="2025-11-02T22:40:37.063" v="1129"/>
          <ac:inkMkLst>
            <pc:docMk/>
            <pc:sldMk cId="1866341749" sldId="317"/>
            <ac:inkMk id="32" creationId="{12606F8A-5882-6C3D-B282-08D0576CEFC4}"/>
          </ac:inkMkLst>
        </pc:inkChg>
        <pc:inkChg chg="add del">
          <ac:chgData name="Fuentes-Cabrera, Miguel" userId="1bb9fb8f-7ff7-4823-9c46-dbbc0dc47453" providerId="ADAL" clId="{D16B89D3-8BA8-4A70-AE12-51DA2A171821}" dt="2025-11-02T22:44:54.503" v="1240"/>
          <ac:inkMkLst>
            <pc:docMk/>
            <pc:sldMk cId="1866341749" sldId="317"/>
            <ac:inkMk id="32" creationId="{31D0C52D-4307-4E7A-D03B-C1AE102F61AD}"/>
          </ac:inkMkLst>
        </pc:inkChg>
        <pc:inkChg chg="add">
          <ac:chgData name="Fuentes-Cabrera, Miguel" userId="1bb9fb8f-7ff7-4823-9c46-dbbc0dc47453" providerId="ADAL" clId="{D16B89D3-8BA8-4A70-AE12-51DA2A171821}" dt="2025-11-02T22:46:58.778" v="1324"/>
          <ac:inkMkLst>
            <pc:docMk/>
            <pc:sldMk cId="1866341749" sldId="317"/>
            <ac:inkMk id="32" creationId="{8470F3DA-F016-0300-79F2-58591D380DBF}"/>
          </ac:inkMkLst>
        </pc:inkChg>
        <pc:inkChg chg="add">
          <ac:chgData name="Fuentes-Cabrera, Miguel" userId="1bb9fb8f-7ff7-4823-9c46-dbbc0dc47453" providerId="ADAL" clId="{D16B89D3-8BA8-4A70-AE12-51DA2A171821}" dt="2025-11-02T22:46:59.045" v="1325"/>
          <ac:inkMkLst>
            <pc:docMk/>
            <pc:sldMk cId="1866341749" sldId="317"/>
            <ac:inkMk id="33" creationId="{D6AF8710-940B-8256-85BC-86CBAB39C320}"/>
          </ac:inkMkLst>
        </pc:inkChg>
        <pc:inkChg chg="add del">
          <ac:chgData name="Fuentes-Cabrera, Miguel" userId="1bb9fb8f-7ff7-4823-9c46-dbbc0dc47453" providerId="ADAL" clId="{D16B89D3-8BA8-4A70-AE12-51DA2A171821}" dt="2025-11-02T22:44:54.503" v="1240"/>
          <ac:inkMkLst>
            <pc:docMk/>
            <pc:sldMk cId="1866341749" sldId="317"/>
            <ac:inkMk id="33" creationId="{DA22A2D2-0230-F85B-D982-B2F3120FF272}"/>
          </ac:inkMkLst>
        </pc:inkChg>
        <pc:inkChg chg="add del">
          <ac:chgData name="Fuentes-Cabrera, Miguel" userId="1bb9fb8f-7ff7-4823-9c46-dbbc0dc47453" providerId="ADAL" clId="{D16B89D3-8BA8-4A70-AE12-51DA2A171821}" dt="2025-11-02T22:44:54.503" v="1240"/>
          <ac:inkMkLst>
            <pc:docMk/>
            <pc:sldMk cId="1866341749" sldId="317"/>
            <ac:inkMk id="34" creationId="{627404DD-3EF6-E62B-F314-6A25F7219DCB}"/>
          </ac:inkMkLst>
        </pc:inkChg>
        <pc:inkChg chg="add">
          <ac:chgData name="Fuentes-Cabrera, Miguel" userId="1bb9fb8f-7ff7-4823-9c46-dbbc0dc47453" providerId="ADAL" clId="{D16B89D3-8BA8-4A70-AE12-51DA2A171821}" dt="2025-11-02T22:46:59.142" v="1326"/>
          <ac:inkMkLst>
            <pc:docMk/>
            <pc:sldMk cId="1866341749" sldId="317"/>
            <ac:inkMk id="34" creationId="{6F55407D-6694-E285-4863-B9BE9AFC594F}"/>
          </ac:inkMkLst>
        </pc:inkChg>
        <pc:inkChg chg="add">
          <ac:chgData name="Fuentes-Cabrera, Miguel" userId="1bb9fb8f-7ff7-4823-9c46-dbbc0dc47453" providerId="ADAL" clId="{D16B89D3-8BA8-4A70-AE12-51DA2A171821}" dt="2025-11-02T22:46:59.630" v="1327"/>
          <ac:inkMkLst>
            <pc:docMk/>
            <pc:sldMk cId="1866341749" sldId="317"/>
            <ac:inkMk id="35" creationId="{1B1E6461-8A47-6FA3-0BA8-EB8E5224BA2B}"/>
          </ac:inkMkLst>
        </pc:inkChg>
        <pc:inkChg chg="add del">
          <ac:chgData name="Fuentes-Cabrera, Miguel" userId="1bb9fb8f-7ff7-4823-9c46-dbbc0dc47453" providerId="ADAL" clId="{D16B89D3-8BA8-4A70-AE12-51DA2A171821}" dt="2025-11-02T22:44:54.503" v="1240"/>
          <ac:inkMkLst>
            <pc:docMk/>
            <pc:sldMk cId="1866341749" sldId="317"/>
            <ac:inkMk id="35" creationId="{569967F5-82E9-1390-54A5-5C12A0C2E3F8}"/>
          </ac:inkMkLst>
        </pc:inkChg>
        <pc:inkChg chg="add">
          <ac:chgData name="Fuentes-Cabrera, Miguel" userId="1bb9fb8f-7ff7-4823-9c46-dbbc0dc47453" providerId="ADAL" clId="{D16B89D3-8BA8-4A70-AE12-51DA2A171821}" dt="2025-11-02T22:35:25.055" v="1022"/>
          <ac:inkMkLst>
            <pc:docMk/>
            <pc:sldMk cId="1866341749" sldId="317"/>
            <ac:inkMk id="36" creationId="{228509F4-45DC-23A9-EAAF-E07AC588CCE6}"/>
          </ac:inkMkLst>
        </pc:inkChg>
        <pc:inkChg chg="add del">
          <ac:chgData name="Fuentes-Cabrera, Miguel" userId="1bb9fb8f-7ff7-4823-9c46-dbbc0dc47453" providerId="ADAL" clId="{D16B89D3-8BA8-4A70-AE12-51DA2A171821}" dt="2025-11-02T22:35:33.374" v="1025"/>
          <ac:inkMkLst>
            <pc:docMk/>
            <pc:sldMk cId="1866341749" sldId="317"/>
            <ac:inkMk id="37" creationId="{50C8A48D-A612-8A37-CBD9-E4BF86F8720B}"/>
          </ac:inkMkLst>
        </pc:inkChg>
        <pc:inkChg chg="add del">
          <ac:chgData name="Fuentes-Cabrera, Miguel" userId="1bb9fb8f-7ff7-4823-9c46-dbbc0dc47453" providerId="ADAL" clId="{D16B89D3-8BA8-4A70-AE12-51DA2A171821}" dt="2025-11-02T22:44:54.503" v="1240"/>
          <ac:inkMkLst>
            <pc:docMk/>
            <pc:sldMk cId="1866341749" sldId="317"/>
            <ac:inkMk id="37" creationId="{83E6CF46-E74E-D3AE-7B5E-1AAD51D966C9}"/>
          </ac:inkMkLst>
        </pc:inkChg>
        <pc:inkChg chg="add">
          <ac:chgData name="Fuentes-Cabrera, Miguel" userId="1bb9fb8f-7ff7-4823-9c46-dbbc0dc47453" providerId="ADAL" clId="{D16B89D3-8BA8-4A70-AE12-51DA2A171821}" dt="2025-11-02T22:47:00.098" v="1328"/>
          <ac:inkMkLst>
            <pc:docMk/>
            <pc:sldMk cId="1866341749" sldId="317"/>
            <ac:inkMk id="37" creationId="{CA8CD601-FD79-61EE-5C9B-763A80CE590A}"/>
          </ac:inkMkLst>
        </pc:inkChg>
        <pc:inkChg chg="add del">
          <ac:chgData name="Fuentes-Cabrera, Miguel" userId="1bb9fb8f-7ff7-4823-9c46-dbbc0dc47453" providerId="ADAL" clId="{D16B89D3-8BA8-4A70-AE12-51DA2A171821}" dt="2025-11-02T22:44:54.503" v="1240"/>
          <ac:inkMkLst>
            <pc:docMk/>
            <pc:sldMk cId="1866341749" sldId="317"/>
            <ac:inkMk id="38" creationId="{407E38C5-C04C-57A1-2F7B-32EE7700A6CD}"/>
          </ac:inkMkLst>
        </pc:inkChg>
        <pc:inkChg chg="add del">
          <ac:chgData name="Fuentes-Cabrera, Miguel" userId="1bb9fb8f-7ff7-4823-9c46-dbbc0dc47453" providerId="ADAL" clId="{D16B89D3-8BA8-4A70-AE12-51DA2A171821}" dt="2025-11-02T22:35:33.374" v="1025"/>
          <ac:inkMkLst>
            <pc:docMk/>
            <pc:sldMk cId="1866341749" sldId="317"/>
            <ac:inkMk id="38" creationId="{A2D81CDC-5161-13EC-BE56-23823ED61F6B}"/>
          </ac:inkMkLst>
        </pc:inkChg>
        <pc:inkChg chg="add">
          <ac:chgData name="Fuentes-Cabrera, Miguel" userId="1bb9fb8f-7ff7-4823-9c46-dbbc0dc47453" providerId="ADAL" clId="{D16B89D3-8BA8-4A70-AE12-51DA2A171821}" dt="2025-11-02T22:47:00.708" v="1329"/>
          <ac:inkMkLst>
            <pc:docMk/>
            <pc:sldMk cId="1866341749" sldId="317"/>
            <ac:inkMk id="38" creationId="{C1588EF3-FC86-0E16-EC74-E9137BC1B6A2}"/>
          </ac:inkMkLst>
        </pc:inkChg>
        <pc:inkChg chg="add reco">
          <ac:chgData name="Fuentes-Cabrera, Miguel" userId="1bb9fb8f-7ff7-4823-9c46-dbbc0dc47453" providerId="ADAL" clId="{D16B89D3-8BA8-4A70-AE12-51DA2A171821}" dt="2025-11-02T22:35:33.374" v="1025"/>
          <ac:inkMkLst>
            <pc:docMk/>
            <pc:sldMk cId="1866341749" sldId="317"/>
            <ac:inkMk id="39" creationId="{C8E142C1-7F1C-904E-B81C-EF1470492F1A}"/>
          </ac:inkMkLst>
        </pc:inkChg>
        <pc:inkChg chg="add">
          <ac:chgData name="Fuentes-Cabrera, Miguel" userId="1bb9fb8f-7ff7-4823-9c46-dbbc0dc47453" providerId="ADAL" clId="{D16B89D3-8BA8-4A70-AE12-51DA2A171821}" dt="2025-11-02T22:35:33.725" v="1026"/>
          <ac:inkMkLst>
            <pc:docMk/>
            <pc:sldMk cId="1866341749" sldId="317"/>
            <ac:inkMk id="40" creationId="{7682B082-088F-343A-D660-F68E4ABB809F}"/>
          </ac:inkMkLst>
        </pc:inkChg>
        <pc:inkChg chg="add">
          <ac:chgData name="Fuentes-Cabrera, Miguel" userId="1bb9fb8f-7ff7-4823-9c46-dbbc0dc47453" providerId="ADAL" clId="{D16B89D3-8BA8-4A70-AE12-51DA2A171821}" dt="2025-11-02T22:47:00.959" v="1330"/>
          <ac:inkMkLst>
            <pc:docMk/>
            <pc:sldMk cId="1866341749" sldId="317"/>
            <ac:inkMk id="40" creationId="{9AC50CDE-012D-5B3A-0B88-03AD5858BC0F}"/>
          </ac:inkMkLst>
        </pc:inkChg>
        <pc:inkChg chg="add del">
          <ac:chgData name="Fuentes-Cabrera, Miguel" userId="1bb9fb8f-7ff7-4823-9c46-dbbc0dc47453" providerId="ADAL" clId="{D16B89D3-8BA8-4A70-AE12-51DA2A171821}" dt="2025-11-02T22:44:54.503" v="1240"/>
          <ac:inkMkLst>
            <pc:docMk/>
            <pc:sldMk cId="1866341749" sldId="317"/>
            <ac:inkMk id="40" creationId="{C5E9FF71-79B1-9CC3-FA17-5D612B12A9E9}"/>
          </ac:inkMkLst>
        </pc:inkChg>
        <pc:inkChg chg="add reco">
          <ac:chgData name="Fuentes-Cabrera, Miguel" userId="1bb9fb8f-7ff7-4823-9c46-dbbc0dc47453" providerId="ADAL" clId="{D16B89D3-8BA8-4A70-AE12-51DA2A171821}" dt="2025-11-02T22:44:54.503" v="1240"/>
          <ac:inkMkLst>
            <pc:docMk/>
            <pc:sldMk cId="1866341749" sldId="317"/>
            <ac:inkMk id="41" creationId="{55775BE1-958D-243E-22AB-E311F7AA588F}"/>
          </ac:inkMkLst>
        </pc:inkChg>
        <pc:inkChg chg="add">
          <ac:chgData name="Fuentes-Cabrera, Miguel" userId="1bb9fb8f-7ff7-4823-9c46-dbbc0dc47453" providerId="ADAL" clId="{D16B89D3-8BA8-4A70-AE12-51DA2A171821}" dt="2025-11-02T22:35:34.614" v="1027"/>
          <ac:inkMkLst>
            <pc:docMk/>
            <pc:sldMk cId="1866341749" sldId="317"/>
            <ac:inkMk id="41" creationId="{A4D57A6B-CD56-2D3E-2DC3-166E6FC0D0BB}"/>
          </ac:inkMkLst>
        </pc:inkChg>
        <pc:inkChg chg="add del reco">
          <ac:chgData name="Fuentes-Cabrera, Miguel" userId="1bb9fb8f-7ff7-4823-9c46-dbbc0dc47453" providerId="ADAL" clId="{D16B89D3-8BA8-4A70-AE12-51DA2A171821}" dt="2025-11-02T22:56:20.470" v="1529"/>
          <ac:inkMkLst>
            <pc:docMk/>
            <pc:sldMk cId="1866341749" sldId="317"/>
            <ac:inkMk id="42" creationId="{B025009C-D2D1-3E27-4933-6BF3ADCEDF58}"/>
          </ac:inkMkLst>
        </pc:inkChg>
        <pc:inkChg chg="add">
          <ac:chgData name="Fuentes-Cabrera, Miguel" userId="1bb9fb8f-7ff7-4823-9c46-dbbc0dc47453" providerId="ADAL" clId="{D16B89D3-8BA8-4A70-AE12-51DA2A171821}" dt="2025-11-02T22:44:55.792" v="1241"/>
          <ac:inkMkLst>
            <pc:docMk/>
            <pc:sldMk cId="1866341749" sldId="317"/>
            <ac:inkMk id="42" creationId="{DE2E202F-C9F2-E118-C361-8E1766504584}"/>
          </ac:inkMkLst>
        </pc:inkChg>
        <pc:inkChg chg="add">
          <ac:chgData name="Fuentes-Cabrera, Miguel" userId="1bb9fb8f-7ff7-4823-9c46-dbbc0dc47453" providerId="ADAL" clId="{D16B89D3-8BA8-4A70-AE12-51DA2A171821}" dt="2025-11-02T22:35:34.938" v="1028"/>
          <ac:inkMkLst>
            <pc:docMk/>
            <pc:sldMk cId="1866341749" sldId="317"/>
            <ac:inkMk id="42" creationId="{F0B35F0D-3F9B-F391-96C3-F6B2331F249A}"/>
          </ac:inkMkLst>
        </pc:inkChg>
        <pc:inkChg chg="add">
          <ac:chgData name="Fuentes-Cabrera, Miguel" userId="1bb9fb8f-7ff7-4823-9c46-dbbc0dc47453" providerId="ADAL" clId="{D16B89D3-8BA8-4A70-AE12-51DA2A171821}" dt="2025-11-02T22:35:35.274" v="1029"/>
          <ac:inkMkLst>
            <pc:docMk/>
            <pc:sldMk cId="1866341749" sldId="317"/>
            <ac:inkMk id="43" creationId="{2ED1D883-7161-1454-188A-9F7C7091D683}"/>
          </ac:inkMkLst>
        </pc:inkChg>
        <pc:inkChg chg="add del">
          <ac:chgData name="Fuentes-Cabrera, Miguel" userId="1bb9fb8f-7ff7-4823-9c46-dbbc0dc47453" providerId="ADAL" clId="{D16B89D3-8BA8-4A70-AE12-51DA2A171821}" dt="2025-11-02T22:55:57.713" v="1509"/>
          <ac:inkMkLst>
            <pc:docMk/>
            <pc:sldMk cId="1866341749" sldId="317"/>
            <ac:inkMk id="43" creationId="{9780D686-3A46-89F7-8750-7FDF022B5C12}"/>
          </ac:inkMkLst>
        </pc:inkChg>
        <pc:inkChg chg="add del">
          <ac:chgData name="Fuentes-Cabrera, Miguel" userId="1bb9fb8f-7ff7-4823-9c46-dbbc0dc47453" providerId="ADAL" clId="{D16B89D3-8BA8-4A70-AE12-51DA2A171821}" dt="2025-11-02T22:45:03.295" v="1261"/>
          <ac:inkMkLst>
            <pc:docMk/>
            <pc:sldMk cId="1866341749" sldId="317"/>
            <ac:inkMk id="43" creationId="{E75F538B-7D30-C0FC-1C74-D2818C1835F6}"/>
          </ac:inkMkLst>
        </pc:inkChg>
        <pc:inkChg chg="add">
          <ac:chgData name="Fuentes-Cabrera, Miguel" userId="1bb9fb8f-7ff7-4823-9c46-dbbc0dc47453" providerId="ADAL" clId="{D16B89D3-8BA8-4A70-AE12-51DA2A171821}" dt="2025-11-02T22:44:56.699" v="1243"/>
          <ac:inkMkLst>
            <pc:docMk/>
            <pc:sldMk cId="1866341749" sldId="317"/>
            <ac:inkMk id="44" creationId="{17124107-F755-FBB0-40AF-DD4174F9AA81}"/>
          </ac:inkMkLst>
        </pc:inkChg>
        <pc:inkChg chg="add del">
          <ac:chgData name="Fuentes-Cabrera, Miguel" userId="1bb9fb8f-7ff7-4823-9c46-dbbc0dc47453" providerId="ADAL" clId="{D16B89D3-8BA8-4A70-AE12-51DA2A171821}" dt="2025-11-02T22:55:57.713" v="1509"/>
          <ac:inkMkLst>
            <pc:docMk/>
            <pc:sldMk cId="1866341749" sldId="317"/>
            <ac:inkMk id="44" creationId="{23A06323-7DB5-7773-7C25-957C612D1542}"/>
          </ac:inkMkLst>
        </pc:inkChg>
        <pc:inkChg chg="add del">
          <ac:chgData name="Fuentes-Cabrera, Miguel" userId="1bb9fb8f-7ff7-4823-9c46-dbbc0dc47453" providerId="ADAL" clId="{D16B89D3-8BA8-4A70-AE12-51DA2A171821}" dt="2025-11-02T22:47:19.336" v="1333"/>
          <ac:inkMkLst>
            <pc:docMk/>
            <pc:sldMk cId="1866341749" sldId="317"/>
            <ac:inkMk id="44" creationId="{2E9058AF-8CB0-5814-6D00-E1ECC8FA05F1}"/>
          </ac:inkMkLst>
        </pc:inkChg>
        <pc:inkChg chg="add">
          <ac:chgData name="Fuentes-Cabrera, Miguel" userId="1bb9fb8f-7ff7-4823-9c46-dbbc0dc47453" providerId="ADAL" clId="{D16B89D3-8BA8-4A70-AE12-51DA2A171821}" dt="2025-11-02T22:35:35.540" v="1030"/>
          <ac:inkMkLst>
            <pc:docMk/>
            <pc:sldMk cId="1866341749" sldId="317"/>
            <ac:inkMk id="44" creationId="{4DAC2E91-089A-ECD7-B309-5FC377956EE4}"/>
          </ac:inkMkLst>
        </pc:inkChg>
        <pc:inkChg chg="add del">
          <ac:chgData name="Fuentes-Cabrera, Miguel" userId="1bb9fb8f-7ff7-4823-9c46-dbbc0dc47453" providerId="ADAL" clId="{D16B89D3-8BA8-4A70-AE12-51DA2A171821}" dt="2025-11-02T22:55:57.713" v="1509"/>
          <ac:inkMkLst>
            <pc:docMk/>
            <pc:sldMk cId="1866341749" sldId="317"/>
            <ac:inkMk id="45" creationId="{696A7755-E6F7-F051-8CFF-78B1B958266D}"/>
          </ac:inkMkLst>
        </pc:inkChg>
        <pc:inkChg chg="add">
          <ac:chgData name="Fuentes-Cabrera, Miguel" userId="1bb9fb8f-7ff7-4823-9c46-dbbc0dc47453" providerId="ADAL" clId="{D16B89D3-8BA8-4A70-AE12-51DA2A171821}" dt="2025-11-02T22:44:56.946" v="1244"/>
          <ac:inkMkLst>
            <pc:docMk/>
            <pc:sldMk cId="1866341749" sldId="317"/>
            <ac:inkMk id="45" creationId="{A65B401B-573C-E98D-7134-C2B2F1354087}"/>
          </ac:inkMkLst>
        </pc:inkChg>
        <pc:inkChg chg="add">
          <ac:chgData name="Fuentes-Cabrera, Miguel" userId="1bb9fb8f-7ff7-4823-9c46-dbbc0dc47453" providerId="ADAL" clId="{D16B89D3-8BA8-4A70-AE12-51DA2A171821}" dt="2025-11-02T22:35:35.874" v="1031"/>
          <ac:inkMkLst>
            <pc:docMk/>
            <pc:sldMk cId="1866341749" sldId="317"/>
            <ac:inkMk id="45" creationId="{B177DB38-1C5E-BF8C-37FA-20986BD5A787}"/>
          </ac:inkMkLst>
        </pc:inkChg>
        <pc:inkChg chg="add del">
          <ac:chgData name="Fuentes-Cabrera, Miguel" userId="1bb9fb8f-7ff7-4823-9c46-dbbc0dc47453" providerId="ADAL" clId="{D16B89D3-8BA8-4A70-AE12-51DA2A171821}" dt="2025-11-02T22:47:19.336" v="1333"/>
          <ac:inkMkLst>
            <pc:docMk/>
            <pc:sldMk cId="1866341749" sldId="317"/>
            <ac:inkMk id="45" creationId="{DEAB8F2A-7A99-A8BE-A8AE-EA965FBC5107}"/>
          </ac:inkMkLst>
        </pc:inkChg>
        <pc:inkChg chg="add del reco">
          <ac:chgData name="Fuentes-Cabrera, Miguel" userId="1bb9fb8f-7ff7-4823-9c46-dbbc0dc47453" providerId="ADAL" clId="{D16B89D3-8BA8-4A70-AE12-51DA2A171821}" dt="2025-11-02T22:47:25.334" v="1340"/>
          <ac:inkMkLst>
            <pc:docMk/>
            <pc:sldMk cId="1866341749" sldId="317"/>
            <ac:inkMk id="46" creationId="{3AB9F75E-0EEF-B477-0269-78E7461CA322}"/>
          </ac:inkMkLst>
        </pc:inkChg>
        <pc:inkChg chg="add">
          <ac:chgData name="Fuentes-Cabrera, Miguel" userId="1bb9fb8f-7ff7-4823-9c46-dbbc0dc47453" providerId="ADAL" clId="{D16B89D3-8BA8-4A70-AE12-51DA2A171821}" dt="2025-11-02T22:35:36.074" v="1032"/>
          <ac:inkMkLst>
            <pc:docMk/>
            <pc:sldMk cId="1866341749" sldId="317"/>
            <ac:inkMk id="46" creationId="{514799E0-6B9C-39A5-CC10-EC9BB8CF4DC5}"/>
          </ac:inkMkLst>
        </pc:inkChg>
        <pc:inkChg chg="add del">
          <ac:chgData name="Fuentes-Cabrera, Miguel" userId="1bb9fb8f-7ff7-4823-9c46-dbbc0dc47453" providerId="ADAL" clId="{D16B89D3-8BA8-4A70-AE12-51DA2A171821}" dt="2025-11-02T22:55:57.713" v="1509"/>
          <ac:inkMkLst>
            <pc:docMk/>
            <pc:sldMk cId="1866341749" sldId="317"/>
            <ac:inkMk id="46" creationId="{D02EBFAC-7E84-73E4-D600-E49EE36AC6ED}"/>
          </ac:inkMkLst>
        </pc:inkChg>
        <pc:inkChg chg="add">
          <ac:chgData name="Fuentes-Cabrera, Miguel" userId="1bb9fb8f-7ff7-4823-9c46-dbbc0dc47453" providerId="ADAL" clId="{D16B89D3-8BA8-4A70-AE12-51DA2A171821}" dt="2025-11-02T22:44:57.131" v="1245"/>
          <ac:inkMkLst>
            <pc:docMk/>
            <pc:sldMk cId="1866341749" sldId="317"/>
            <ac:inkMk id="46" creationId="{F1838222-9CCB-9078-118A-F91872E2613B}"/>
          </ac:inkMkLst>
        </pc:inkChg>
        <pc:inkChg chg="add">
          <ac:chgData name="Fuentes-Cabrera, Miguel" userId="1bb9fb8f-7ff7-4823-9c46-dbbc0dc47453" providerId="ADAL" clId="{D16B89D3-8BA8-4A70-AE12-51DA2A171821}" dt="2025-11-02T22:35:36.274" v="1033"/>
          <ac:inkMkLst>
            <pc:docMk/>
            <pc:sldMk cId="1866341749" sldId="317"/>
            <ac:inkMk id="47" creationId="{053C9259-94A4-28C8-F8BD-B20BD8AC89FC}"/>
          </ac:inkMkLst>
        </pc:inkChg>
        <pc:inkChg chg="add del">
          <ac:chgData name="Fuentes-Cabrera, Miguel" userId="1bb9fb8f-7ff7-4823-9c46-dbbc0dc47453" providerId="ADAL" clId="{D16B89D3-8BA8-4A70-AE12-51DA2A171821}" dt="2025-11-02T22:47:22.041" v="1339"/>
          <ac:inkMkLst>
            <pc:docMk/>
            <pc:sldMk cId="1866341749" sldId="317"/>
            <ac:inkMk id="47" creationId="{5D5D0EE3-0209-2185-07CB-C51A0D11E65B}"/>
          </ac:inkMkLst>
        </pc:inkChg>
        <pc:inkChg chg="add del">
          <ac:chgData name="Fuentes-Cabrera, Miguel" userId="1bb9fb8f-7ff7-4823-9c46-dbbc0dc47453" providerId="ADAL" clId="{D16B89D3-8BA8-4A70-AE12-51DA2A171821}" dt="2025-11-02T22:55:57.713" v="1509"/>
          <ac:inkMkLst>
            <pc:docMk/>
            <pc:sldMk cId="1866341749" sldId="317"/>
            <ac:inkMk id="47" creationId="{85772CBC-20C0-7568-2724-FE0FA681DDDA}"/>
          </ac:inkMkLst>
        </pc:inkChg>
        <pc:inkChg chg="add del">
          <ac:chgData name="Fuentes-Cabrera, Miguel" userId="1bb9fb8f-7ff7-4823-9c46-dbbc0dc47453" providerId="ADAL" clId="{D16B89D3-8BA8-4A70-AE12-51DA2A171821}" dt="2025-11-02T22:45:03.295" v="1261"/>
          <ac:inkMkLst>
            <pc:docMk/>
            <pc:sldMk cId="1866341749" sldId="317"/>
            <ac:inkMk id="47" creationId="{BC484A09-0903-77BF-23EC-BB505CE25D60}"/>
          </ac:inkMkLst>
        </pc:inkChg>
        <pc:inkChg chg="add">
          <ac:chgData name="Fuentes-Cabrera, Miguel" userId="1bb9fb8f-7ff7-4823-9c46-dbbc0dc47453" providerId="ADAL" clId="{D16B89D3-8BA8-4A70-AE12-51DA2A171821}" dt="2025-11-02T22:35:36.740" v="1034"/>
          <ac:inkMkLst>
            <pc:docMk/>
            <pc:sldMk cId="1866341749" sldId="317"/>
            <ac:inkMk id="48" creationId="{037CB2F5-F730-5F34-A120-19FBE7452AE9}"/>
          </ac:inkMkLst>
        </pc:inkChg>
        <pc:inkChg chg="add del">
          <ac:chgData name="Fuentes-Cabrera, Miguel" userId="1bb9fb8f-7ff7-4823-9c46-dbbc0dc47453" providerId="ADAL" clId="{D16B89D3-8BA8-4A70-AE12-51DA2A171821}" dt="2025-11-02T22:47:22.041" v="1339"/>
          <ac:inkMkLst>
            <pc:docMk/>
            <pc:sldMk cId="1866341749" sldId="317"/>
            <ac:inkMk id="48" creationId="{623BF7E8-C0C3-BFEA-2078-91067AA6C6D1}"/>
          </ac:inkMkLst>
        </pc:inkChg>
        <pc:inkChg chg="add">
          <ac:chgData name="Fuentes-Cabrera, Miguel" userId="1bb9fb8f-7ff7-4823-9c46-dbbc0dc47453" providerId="ADAL" clId="{D16B89D3-8BA8-4A70-AE12-51DA2A171821}" dt="2025-11-02T22:44:57.381" v="1247"/>
          <ac:inkMkLst>
            <pc:docMk/>
            <pc:sldMk cId="1866341749" sldId="317"/>
            <ac:inkMk id="48" creationId="{B64DE384-F357-E899-032C-FF82A03CB48B}"/>
          </ac:inkMkLst>
        </pc:inkChg>
        <pc:inkChg chg="add del">
          <ac:chgData name="Fuentes-Cabrera, Miguel" userId="1bb9fb8f-7ff7-4823-9c46-dbbc0dc47453" providerId="ADAL" clId="{D16B89D3-8BA8-4A70-AE12-51DA2A171821}" dt="2025-11-02T22:55:57.713" v="1509"/>
          <ac:inkMkLst>
            <pc:docMk/>
            <pc:sldMk cId="1866341749" sldId="317"/>
            <ac:inkMk id="48" creationId="{E8C7E1BD-607B-D30B-0157-29282B3206EC}"/>
          </ac:inkMkLst>
        </pc:inkChg>
        <pc:inkChg chg="add del">
          <ac:chgData name="Fuentes-Cabrera, Miguel" userId="1bb9fb8f-7ff7-4823-9c46-dbbc0dc47453" providerId="ADAL" clId="{D16B89D3-8BA8-4A70-AE12-51DA2A171821}" dt="2025-11-02T22:55:57.713" v="1509"/>
          <ac:inkMkLst>
            <pc:docMk/>
            <pc:sldMk cId="1866341749" sldId="317"/>
            <ac:inkMk id="49" creationId="{915B7A93-99D8-D314-0E41-62E7F3BD081E}"/>
          </ac:inkMkLst>
        </pc:inkChg>
        <pc:inkChg chg="add del">
          <ac:chgData name="Fuentes-Cabrera, Miguel" userId="1bb9fb8f-7ff7-4823-9c46-dbbc0dc47453" providerId="ADAL" clId="{D16B89D3-8BA8-4A70-AE12-51DA2A171821}" dt="2025-11-02T22:47:22.041" v="1339"/>
          <ac:inkMkLst>
            <pc:docMk/>
            <pc:sldMk cId="1866341749" sldId="317"/>
            <ac:inkMk id="49" creationId="{937513B2-B789-2457-A8B7-FFFD1185F64D}"/>
          </ac:inkMkLst>
        </pc:inkChg>
        <pc:inkChg chg="add del">
          <ac:chgData name="Fuentes-Cabrera, Miguel" userId="1bb9fb8f-7ff7-4823-9c46-dbbc0dc47453" providerId="ADAL" clId="{D16B89D3-8BA8-4A70-AE12-51DA2A171821}" dt="2025-11-02T22:45:03.295" v="1261"/>
          <ac:inkMkLst>
            <pc:docMk/>
            <pc:sldMk cId="1866341749" sldId="317"/>
            <ac:inkMk id="49" creationId="{EF38A1B9-55E8-DE3A-430D-F208637F9535}"/>
          </ac:inkMkLst>
        </pc:inkChg>
        <pc:inkChg chg="add del">
          <ac:chgData name="Fuentes-Cabrera, Miguel" userId="1bb9fb8f-7ff7-4823-9c46-dbbc0dc47453" providerId="ADAL" clId="{D16B89D3-8BA8-4A70-AE12-51DA2A171821}" dt="2025-11-02T22:35:48.808" v="1065"/>
          <ac:inkMkLst>
            <pc:docMk/>
            <pc:sldMk cId="1866341749" sldId="317"/>
            <ac:inkMk id="49" creationId="{F8CF3634-B133-E2B3-3B5C-9AF487CBF6C7}"/>
          </ac:inkMkLst>
        </pc:inkChg>
        <pc:inkChg chg="add del mod reco modStrokes">
          <ac:chgData name="Fuentes-Cabrera, Miguel" userId="1bb9fb8f-7ff7-4823-9c46-dbbc0dc47453" providerId="ADAL" clId="{D16B89D3-8BA8-4A70-AE12-51DA2A171821}" dt="2025-11-02T22:56:20.468" v="1528"/>
          <ac:inkMkLst>
            <pc:docMk/>
            <pc:sldMk cId="1866341749" sldId="317"/>
            <ac:inkMk id="50" creationId="{188F3F02-51D0-F270-92EF-5DA30D77745B}"/>
          </ac:inkMkLst>
        </pc:inkChg>
        <pc:inkChg chg="add del">
          <ac:chgData name="Fuentes-Cabrera, Miguel" userId="1bb9fb8f-7ff7-4823-9c46-dbbc0dc47453" providerId="ADAL" clId="{D16B89D3-8BA8-4A70-AE12-51DA2A171821}" dt="2025-11-02T22:47:22.041" v="1339"/>
          <ac:inkMkLst>
            <pc:docMk/>
            <pc:sldMk cId="1866341749" sldId="317"/>
            <ac:inkMk id="50" creationId="{4F79118F-D8C2-10BE-FD0C-27A76972B484}"/>
          </ac:inkMkLst>
        </pc:inkChg>
        <pc:inkChg chg="add">
          <ac:chgData name="Fuentes-Cabrera, Miguel" userId="1bb9fb8f-7ff7-4823-9c46-dbbc0dc47453" providerId="ADAL" clId="{D16B89D3-8BA8-4A70-AE12-51DA2A171821}" dt="2025-11-02T22:35:37.790" v="1036"/>
          <ac:inkMkLst>
            <pc:docMk/>
            <pc:sldMk cId="1866341749" sldId="317"/>
            <ac:inkMk id="50" creationId="{5172E92B-74AF-770B-B6C2-53CD8201DB46}"/>
          </ac:inkMkLst>
        </pc:inkChg>
        <pc:inkChg chg="add">
          <ac:chgData name="Fuentes-Cabrera, Miguel" userId="1bb9fb8f-7ff7-4823-9c46-dbbc0dc47453" providerId="ADAL" clId="{D16B89D3-8BA8-4A70-AE12-51DA2A171821}" dt="2025-11-02T22:44:57.917" v="1249"/>
          <ac:inkMkLst>
            <pc:docMk/>
            <pc:sldMk cId="1866341749" sldId="317"/>
            <ac:inkMk id="50" creationId="{F53B0573-DA08-E439-805A-111C29265B0E}"/>
          </ac:inkMkLst>
        </pc:inkChg>
        <pc:inkChg chg="add del reco">
          <ac:chgData name="Fuentes-Cabrera, Miguel" userId="1bb9fb8f-7ff7-4823-9c46-dbbc0dc47453" providerId="ADAL" clId="{D16B89D3-8BA8-4A70-AE12-51DA2A171821}" dt="2025-11-02T22:56:20.466" v="1527"/>
          <ac:inkMkLst>
            <pc:docMk/>
            <pc:sldMk cId="1866341749" sldId="317"/>
            <ac:inkMk id="51" creationId="{679EFE95-6729-E717-38CB-301E0FC2419E}"/>
          </ac:inkMkLst>
        </pc:inkChg>
        <pc:inkChg chg="add del">
          <ac:chgData name="Fuentes-Cabrera, Miguel" userId="1bb9fb8f-7ff7-4823-9c46-dbbc0dc47453" providerId="ADAL" clId="{D16B89D3-8BA8-4A70-AE12-51DA2A171821}" dt="2025-11-02T22:47:22.041" v="1339"/>
          <ac:inkMkLst>
            <pc:docMk/>
            <pc:sldMk cId="1866341749" sldId="317"/>
            <ac:inkMk id="51" creationId="{BA1BAF52-7D96-553B-6A36-BC5CC49CCC26}"/>
          </ac:inkMkLst>
        </pc:inkChg>
        <pc:inkChg chg="add del">
          <ac:chgData name="Fuentes-Cabrera, Miguel" userId="1bb9fb8f-7ff7-4823-9c46-dbbc0dc47453" providerId="ADAL" clId="{D16B89D3-8BA8-4A70-AE12-51DA2A171821}" dt="2025-11-02T22:45:03.295" v="1261"/>
          <ac:inkMkLst>
            <pc:docMk/>
            <pc:sldMk cId="1866341749" sldId="317"/>
            <ac:inkMk id="51" creationId="{CF257E79-B83F-3ABF-3E33-24DA0BF142C2}"/>
          </ac:inkMkLst>
        </pc:inkChg>
        <pc:inkChg chg="add">
          <ac:chgData name="Fuentes-Cabrera, Miguel" userId="1bb9fb8f-7ff7-4823-9c46-dbbc0dc47453" providerId="ADAL" clId="{D16B89D3-8BA8-4A70-AE12-51DA2A171821}" dt="2025-11-02T22:35:37.964" v="1037"/>
          <ac:inkMkLst>
            <pc:docMk/>
            <pc:sldMk cId="1866341749" sldId="317"/>
            <ac:inkMk id="51" creationId="{FE11E29A-64D7-2C47-D04E-CB8A3BF3B88C}"/>
          </ac:inkMkLst>
        </pc:inkChg>
        <pc:inkChg chg="add">
          <ac:chgData name="Fuentes-Cabrera, Miguel" userId="1bb9fb8f-7ff7-4823-9c46-dbbc0dc47453" providerId="ADAL" clId="{D16B89D3-8BA8-4A70-AE12-51DA2A171821}" dt="2025-11-02T22:56:00.928" v="1511"/>
          <ac:inkMkLst>
            <pc:docMk/>
            <pc:sldMk cId="1866341749" sldId="317"/>
            <ac:inkMk id="52" creationId="{166347DE-76E5-4FE2-44FC-0E0FCB4C3B5F}"/>
          </ac:inkMkLst>
        </pc:inkChg>
        <pc:inkChg chg="add del reco">
          <ac:chgData name="Fuentes-Cabrera, Miguel" userId="1bb9fb8f-7ff7-4823-9c46-dbbc0dc47453" providerId="ADAL" clId="{D16B89D3-8BA8-4A70-AE12-51DA2A171821}" dt="2025-11-02T22:47:25.339" v="1341"/>
          <ac:inkMkLst>
            <pc:docMk/>
            <pc:sldMk cId="1866341749" sldId="317"/>
            <ac:inkMk id="52" creationId="{40106025-EAF8-2703-53B3-78CD72D23F8F}"/>
          </ac:inkMkLst>
        </pc:inkChg>
        <pc:inkChg chg="add del">
          <ac:chgData name="Fuentes-Cabrera, Miguel" userId="1bb9fb8f-7ff7-4823-9c46-dbbc0dc47453" providerId="ADAL" clId="{D16B89D3-8BA8-4A70-AE12-51DA2A171821}" dt="2025-11-02T22:35:48.808" v="1065"/>
          <ac:inkMkLst>
            <pc:docMk/>
            <pc:sldMk cId="1866341749" sldId="317"/>
            <ac:inkMk id="52" creationId="{7E8A772E-3836-6EEB-DE27-3DEDD1EEEA62}"/>
          </ac:inkMkLst>
        </pc:inkChg>
        <pc:inkChg chg="add del">
          <ac:chgData name="Fuentes-Cabrera, Miguel" userId="1bb9fb8f-7ff7-4823-9c46-dbbc0dc47453" providerId="ADAL" clId="{D16B89D3-8BA8-4A70-AE12-51DA2A171821}" dt="2025-11-02T22:45:03.295" v="1261"/>
          <ac:inkMkLst>
            <pc:docMk/>
            <pc:sldMk cId="1866341749" sldId="317"/>
            <ac:inkMk id="52" creationId="{AAFE2D25-AC69-6DC3-BECD-691D146ED387}"/>
          </ac:inkMkLst>
        </pc:inkChg>
        <pc:inkChg chg="add del">
          <ac:chgData name="Fuentes-Cabrera, Miguel" userId="1bb9fb8f-7ff7-4823-9c46-dbbc0dc47453" providerId="ADAL" clId="{D16B89D3-8BA8-4A70-AE12-51DA2A171821}" dt="2025-11-02T22:45:03.295" v="1261"/>
          <ac:inkMkLst>
            <pc:docMk/>
            <pc:sldMk cId="1866341749" sldId="317"/>
            <ac:inkMk id="53" creationId="{14C77D87-BE35-9EC2-1FF7-EB231B1570F4}"/>
          </ac:inkMkLst>
        </pc:inkChg>
        <pc:inkChg chg="add del">
          <ac:chgData name="Fuentes-Cabrera, Miguel" userId="1bb9fb8f-7ff7-4823-9c46-dbbc0dc47453" providerId="ADAL" clId="{D16B89D3-8BA8-4A70-AE12-51DA2A171821}" dt="2025-11-02T22:56:05.180" v="1521"/>
          <ac:inkMkLst>
            <pc:docMk/>
            <pc:sldMk cId="1866341749" sldId="317"/>
            <ac:inkMk id="53" creationId="{235BF498-F981-8FA9-08C4-1A5BAB098620}"/>
          </ac:inkMkLst>
        </pc:inkChg>
        <pc:inkChg chg="add del">
          <ac:chgData name="Fuentes-Cabrera, Miguel" userId="1bb9fb8f-7ff7-4823-9c46-dbbc0dc47453" providerId="ADAL" clId="{D16B89D3-8BA8-4A70-AE12-51DA2A171821}" dt="2025-11-02T22:47:31.810" v="1343"/>
          <ac:inkMkLst>
            <pc:docMk/>
            <pc:sldMk cId="1866341749" sldId="317"/>
            <ac:inkMk id="53" creationId="{A2BEA5F9-303A-6480-9814-A6AE68C791CC}"/>
          </ac:inkMkLst>
        </pc:inkChg>
        <pc:inkChg chg="add">
          <ac:chgData name="Fuentes-Cabrera, Miguel" userId="1bb9fb8f-7ff7-4823-9c46-dbbc0dc47453" providerId="ADAL" clId="{D16B89D3-8BA8-4A70-AE12-51DA2A171821}" dt="2025-11-02T22:35:38.523" v="1039"/>
          <ac:inkMkLst>
            <pc:docMk/>
            <pc:sldMk cId="1866341749" sldId="317"/>
            <ac:inkMk id="53" creationId="{B4595A35-B0EF-414A-7484-AB3D87617079}"/>
          </ac:inkMkLst>
        </pc:inkChg>
        <pc:inkChg chg="add">
          <ac:chgData name="Fuentes-Cabrera, Miguel" userId="1bb9fb8f-7ff7-4823-9c46-dbbc0dc47453" providerId="ADAL" clId="{D16B89D3-8BA8-4A70-AE12-51DA2A171821}" dt="2025-11-02T22:47:32.991" v="1344"/>
          <ac:inkMkLst>
            <pc:docMk/>
            <pc:sldMk cId="1866341749" sldId="317"/>
            <ac:inkMk id="54" creationId="{08D21220-D970-E16D-2111-BBE88FD662C2}"/>
          </ac:inkMkLst>
        </pc:inkChg>
        <pc:inkChg chg="add">
          <ac:chgData name="Fuentes-Cabrera, Miguel" userId="1bb9fb8f-7ff7-4823-9c46-dbbc0dc47453" providerId="ADAL" clId="{D16B89D3-8BA8-4A70-AE12-51DA2A171821}" dt="2025-11-02T22:44:58.906" v="1253"/>
          <ac:inkMkLst>
            <pc:docMk/>
            <pc:sldMk cId="1866341749" sldId="317"/>
            <ac:inkMk id="54" creationId="{2064954F-F12C-0575-F9E3-DC3C253911F9}"/>
          </ac:inkMkLst>
        </pc:inkChg>
        <pc:inkChg chg="add">
          <ac:chgData name="Fuentes-Cabrera, Miguel" userId="1bb9fb8f-7ff7-4823-9c46-dbbc0dc47453" providerId="ADAL" clId="{D16B89D3-8BA8-4A70-AE12-51DA2A171821}" dt="2025-11-02T22:35:38.807" v="1040"/>
          <ac:inkMkLst>
            <pc:docMk/>
            <pc:sldMk cId="1866341749" sldId="317"/>
            <ac:inkMk id="54" creationId="{F4219840-BD41-7120-E413-B1374C14CFA7}"/>
          </ac:inkMkLst>
        </pc:inkChg>
        <pc:inkChg chg="add del">
          <ac:chgData name="Fuentes-Cabrera, Miguel" userId="1bb9fb8f-7ff7-4823-9c46-dbbc0dc47453" providerId="ADAL" clId="{D16B89D3-8BA8-4A70-AE12-51DA2A171821}" dt="2025-11-02T22:45:03.295" v="1261"/>
          <ac:inkMkLst>
            <pc:docMk/>
            <pc:sldMk cId="1866341749" sldId="317"/>
            <ac:inkMk id="55" creationId="{0AEFD35F-4D33-D0F5-46B5-DFAB480B7D25}"/>
          </ac:inkMkLst>
        </pc:inkChg>
        <pc:inkChg chg="add">
          <ac:chgData name="Fuentes-Cabrera, Miguel" userId="1bb9fb8f-7ff7-4823-9c46-dbbc0dc47453" providerId="ADAL" clId="{D16B89D3-8BA8-4A70-AE12-51DA2A171821}" dt="2025-11-02T22:47:33.123" v="1345"/>
          <ac:inkMkLst>
            <pc:docMk/>
            <pc:sldMk cId="1866341749" sldId="317"/>
            <ac:inkMk id="55" creationId="{336B10B5-D70D-9F16-F730-8C63A1750114}"/>
          </ac:inkMkLst>
        </pc:inkChg>
        <pc:inkChg chg="add">
          <ac:chgData name="Fuentes-Cabrera, Miguel" userId="1bb9fb8f-7ff7-4823-9c46-dbbc0dc47453" providerId="ADAL" clId="{D16B89D3-8BA8-4A70-AE12-51DA2A171821}" dt="2025-11-02T22:35:38.973" v="1041"/>
          <ac:inkMkLst>
            <pc:docMk/>
            <pc:sldMk cId="1866341749" sldId="317"/>
            <ac:inkMk id="55" creationId="{3EBAFE4A-52A3-B07E-7C7B-061767478EEA}"/>
          </ac:inkMkLst>
        </pc:inkChg>
        <pc:inkChg chg="add del">
          <ac:chgData name="Fuentes-Cabrera, Miguel" userId="1bb9fb8f-7ff7-4823-9c46-dbbc0dc47453" providerId="ADAL" clId="{D16B89D3-8BA8-4A70-AE12-51DA2A171821}" dt="2025-11-02T22:47:35.609" v="1356"/>
          <ac:inkMkLst>
            <pc:docMk/>
            <pc:sldMk cId="1866341749" sldId="317"/>
            <ac:inkMk id="56" creationId="{2EF9B9F0-C179-6F27-11CA-08DC55F778E9}"/>
          </ac:inkMkLst>
        </pc:inkChg>
        <pc:inkChg chg="add">
          <ac:chgData name="Fuentes-Cabrera, Miguel" userId="1bb9fb8f-7ff7-4823-9c46-dbbc0dc47453" providerId="ADAL" clId="{D16B89D3-8BA8-4A70-AE12-51DA2A171821}" dt="2025-11-02T22:35:39.157" v="1042"/>
          <ac:inkMkLst>
            <pc:docMk/>
            <pc:sldMk cId="1866341749" sldId="317"/>
            <ac:inkMk id="56" creationId="{6A0A8D1F-7E93-F9E9-859D-0775B11AE23E}"/>
          </ac:inkMkLst>
        </pc:inkChg>
        <pc:inkChg chg="add del">
          <ac:chgData name="Fuentes-Cabrera, Miguel" userId="1bb9fb8f-7ff7-4823-9c46-dbbc0dc47453" providerId="ADAL" clId="{D16B89D3-8BA8-4A70-AE12-51DA2A171821}" dt="2025-11-02T22:56:05.180" v="1521"/>
          <ac:inkMkLst>
            <pc:docMk/>
            <pc:sldMk cId="1866341749" sldId="317"/>
            <ac:inkMk id="56" creationId="{96EE360D-091E-6D77-17A7-3243B12C9BDD}"/>
          </ac:inkMkLst>
        </pc:inkChg>
        <pc:inkChg chg="add">
          <ac:chgData name="Fuentes-Cabrera, Miguel" userId="1bb9fb8f-7ff7-4823-9c46-dbbc0dc47453" providerId="ADAL" clId="{D16B89D3-8BA8-4A70-AE12-51DA2A171821}" dt="2025-11-02T22:44:59.440" v="1255"/>
          <ac:inkMkLst>
            <pc:docMk/>
            <pc:sldMk cId="1866341749" sldId="317"/>
            <ac:inkMk id="56" creationId="{E093CD50-8218-4FC8-4D7B-97CACD0CC0F8}"/>
          </ac:inkMkLst>
        </pc:inkChg>
        <pc:inkChg chg="add del">
          <ac:chgData name="Fuentes-Cabrera, Miguel" userId="1bb9fb8f-7ff7-4823-9c46-dbbc0dc47453" providerId="ADAL" clId="{D16B89D3-8BA8-4A70-AE12-51DA2A171821}" dt="2025-11-02T22:56:05.180" v="1521"/>
          <ac:inkMkLst>
            <pc:docMk/>
            <pc:sldMk cId="1866341749" sldId="317"/>
            <ac:inkMk id="57" creationId="{21099BFA-C91D-7E91-392A-F722D361A276}"/>
          </ac:inkMkLst>
        </pc:inkChg>
        <pc:inkChg chg="add">
          <ac:chgData name="Fuentes-Cabrera, Miguel" userId="1bb9fb8f-7ff7-4823-9c46-dbbc0dc47453" providerId="ADAL" clId="{D16B89D3-8BA8-4A70-AE12-51DA2A171821}" dt="2025-11-02T22:35:39.680" v="1043"/>
          <ac:inkMkLst>
            <pc:docMk/>
            <pc:sldMk cId="1866341749" sldId="317"/>
            <ac:inkMk id="57" creationId="{52ABE482-327C-BB3B-B0A0-A5F44AF746DE}"/>
          </ac:inkMkLst>
        </pc:inkChg>
        <pc:inkChg chg="add del">
          <ac:chgData name="Fuentes-Cabrera, Miguel" userId="1bb9fb8f-7ff7-4823-9c46-dbbc0dc47453" providerId="ADAL" clId="{D16B89D3-8BA8-4A70-AE12-51DA2A171821}" dt="2025-11-02T22:47:35.609" v="1356"/>
          <ac:inkMkLst>
            <pc:docMk/>
            <pc:sldMk cId="1866341749" sldId="317"/>
            <ac:inkMk id="57" creationId="{53A00720-F16B-2F39-6979-07F037D2368B}"/>
          </ac:inkMkLst>
        </pc:inkChg>
        <pc:inkChg chg="add">
          <ac:chgData name="Fuentes-Cabrera, Miguel" userId="1bb9fb8f-7ff7-4823-9c46-dbbc0dc47453" providerId="ADAL" clId="{D16B89D3-8BA8-4A70-AE12-51DA2A171821}" dt="2025-11-02T22:44:59.992" v="1256"/>
          <ac:inkMkLst>
            <pc:docMk/>
            <pc:sldMk cId="1866341749" sldId="317"/>
            <ac:inkMk id="57" creationId="{77F4D1DB-2B55-6779-D2BF-B6CB053A14AB}"/>
          </ac:inkMkLst>
        </pc:inkChg>
        <pc:inkChg chg="add del">
          <ac:chgData name="Fuentes-Cabrera, Miguel" userId="1bb9fb8f-7ff7-4823-9c46-dbbc0dc47453" providerId="ADAL" clId="{D16B89D3-8BA8-4A70-AE12-51DA2A171821}" dt="2025-11-02T22:45:03.295" v="1261"/>
          <ac:inkMkLst>
            <pc:docMk/>
            <pc:sldMk cId="1866341749" sldId="317"/>
            <ac:inkMk id="58" creationId="{01E87B97-B0FC-90D1-5328-1309FAC53E8B}"/>
          </ac:inkMkLst>
        </pc:inkChg>
        <pc:inkChg chg="add del">
          <ac:chgData name="Fuentes-Cabrera, Miguel" userId="1bb9fb8f-7ff7-4823-9c46-dbbc0dc47453" providerId="ADAL" clId="{D16B89D3-8BA8-4A70-AE12-51DA2A171821}" dt="2025-11-02T22:56:05.180" v="1521"/>
          <ac:inkMkLst>
            <pc:docMk/>
            <pc:sldMk cId="1866341749" sldId="317"/>
            <ac:inkMk id="58" creationId="{2905D758-8D0C-D066-9860-9B5E90346F18}"/>
          </ac:inkMkLst>
        </pc:inkChg>
        <pc:inkChg chg="add del">
          <ac:chgData name="Fuentes-Cabrera, Miguel" userId="1bb9fb8f-7ff7-4823-9c46-dbbc0dc47453" providerId="ADAL" clId="{D16B89D3-8BA8-4A70-AE12-51DA2A171821}" dt="2025-11-02T22:35:48.808" v="1065"/>
          <ac:inkMkLst>
            <pc:docMk/>
            <pc:sldMk cId="1866341749" sldId="317"/>
            <ac:inkMk id="58" creationId="{334A1EBB-4195-C0F6-6A0B-621AA46575FA}"/>
          </ac:inkMkLst>
        </pc:inkChg>
        <pc:inkChg chg="add del">
          <ac:chgData name="Fuentes-Cabrera, Miguel" userId="1bb9fb8f-7ff7-4823-9c46-dbbc0dc47453" providerId="ADAL" clId="{D16B89D3-8BA8-4A70-AE12-51DA2A171821}" dt="2025-11-02T22:47:35.609" v="1356"/>
          <ac:inkMkLst>
            <pc:docMk/>
            <pc:sldMk cId="1866341749" sldId="317"/>
            <ac:inkMk id="58" creationId="{448CE259-4797-229C-3C50-1BB138B92901}"/>
          </ac:inkMkLst>
        </pc:inkChg>
        <pc:inkChg chg="add del">
          <ac:chgData name="Fuentes-Cabrera, Miguel" userId="1bb9fb8f-7ff7-4823-9c46-dbbc0dc47453" providerId="ADAL" clId="{D16B89D3-8BA8-4A70-AE12-51DA2A171821}" dt="2025-11-02T22:47:35.609" v="1356"/>
          <ac:inkMkLst>
            <pc:docMk/>
            <pc:sldMk cId="1866341749" sldId="317"/>
            <ac:inkMk id="59" creationId="{1FBBD6C6-27B5-07BE-1092-1744AFBC9529}"/>
          </ac:inkMkLst>
        </pc:inkChg>
        <pc:inkChg chg="add">
          <ac:chgData name="Fuentes-Cabrera, Miguel" userId="1bb9fb8f-7ff7-4823-9c46-dbbc0dc47453" providerId="ADAL" clId="{D16B89D3-8BA8-4A70-AE12-51DA2A171821}" dt="2025-11-02T22:45:01.467" v="1258"/>
          <ac:inkMkLst>
            <pc:docMk/>
            <pc:sldMk cId="1866341749" sldId="317"/>
            <ac:inkMk id="59" creationId="{506BEF8B-FE5A-F856-9A09-FF5451ACE803}"/>
          </ac:inkMkLst>
        </pc:inkChg>
        <pc:inkChg chg="add del">
          <ac:chgData name="Fuentes-Cabrera, Miguel" userId="1bb9fb8f-7ff7-4823-9c46-dbbc0dc47453" providerId="ADAL" clId="{D16B89D3-8BA8-4A70-AE12-51DA2A171821}" dt="2025-11-02T22:56:05.180" v="1521"/>
          <ac:inkMkLst>
            <pc:docMk/>
            <pc:sldMk cId="1866341749" sldId="317"/>
            <ac:inkMk id="59" creationId="{620168F4-7BE6-905B-8907-5DBDCFC1E371}"/>
          </ac:inkMkLst>
        </pc:inkChg>
        <pc:inkChg chg="add">
          <ac:chgData name="Fuentes-Cabrera, Miguel" userId="1bb9fb8f-7ff7-4823-9c46-dbbc0dc47453" providerId="ADAL" clId="{D16B89D3-8BA8-4A70-AE12-51DA2A171821}" dt="2025-11-02T22:35:40.448" v="1045"/>
          <ac:inkMkLst>
            <pc:docMk/>
            <pc:sldMk cId="1866341749" sldId="317"/>
            <ac:inkMk id="59" creationId="{8AE1BFB8-E36E-27E0-6E40-2C2A30D16E87}"/>
          </ac:inkMkLst>
        </pc:inkChg>
        <pc:inkChg chg="add">
          <ac:chgData name="Fuentes-Cabrera, Miguel" userId="1bb9fb8f-7ff7-4823-9c46-dbbc0dc47453" providerId="ADAL" clId="{D16B89D3-8BA8-4A70-AE12-51DA2A171821}" dt="2025-11-02T22:35:40.608" v="1046"/>
          <ac:inkMkLst>
            <pc:docMk/>
            <pc:sldMk cId="1866341749" sldId="317"/>
            <ac:inkMk id="60" creationId="{072E8BF1-D320-2ED4-138E-3DDB7D581863}"/>
          </ac:inkMkLst>
        </pc:inkChg>
        <pc:inkChg chg="add del">
          <ac:chgData name="Fuentes-Cabrera, Miguel" userId="1bb9fb8f-7ff7-4823-9c46-dbbc0dc47453" providerId="ADAL" clId="{D16B89D3-8BA8-4A70-AE12-51DA2A171821}" dt="2025-11-02T22:45:03.295" v="1261"/>
          <ac:inkMkLst>
            <pc:docMk/>
            <pc:sldMk cId="1866341749" sldId="317"/>
            <ac:inkMk id="60" creationId="{337005DF-DCF9-7A0E-D045-B5FAD859DE2E}"/>
          </ac:inkMkLst>
        </pc:inkChg>
        <pc:inkChg chg="add del">
          <ac:chgData name="Fuentes-Cabrera, Miguel" userId="1bb9fb8f-7ff7-4823-9c46-dbbc0dc47453" providerId="ADAL" clId="{D16B89D3-8BA8-4A70-AE12-51DA2A171821}" dt="2025-11-02T22:47:35.609" v="1356"/>
          <ac:inkMkLst>
            <pc:docMk/>
            <pc:sldMk cId="1866341749" sldId="317"/>
            <ac:inkMk id="60" creationId="{A74F821B-DB06-83B7-EE02-BCCB6BE884CB}"/>
          </ac:inkMkLst>
        </pc:inkChg>
        <pc:inkChg chg="add del">
          <ac:chgData name="Fuentes-Cabrera, Miguel" userId="1bb9fb8f-7ff7-4823-9c46-dbbc0dc47453" providerId="ADAL" clId="{D16B89D3-8BA8-4A70-AE12-51DA2A171821}" dt="2025-11-02T22:56:05.180" v="1521"/>
          <ac:inkMkLst>
            <pc:docMk/>
            <pc:sldMk cId="1866341749" sldId="317"/>
            <ac:inkMk id="60" creationId="{D2758EE6-6013-A50E-7B6D-4D922FDB08B6}"/>
          </ac:inkMkLst>
        </pc:inkChg>
        <pc:inkChg chg="add del">
          <ac:chgData name="Fuentes-Cabrera, Miguel" userId="1bb9fb8f-7ff7-4823-9c46-dbbc0dc47453" providerId="ADAL" clId="{D16B89D3-8BA8-4A70-AE12-51DA2A171821}" dt="2025-11-02T22:45:04.646" v="1262"/>
          <ac:inkMkLst>
            <pc:docMk/>
            <pc:sldMk cId="1866341749" sldId="317"/>
            <ac:inkMk id="61" creationId="{2252BAF3-53BF-CE4F-1FC0-89101CD6D42B}"/>
          </ac:inkMkLst>
        </pc:inkChg>
        <pc:inkChg chg="add del">
          <ac:chgData name="Fuentes-Cabrera, Miguel" userId="1bb9fb8f-7ff7-4823-9c46-dbbc0dc47453" providerId="ADAL" clId="{D16B89D3-8BA8-4A70-AE12-51DA2A171821}" dt="2025-11-02T22:47:35.609" v="1356"/>
          <ac:inkMkLst>
            <pc:docMk/>
            <pc:sldMk cId="1866341749" sldId="317"/>
            <ac:inkMk id="61" creationId="{694EB6E8-DDA1-2361-CAC8-6508F353DB3D}"/>
          </ac:inkMkLst>
        </pc:inkChg>
        <pc:inkChg chg="add del">
          <ac:chgData name="Fuentes-Cabrera, Miguel" userId="1bb9fb8f-7ff7-4823-9c46-dbbc0dc47453" providerId="ADAL" clId="{D16B89D3-8BA8-4A70-AE12-51DA2A171821}" dt="2025-11-02T22:35:48.808" v="1065"/>
          <ac:inkMkLst>
            <pc:docMk/>
            <pc:sldMk cId="1866341749" sldId="317"/>
            <ac:inkMk id="61" creationId="{8CFBEF36-88E2-766C-F4B1-81CEF6B73E66}"/>
          </ac:inkMkLst>
        </pc:inkChg>
        <pc:inkChg chg="add del">
          <ac:chgData name="Fuentes-Cabrera, Miguel" userId="1bb9fb8f-7ff7-4823-9c46-dbbc0dc47453" providerId="ADAL" clId="{D16B89D3-8BA8-4A70-AE12-51DA2A171821}" dt="2025-11-02T22:56:05.180" v="1521"/>
          <ac:inkMkLst>
            <pc:docMk/>
            <pc:sldMk cId="1866341749" sldId="317"/>
            <ac:inkMk id="61" creationId="{C02098CF-59D8-0997-2A1F-2FF9D7B00646}"/>
          </ac:inkMkLst>
        </pc:inkChg>
        <pc:inkChg chg="add">
          <ac:chgData name="Fuentes-Cabrera, Miguel" userId="1bb9fb8f-7ff7-4823-9c46-dbbc0dc47453" providerId="ADAL" clId="{D16B89D3-8BA8-4A70-AE12-51DA2A171821}" dt="2025-11-02T22:35:42.159" v="1048"/>
          <ac:inkMkLst>
            <pc:docMk/>
            <pc:sldMk cId="1866341749" sldId="317"/>
            <ac:inkMk id="62" creationId="{60FF3403-0FF9-AB1E-9FBC-95409FF16F1D}"/>
          </ac:inkMkLst>
        </pc:inkChg>
        <pc:inkChg chg="add mod reco modStrokes">
          <ac:chgData name="Fuentes-Cabrera, Miguel" userId="1bb9fb8f-7ff7-4823-9c46-dbbc0dc47453" providerId="ADAL" clId="{D16B89D3-8BA8-4A70-AE12-51DA2A171821}" dt="2025-11-02T22:50:11.048" v="1407"/>
          <ac:inkMkLst>
            <pc:docMk/>
            <pc:sldMk cId="1866341749" sldId="317"/>
            <ac:inkMk id="62" creationId="{C77EB639-A6FF-9488-3EEA-09870E128436}"/>
          </ac:inkMkLst>
        </pc:inkChg>
        <pc:inkChg chg="add">
          <ac:chgData name="Fuentes-Cabrera, Miguel" userId="1bb9fb8f-7ff7-4823-9c46-dbbc0dc47453" providerId="ADAL" clId="{D16B89D3-8BA8-4A70-AE12-51DA2A171821}" dt="2025-11-02T22:35:42.578" v="1049"/>
          <ac:inkMkLst>
            <pc:docMk/>
            <pc:sldMk cId="1866341749" sldId="317"/>
            <ac:inkMk id="63" creationId="{675C4C29-9508-DF4E-F22A-8005C48E3323}"/>
          </ac:inkMkLst>
        </pc:inkChg>
        <pc:inkChg chg="add">
          <ac:chgData name="Fuentes-Cabrera, Miguel" userId="1bb9fb8f-7ff7-4823-9c46-dbbc0dc47453" providerId="ADAL" clId="{D16B89D3-8BA8-4A70-AE12-51DA2A171821}" dt="2025-11-02T22:35:43.548" v="1050"/>
          <ac:inkMkLst>
            <pc:docMk/>
            <pc:sldMk cId="1866341749" sldId="317"/>
            <ac:inkMk id="64" creationId="{225632C1-BF7C-A67D-4233-17BE199F76E5}"/>
          </ac:inkMkLst>
        </pc:inkChg>
        <pc:inkChg chg="add del">
          <ac:chgData name="Fuentes-Cabrera, Miguel" userId="1bb9fb8f-7ff7-4823-9c46-dbbc0dc47453" providerId="ADAL" clId="{D16B89D3-8BA8-4A70-AE12-51DA2A171821}" dt="2025-11-02T22:45:13.133" v="1271"/>
          <ac:inkMkLst>
            <pc:docMk/>
            <pc:sldMk cId="1866341749" sldId="317"/>
            <ac:inkMk id="64" creationId="{513F2519-C32A-72C6-C78C-FC5B96F8ED95}"/>
          </ac:inkMkLst>
        </pc:inkChg>
        <pc:inkChg chg="add">
          <ac:chgData name="Fuentes-Cabrera, Miguel" userId="1bb9fb8f-7ff7-4823-9c46-dbbc0dc47453" providerId="ADAL" clId="{D16B89D3-8BA8-4A70-AE12-51DA2A171821}" dt="2025-11-02T22:35:43.676" v="1051"/>
          <ac:inkMkLst>
            <pc:docMk/>
            <pc:sldMk cId="1866341749" sldId="317"/>
            <ac:inkMk id="65" creationId="{6B4F29B8-3420-2667-B9A3-0FC63065BA2C}"/>
          </ac:inkMkLst>
        </pc:inkChg>
        <pc:inkChg chg="add del">
          <ac:chgData name="Fuentes-Cabrera, Miguel" userId="1bb9fb8f-7ff7-4823-9c46-dbbc0dc47453" providerId="ADAL" clId="{D16B89D3-8BA8-4A70-AE12-51DA2A171821}" dt="2025-11-02T22:45:13.133" v="1271"/>
          <ac:inkMkLst>
            <pc:docMk/>
            <pc:sldMk cId="1866341749" sldId="317"/>
            <ac:inkMk id="65" creationId="{9145AA88-01C7-057F-B472-38C5BED75EA3}"/>
          </ac:inkMkLst>
        </pc:inkChg>
        <pc:inkChg chg="add del">
          <ac:chgData name="Fuentes-Cabrera, Miguel" userId="1bb9fb8f-7ff7-4823-9c46-dbbc0dc47453" providerId="ADAL" clId="{D16B89D3-8BA8-4A70-AE12-51DA2A171821}" dt="2025-11-02T22:45:13.133" v="1271"/>
          <ac:inkMkLst>
            <pc:docMk/>
            <pc:sldMk cId="1866341749" sldId="317"/>
            <ac:inkMk id="66" creationId="{90CBFC77-2DB5-5793-C357-943947068E7D}"/>
          </ac:inkMkLst>
        </pc:inkChg>
        <pc:inkChg chg="add del">
          <ac:chgData name="Fuentes-Cabrera, Miguel" userId="1bb9fb8f-7ff7-4823-9c46-dbbc0dc47453" providerId="ADAL" clId="{D16B89D3-8BA8-4A70-AE12-51DA2A171821}" dt="2025-11-02T22:35:48.808" v="1065"/>
          <ac:inkMkLst>
            <pc:docMk/>
            <pc:sldMk cId="1866341749" sldId="317"/>
            <ac:inkMk id="66" creationId="{9BC20EF8-6238-BDA3-837B-6159B33A575D}"/>
          </ac:inkMkLst>
        </pc:inkChg>
        <pc:inkChg chg="add">
          <ac:chgData name="Fuentes-Cabrera, Miguel" userId="1bb9fb8f-7ff7-4823-9c46-dbbc0dc47453" providerId="ADAL" clId="{D16B89D3-8BA8-4A70-AE12-51DA2A171821}" dt="2025-11-02T22:35:44.807" v="1053"/>
          <ac:inkMkLst>
            <pc:docMk/>
            <pc:sldMk cId="1866341749" sldId="317"/>
            <ac:inkMk id="67" creationId="{31A6AA25-24E6-26B4-6B12-E83D4ED4B826}"/>
          </ac:inkMkLst>
        </pc:inkChg>
        <pc:inkChg chg="add del">
          <ac:chgData name="Fuentes-Cabrera, Miguel" userId="1bb9fb8f-7ff7-4823-9c46-dbbc0dc47453" providerId="ADAL" clId="{D16B89D3-8BA8-4A70-AE12-51DA2A171821}" dt="2025-11-02T22:45:13.133" v="1271"/>
          <ac:inkMkLst>
            <pc:docMk/>
            <pc:sldMk cId="1866341749" sldId="317"/>
            <ac:inkMk id="67" creationId="{BEB868D3-9136-E94E-FD2C-021D3B4087B3}"/>
          </ac:inkMkLst>
        </pc:inkChg>
        <pc:inkChg chg="add">
          <ac:chgData name="Fuentes-Cabrera, Miguel" userId="1bb9fb8f-7ff7-4823-9c46-dbbc0dc47453" providerId="ADAL" clId="{D16B89D3-8BA8-4A70-AE12-51DA2A171821}" dt="2025-11-02T22:35:44.858" v="1054"/>
          <ac:inkMkLst>
            <pc:docMk/>
            <pc:sldMk cId="1866341749" sldId="317"/>
            <ac:inkMk id="68" creationId="{EEADDDA2-F5BD-EC43-CD6B-1314158EEC45}"/>
          </ac:inkMkLst>
        </pc:inkChg>
        <pc:inkChg chg="add del">
          <ac:chgData name="Fuentes-Cabrera, Miguel" userId="1bb9fb8f-7ff7-4823-9c46-dbbc0dc47453" providerId="ADAL" clId="{D16B89D3-8BA8-4A70-AE12-51DA2A171821}" dt="2025-11-02T22:45:13.133" v="1271"/>
          <ac:inkMkLst>
            <pc:docMk/>
            <pc:sldMk cId="1866341749" sldId="317"/>
            <ac:inkMk id="68" creationId="{F7D8B276-7D9D-8174-8568-31599C0F3FBC}"/>
          </ac:inkMkLst>
        </pc:inkChg>
        <pc:inkChg chg="add del">
          <ac:chgData name="Fuentes-Cabrera, Miguel" userId="1bb9fb8f-7ff7-4823-9c46-dbbc0dc47453" providerId="ADAL" clId="{D16B89D3-8BA8-4A70-AE12-51DA2A171821}" dt="2025-11-02T22:45:13.133" v="1271"/>
          <ac:inkMkLst>
            <pc:docMk/>
            <pc:sldMk cId="1866341749" sldId="317"/>
            <ac:inkMk id="69" creationId="{0BF675BF-8DFF-2FC5-F46B-2FE3D131A73D}"/>
          </ac:inkMkLst>
        </pc:inkChg>
        <pc:inkChg chg="add">
          <ac:chgData name="Fuentes-Cabrera, Miguel" userId="1bb9fb8f-7ff7-4823-9c46-dbbc0dc47453" providerId="ADAL" clId="{D16B89D3-8BA8-4A70-AE12-51DA2A171821}" dt="2025-11-02T22:35:44.959" v="1055"/>
          <ac:inkMkLst>
            <pc:docMk/>
            <pc:sldMk cId="1866341749" sldId="317"/>
            <ac:inkMk id="69" creationId="{79E034BC-FBA7-06F8-8036-11AF85716CA0}"/>
          </ac:inkMkLst>
        </pc:inkChg>
        <pc:inkChg chg="add del">
          <ac:chgData name="Fuentes-Cabrera, Miguel" userId="1bb9fb8f-7ff7-4823-9c46-dbbc0dc47453" providerId="ADAL" clId="{D16B89D3-8BA8-4A70-AE12-51DA2A171821}" dt="2025-11-02T22:56:05.180" v="1521"/>
          <ac:inkMkLst>
            <pc:docMk/>
            <pc:sldMk cId="1866341749" sldId="317"/>
            <ac:inkMk id="70" creationId="{16C63A63-83AA-BAE2-A022-80C61457ACC4}"/>
          </ac:inkMkLst>
        </pc:inkChg>
        <pc:inkChg chg="add del">
          <ac:chgData name="Fuentes-Cabrera, Miguel" userId="1bb9fb8f-7ff7-4823-9c46-dbbc0dc47453" providerId="ADAL" clId="{D16B89D3-8BA8-4A70-AE12-51DA2A171821}" dt="2025-11-02T22:35:48.808" v="1065"/>
          <ac:inkMkLst>
            <pc:docMk/>
            <pc:sldMk cId="1866341749" sldId="317"/>
            <ac:inkMk id="70" creationId="{35279F2D-F9FE-19A1-214A-DC39AE377CAF}"/>
          </ac:inkMkLst>
        </pc:inkChg>
        <pc:inkChg chg="add del">
          <ac:chgData name="Fuentes-Cabrera, Miguel" userId="1bb9fb8f-7ff7-4823-9c46-dbbc0dc47453" providerId="ADAL" clId="{D16B89D3-8BA8-4A70-AE12-51DA2A171821}" dt="2025-11-02T22:45:13.133" v="1271"/>
          <ac:inkMkLst>
            <pc:docMk/>
            <pc:sldMk cId="1866341749" sldId="317"/>
            <ac:inkMk id="70" creationId="{6F93D26F-AC90-C37E-7CB0-DE1B1EF17937}"/>
          </ac:inkMkLst>
        </pc:inkChg>
        <pc:inkChg chg="add del">
          <ac:chgData name="Fuentes-Cabrera, Miguel" userId="1bb9fb8f-7ff7-4823-9c46-dbbc0dc47453" providerId="ADAL" clId="{D16B89D3-8BA8-4A70-AE12-51DA2A171821}" dt="2025-11-02T22:47:35.609" v="1356"/>
          <ac:inkMkLst>
            <pc:docMk/>
            <pc:sldMk cId="1866341749" sldId="317"/>
            <ac:inkMk id="70" creationId="{928BEA37-9BC4-25F2-CA51-B408B29C82C8}"/>
          </ac:inkMkLst>
        </pc:inkChg>
        <pc:inkChg chg="add">
          <ac:chgData name="Fuentes-Cabrera, Miguel" userId="1bb9fb8f-7ff7-4823-9c46-dbbc0dc47453" providerId="ADAL" clId="{D16B89D3-8BA8-4A70-AE12-51DA2A171821}" dt="2025-11-02T22:56:04.144" v="1520"/>
          <ac:inkMkLst>
            <pc:docMk/>
            <pc:sldMk cId="1866341749" sldId="317"/>
            <ac:inkMk id="71" creationId="{29DCC6F0-5FA3-5609-ABB0-6EE605CC3082}"/>
          </ac:inkMkLst>
        </pc:inkChg>
        <pc:inkChg chg="add">
          <ac:chgData name="Fuentes-Cabrera, Miguel" userId="1bb9fb8f-7ff7-4823-9c46-dbbc0dc47453" providerId="ADAL" clId="{D16B89D3-8BA8-4A70-AE12-51DA2A171821}" dt="2025-11-02T22:47:34.690" v="1353"/>
          <ac:inkMkLst>
            <pc:docMk/>
            <pc:sldMk cId="1866341749" sldId="317"/>
            <ac:inkMk id="71" creationId="{2E0DDC64-B581-1BC2-A7F3-F480733B8838}"/>
          </ac:inkMkLst>
        </pc:inkChg>
        <pc:inkChg chg="add del reco">
          <ac:chgData name="Fuentes-Cabrera, Miguel" userId="1bb9fb8f-7ff7-4823-9c46-dbbc0dc47453" providerId="ADAL" clId="{D16B89D3-8BA8-4A70-AE12-51DA2A171821}" dt="2025-11-02T22:45:13.133" v="1271"/>
          <ac:inkMkLst>
            <pc:docMk/>
            <pc:sldMk cId="1866341749" sldId="317"/>
            <ac:inkMk id="71" creationId="{540B8489-7342-E5DE-A55B-BDCEAA35AF2A}"/>
          </ac:inkMkLst>
        </pc:inkChg>
        <pc:inkChg chg="add">
          <ac:chgData name="Fuentes-Cabrera, Miguel" userId="1bb9fb8f-7ff7-4823-9c46-dbbc0dc47453" providerId="ADAL" clId="{D16B89D3-8BA8-4A70-AE12-51DA2A171821}" dt="2025-11-02T22:35:45.494" v="1057"/>
          <ac:inkMkLst>
            <pc:docMk/>
            <pc:sldMk cId="1866341749" sldId="317"/>
            <ac:inkMk id="71" creationId="{78CC840A-63E2-864C-E8DE-80DE417F0B54}"/>
          </ac:inkMkLst>
        </pc:inkChg>
        <pc:inkChg chg="add">
          <ac:chgData name="Fuentes-Cabrera, Miguel" userId="1bb9fb8f-7ff7-4823-9c46-dbbc0dc47453" providerId="ADAL" clId="{D16B89D3-8BA8-4A70-AE12-51DA2A171821}" dt="2025-11-02T22:35:46.438" v="1058"/>
          <ac:inkMkLst>
            <pc:docMk/>
            <pc:sldMk cId="1866341749" sldId="317"/>
            <ac:inkMk id="72" creationId="{0307052A-3E2B-13F2-F2CB-3F0FE2DA8CE8}"/>
          </ac:inkMkLst>
        </pc:inkChg>
        <pc:inkChg chg="add">
          <ac:chgData name="Fuentes-Cabrera, Miguel" userId="1bb9fb8f-7ff7-4823-9c46-dbbc0dc47453" providerId="ADAL" clId="{D16B89D3-8BA8-4A70-AE12-51DA2A171821}" dt="2025-11-02T22:45:15.233" v="1272"/>
          <ac:inkMkLst>
            <pc:docMk/>
            <pc:sldMk cId="1866341749" sldId="317"/>
            <ac:inkMk id="72" creationId="{9C11A858-4606-89FC-5E8C-ACBAF045D0A0}"/>
          </ac:inkMkLst>
        </pc:inkChg>
        <pc:inkChg chg="add del">
          <ac:chgData name="Fuentes-Cabrera, Miguel" userId="1bb9fb8f-7ff7-4823-9c46-dbbc0dc47453" providerId="ADAL" clId="{D16B89D3-8BA8-4A70-AE12-51DA2A171821}" dt="2025-11-02T22:47:35.609" v="1356"/>
          <ac:inkMkLst>
            <pc:docMk/>
            <pc:sldMk cId="1866341749" sldId="317"/>
            <ac:inkMk id="73" creationId="{04139B1A-F9F4-AE43-34EA-AACE36311AB0}"/>
          </ac:inkMkLst>
        </pc:inkChg>
        <pc:inkChg chg="add">
          <ac:chgData name="Fuentes-Cabrera, Miguel" userId="1bb9fb8f-7ff7-4823-9c46-dbbc0dc47453" providerId="ADAL" clId="{D16B89D3-8BA8-4A70-AE12-51DA2A171821}" dt="2025-11-02T22:35:46.493" v="1059"/>
          <ac:inkMkLst>
            <pc:docMk/>
            <pc:sldMk cId="1866341749" sldId="317"/>
            <ac:inkMk id="73" creationId="{4F05986B-A458-57A0-87C0-F1BB76DD23CD}"/>
          </ac:inkMkLst>
        </pc:inkChg>
        <pc:inkChg chg="add del">
          <ac:chgData name="Fuentes-Cabrera, Miguel" userId="1bb9fb8f-7ff7-4823-9c46-dbbc0dc47453" providerId="ADAL" clId="{D16B89D3-8BA8-4A70-AE12-51DA2A171821}" dt="2025-11-02T22:45:23.358" v="1286"/>
          <ac:inkMkLst>
            <pc:docMk/>
            <pc:sldMk cId="1866341749" sldId="317"/>
            <ac:inkMk id="73" creationId="{E2CFD58F-3F63-39CD-DC45-55E2D84A97FE}"/>
          </ac:inkMkLst>
        </pc:inkChg>
        <pc:inkChg chg="add del reco">
          <ac:chgData name="Fuentes-Cabrera, Miguel" userId="1bb9fb8f-7ff7-4823-9c46-dbbc0dc47453" providerId="ADAL" clId="{D16B89D3-8BA8-4A70-AE12-51DA2A171821}" dt="2025-11-02T22:56:20.462" v="1526"/>
          <ac:inkMkLst>
            <pc:docMk/>
            <pc:sldMk cId="1866341749" sldId="317"/>
            <ac:inkMk id="73" creationId="{E654FB6A-AAD5-B701-9999-425AE2263019}"/>
          </ac:inkMkLst>
        </pc:inkChg>
        <pc:inkChg chg="add del reco">
          <ac:chgData name="Fuentes-Cabrera, Miguel" userId="1bb9fb8f-7ff7-4823-9c46-dbbc0dc47453" providerId="ADAL" clId="{D16B89D3-8BA8-4A70-AE12-51DA2A171821}" dt="2025-11-02T22:56:20.471" v="1530"/>
          <ac:inkMkLst>
            <pc:docMk/>
            <pc:sldMk cId="1866341749" sldId="317"/>
            <ac:inkMk id="74" creationId="{055FB320-10B0-171F-CA87-B6C1B174F00D}"/>
          </ac:inkMkLst>
        </pc:inkChg>
        <pc:inkChg chg="add del">
          <ac:chgData name="Fuentes-Cabrera, Miguel" userId="1bb9fb8f-7ff7-4823-9c46-dbbc0dc47453" providerId="ADAL" clId="{D16B89D3-8BA8-4A70-AE12-51DA2A171821}" dt="2025-11-02T22:47:35.609" v="1356"/>
          <ac:inkMkLst>
            <pc:docMk/>
            <pc:sldMk cId="1866341749" sldId="317"/>
            <ac:inkMk id="74" creationId="{C939F749-26DD-6031-D885-042342A4F05A}"/>
          </ac:inkMkLst>
        </pc:inkChg>
        <pc:inkChg chg="add">
          <ac:chgData name="Fuentes-Cabrera, Miguel" userId="1bb9fb8f-7ff7-4823-9c46-dbbc0dc47453" providerId="ADAL" clId="{D16B89D3-8BA8-4A70-AE12-51DA2A171821}" dt="2025-11-02T22:45:19.009" v="1274"/>
          <ac:inkMkLst>
            <pc:docMk/>
            <pc:sldMk cId="1866341749" sldId="317"/>
            <ac:inkMk id="74" creationId="{CCDD0865-9C08-E850-CA6B-AD601BDD643E}"/>
          </ac:inkMkLst>
        </pc:inkChg>
        <pc:inkChg chg="add del">
          <ac:chgData name="Fuentes-Cabrera, Miguel" userId="1bb9fb8f-7ff7-4823-9c46-dbbc0dc47453" providerId="ADAL" clId="{D16B89D3-8BA8-4A70-AE12-51DA2A171821}" dt="2025-11-02T22:35:48.808" v="1065"/>
          <ac:inkMkLst>
            <pc:docMk/>
            <pc:sldMk cId="1866341749" sldId="317"/>
            <ac:inkMk id="74" creationId="{F57035EF-E718-44B8-F035-6E4F44B9322E}"/>
          </ac:inkMkLst>
        </pc:inkChg>
        <pc:inkChg chg="add reco">
          <ac:chgData name="Fuentes-Cabrera, Miguel" userId="1bb9fb8f-7ff7-4823-9c46-dbbc0dc47453" providerId="ADAL" clId="{D16B89D3-8BA8-4A70-AE12-51DA2A171821}" dt="2025-11-02T22:47:35.609" v="1356"/>
          <ac:inkMkLst>
            <pc:docMk/>
            <pc:sldMk cId="1866341749" sldId="317"/>
            <ac:inkMk id="75" creationId="{8EC33DEE-F536-0235-2D08-9726105704CB}"/>
          </ac:inkMkLst>
        </pc:inkChg>
        <pc:inkChg chg="add del">
          <ac:chgData name="Fuentes-Cabrera, Miguel" userId="1bb9fb8f-7ff7-4823-9c46-dbbc0dc47453" providerId="ADAL" clId="{D16B89D3-8BA8-4A70-AE12-51DA2A171821}" dt="2025-11-02T22:45:23.358" v="1286"/>
          <ac:inkMkLst>
            <pc:docMk/>
            <pc:sldMk cId="1866341749" sldId="317"/>
            <ac:inkMk id="75" creationId="{95FF3C47-0177-0576-4144-D60ECD65E1FD}"/>
          </ac:inkMkLst>
        </pc:inkChg>
        <pc:inkChg chg="add">
          <ac:chgData name="Fuentes-Cabrera, Miguel" userId="1bb9fb8f-7ff7-4823-9c46-dbbc0dc47453" providerId="ADAL" clId="{D16B89D3-8BA8-4A70-AE12-51DA2A171821}" dt="2025-11-02T22:35:47.030" v="1061"/>
          <ac:inkMkLst>
            <pc:docMk/>
            <pc:sldMk cId="1866341749" sldId="317"/>
            <ac:inkMk id="75" creationId="{ACDEEEB7-224E-A7E1-673D-FAA66E8E67E2}"/>
          </ac:inkMkLst>
        </pc:inkChg>
        <pc:inkChg chg="add del">
          <ac:chgData name="Fuentes-Cabrera, Miguel" userId="1bb9fb8f-7ff7-4823-9c46-dbbc0dc47453" providerId="ADAL" clId="{D16B89D3-8BA8-4A70-AE12-51DA2A171821}" dt="2025-11-02T22:45:23.358" v="1286"/>
          <ac:inkMkLst>
            <pc:docMk/>
            <pc:sldMk cId="1866341749" sldId="317"/>
            <ac:inkMk id="76" creationId="{13CD32DD-F20D-698D-D892-C5C865652AA2}"/>
          </ac:inkMkLst>
        </pc:inkChg>
        <pc:inkChg chg="add">
          <ac:chgData name="Fuentes-Cabrera, Miguel" userId="1bb9fb8f-7ff7-4823-9c46-dbbc0dc47453" providerId="ADAL" clId="{D16B89D3-8BA8-4A70-AE12-51DA2A171821}" dt="2025-11-02T22:47:35.739" v="1357"/>
          <ac:inkMkLst>
            <pc:docMk/>
            <pc:sldMk cId="1866341749" sldId="317"/>
            <ac:inkMk id="76" creationId="{4B88D381-B0DD-27E7-EE30-A47CD2916ABE}"/>
          </ac:inkMkLst>
        </pc:inkChg>
        <pc:inkChg chg="add">
          <ac:chgData name="Fuentes-Cabrera, Miguel" userId="1bb9fb8f-7ff7-4823-9c46-dbbc0dc47453" providerId="ADAL" clId="{D16B89D3-8BA8-4A70-AE12-51DA2A171821}" dt="2025-11-02T22:35:47.523" v="1062"/>
          <ac:inkMkLst>
            <pc:docMk/>
            <pc:sldMk cId="1866341749" sldId="317"/>
            <ac:inkMk id="76" creationId="{E4E9B848-3D40-04F1-A177-F756DE50A637}"/>
          </ac:inkMkLst>
        </pc:inkChg>
        <pc:inkChg chg="add del">
          <ac:chgData name="Fuentes-Cabrera, Miguel" userId="1bb9fb8f-7ff7-4823-9c46-dbbc0dc47453" providerId="ADAL" clId="{D16B89D3-8BA8-4A70-AE12-51DA2A171821}" dt="2025-11-02T22:47:38.342" v="1365"/>
          <ac:inkMkLst>
            <pc:docMk/>
            <pc:sldMk cId="1866341749" sldId="317"/>
            <ac:inkMk id="77" creationId="{29080D00-82B6-DDE1-A33B-38E24D08E31C}"/>
          </ac:inkMkLst>
        </pc:inkChg>
        <pc:inkChg chg="add del">
          <ac:chgData name="Fuentes-Cabrera, Miguel" userId="1bb9fb8f-7ff7-4823-9c46-dbbc0dc47453" providerId="ADAL" clId="{D16B89D3-8BA8-4A70-AE12-51DA2A171821}" dt="2025-11-02T22:56:07.031" v="1524"/>
          <ac:inkMkLst>
            <pc:docMk/>
            <pc:sldMk cId="1866341749" sldId="317"/>
            <ac:inkMk id="77" creationId="{357025BE-F5F6-DB01-8752-6F859AF4B0D9}"/>
          </ac:inkMkLst>
        </pc:inkChg>
        <pc:inkChg chg="add del">
          <ac:chgData name="Fuentes-Cabrera, Miguel" userId="1bb9fb8f-7ff7-4823-9c46-dbbc0dc47453" providerId="ADAL" clId="{D16B89D3-8BA8-4A70-AE12-51DA2A171821}" dt="2025-11-02T22:45:23.358" v="1286"/>
          <ac:inkMkLst>
            <pc:docMk/>
            <pc:sldMk cId="1866341749" sldId="317"/>
            <ac:inkMk id="77" creationId="{83EBA558-6917-D640-AF1F-F0F872DE3FCA}"/>
          </ac:inkMkLst>
        </pc:inkChg>
        <pc:inkChg chg="add del">
          <ac:chgData name="Fuentes-Cabrera, Miguel" userId="1bb9fb8f-7ff7-4823-9c46-dbbc0dc47453" providerId="ADAL" clId="{D16B89D3-8BA8-4A70-AE12-51DA2A171821}" dt="2025-11-02T22:35:48.808" v="1065"/>
          <ac:inkMkLst>
            <pc:docMk/>
            <pc:sldMk cId="1866341749" sldId="317"/>
            <ac:inkMk id="77" creationId="{EC00F62F-5160-CA29-003A-7A767C5BA145}"/>
          </ac:inkMkLst>
        </pc:inkChg>
        <pc:inkChg chg="add">
          <ac:chgData name="Fuentes-Cabrera, Miguel" userId="1bb9fb8f-7ff7-4823-9c46-dbbc0dc47453" providerId="ADAL" clId="{D16B89D3-8BA8-4A70-AE12-51DA2A171821}" dt="2025-11-02T22:45:20.090" v="1278"/>
          <ac:inkMkLst>
            <pc:docMk/>
            <pc:sldMk cId="1866341749" sldId="317"/>
            <ac:inkMk id="78" creationId="{45BBE4EF-6202-C66D-0938-DFF0244530B6}"/>
          </ac:inkMkLst>
        </pc:inkChg>
        <pc:inkChg chg="add del">
          <ac:chgData name="Fuentes-Cabrera, Miguel" userId="1bb9fb8f-7ff7-4823-9c46-dbbc0dc47453" providerId="ADAL" clId="{D16B89D3-8BA8-4A70-AE12-51DA2A171821}" dt="2025-11-02T22:35:48.808" v="1065"/>
          <ac:inkMkLst>
            <pc:docMk/>
            <pc:sldMk cId="1866341749" sldId="317"/>
            <ac:inkMk id="78" creationId="{9C143B2F-6202-9C23-2870-288A4FEE12BC}"/>
          </ac:inkMkLst>
        </pc:inkChg>
        <pc:inkChg chg="add del">
          <ac:chgData name="Fuentes-Cabrera, Miguel" userId="1bb9fb8f-7ff7-4823-9c46-dbbc0dc47453" providerId="ADAL" clId="{D16B89D3-8BA8-4A70-AE12-51DA2A171821}" dt="2025-11-02T22:47:38.342" v="1365"/>
          <ac:inkMkLst>
            <pc:docMk/>
            <pc:sldMk cId="1866341749" sldId="317"/>
            <ac:inkMk id="78" creationId="{AD8F2F38-7218-8340-6B66-CE89C163B130}"/>
          </ac:inkMkLst>
        </pc:inkChg>
        <pc:inkChg chg="add del">
          <ac:chgData name="Fuentes-Cabrera, Miguel" userId="1bb9fb8f-7ff7-4823-9c46-dbbc0dc47453" providerId="ADAL" clId="{D16B89D3-8BA8-4A70-AE12-51DA2A171821}" dt="2025-11-02T22:56:07.031" v="1524"/>
          <ac:inkMkLst>
            <pc:docMk/>
            <pc:sldMk cId="1866341749" sldId="317"/>
            <ac:inkMk id="78" creationId="{C2EA7F0E-640F-1F73-F3F5-99C4EB2007F9}"/>
          </ac:inkMkLst>
        </pc:inkChg>
        <pc:inkChg chg="add reco">
          <ac:chgData name="Fuentes-Cabrera, Miguel" userId="1bb9fb8f-7ff7-4823-9c46-dbbc0dc47453" providerId="ADAL" clId="{D16B89D3-8BA8-4A70-AE12-51DA2A171821}" dt="2025-11-02T22:35:48.808" v="1065"/>
          <ac:inkMkLst>
            <pc:docMk/>
            <pc:sldMk cId="1866341749" sldId="317"/>
            <ac:inkMk id="79" creationId="{57725FC3-BB51-E1D6-263A-62AD8BC525BE}"/>
          </ac:inkMkLst>
        </pc:inkChg>
        <pc:inkChg chg="add del reco">
          <ac:chgData name="Fuentes-Cabrera, Miguel" userId="1bb9fb8f-7ff7-4823-9c46-dbbc0dc47453" providerId="ADAL" clId="{D16B89D3-8BA8-4A70-AE12-51DA2A171821}" dt="2025-11-02T22:56:11.812" v="1525"/>
          <ac:inkMkLst>
            <pc:docMk/>
            <pc:sldMk cId="1866341749" sldId="317"/>
            <ac:inkMk id="81" creationId="{023F7F13-6D70-A629-4F3F-9AE7C800E670}"/>
          </ac:inkMkLst>
        </pc:inkChg>
        <pc:inkChg chg="add del">
          <ac:chgData name="Fuentes-Cabrera, Miguel" userId="1bb9fb8f-7ff7-4823-9c46-dbbc0dc47453" providerId="ADAL" clId="{D16B89D3-8BA8-4A70-AE12-51DA2A171821}" dt="2025-11-02T22:45:23.358" v="1286"/>
          <ac:inkMkLst>
            <pc:docMk/>
            <pc:sldMk cId="1866341749" sldId="317"/>
            <ac:inkMk id="81" creationId="{1914DD19-D566-A4B0-E19F-20227759284C}"/>
          </ac:inkMkLst>
        </pc:inkChg>
        <pc:inkChg chg="add del">
          <ac:chgData name="Fuentes-Cabrera, Miguel" userId="1bb9fb8f-7ff7-4823-9c46-dbbc0dc47453" providerId="ADAL" clId="{D16B89D3-8BA8-4A70-AE12-51DA2A171821}" dt="2025-11-02T22:47:38.342" v="1365"/>
          <ac:inkMkLst>
            <pc:docMk/>
            <pc:sldMk cId="1866341749" sldId="317"/>
            <ac:inkMk id="81" creationId="{6483764B-8045-7AE7-661C-32D252D60EBC}"/>
          </ac:inkMkLst>
        </pc:inkChg>
        <pc:inkChg chg="add del">
          <ac:chgData name="Fuentes-Cabrera, Miguel" userId="1bb9fb8f-7ff7-4823-9c46-dbbc0dc47453" providerId="ADAL" clId="{D16B89D3-8BA8-4A70-AE12-51DA2A171821}" dt="2025-11-02T22:35:50.898" v="1068"/>
          <ac:inkMkLst>
            <pc:docMk/>
            <pc:sldMk cId="1866341749" sldId="317"/>
            <ac:inkMk id="81" creationId="{E1188712-8B81-1801-938F-3A7CC4563307}"/>
          </ac:inkMkLst>
        </pc:inkChg>
        <pc:inkChg chg="add del">
          <ac:chgData name="Fuentes-Cabrera, Miguel" userId="1bb9fb8f-7ff7-4823-9c46-dbbc0dc47453" providerId="ADAL" clId="{D16B89D3-8BA8-4A70-AE12-51DA2A171821}" dt="2025-11-02T22:45:23.358" v="1286"/>
          <ac:inkMkLst>
            <pc:docMk/>
            <pc:sldMk cId="1866341749" sldId="317"/>
            <ac:inkMk id="82" creationId="{656732D5-263F-1453-503F-410B9D6B0286}"/>
          </ac:inkMkLst>
        </pc:inkChg>
        <pc:inkChg chg="add del">
          <ac:chgData name="Fuentes-Cabrera, Miguel" userId="1bb9fb8f-7ff7-4823-9c46-dbbc0dc47453" providerId="ADAL" clId="{D16B89D3-8BA8-4A70-AE12-51DA2A171821}" dt="2025-11-02T22:47:38.342" v="1365"/>
          <ac:inkMkLst>
            <pc:docMk/>
            <pc:sldMk cId="1866341749" sldId="317"/>
            <ac:inkMk id="82" creationId="{83E3B64D-BAC9-87D6-FCF3-6761A8E8AF8A}"/>
          </ac:inkMkLst>
        </pc:inkChg>
        <pc:inkChg chg="add">
          <ac:chgData name="Fuentes-Cabrera, Miguel" userId="1bb9fb8f-7ff7-4823-9c46-dbbc0dc47453" providerId="ADAL" clId="{D16B89D3-8BA8-4A70-AE12-51DA2A171821}" dt="2025-11-02T22:56:23.210" v="1531"/>
          <ac:inkMkLst>
            <pc:docMk/>
            <pc:sldMk cId="1866341749" sldId="317"/>
            <ac:inkMk id="82" creationId="{A4E97D51-AFD4-91F8-7012-C3E2FC93118A}"/>
          </ac:inkMkLst>
        </pc:inkChg>
        <pc:inkChg chg="add del">
          <ac:chgData name="Fuentes-Cabrera, Miguel" userId="1bb9fb8f-7ff7-4823-9c46-dbbc0dc47453" providerId="ADAL" clId="{D16B89D3-8BA8-4A70-AE12-51DA2A171821}" dt="2025-11-02T22:35:50.898" v="1068"/>
          <ac:inkMkLst>
            <pc:docMk/>
            <pc:sldMk cId="1866341749" sldId="317"/>
            <ac:inkMk id="82" creationId="{BE6B6A75-2182-E7CC-1A08-20B69C57CBE8}"/>
          </ac:inkMkLst>
        </pc:inkChg>
        <pc:inkChg chg="add">
          <ac:chgData name="Fuentes-Cabrera, Miguel" userId="1bb9fb8f-7ff7-4823-9c46-dbbc0dc47453" providerId="ADAL" clId="{D16B89D3-8BA8-4A70-AE12-51DA2A171821}" dt="2025-11-02T22:47:37.010" v="1362"/>
          <ac:inkMkLst>
            <pc:docMk/>
            <pc:sldMk cId="1866341749" sldId="317"/>
            <ac:inkMk id="83" creationId="{24B6EB2B-6AD0-8166-3A24-7F59295CE826}"/>
          </ac:inkMkLst>
        </pc:inkChg>
        <pc:inkChg chg="add del reco">
          <ac:chgData name="Fuentes-Cabrera, Miguel" userId="1bb9fb8f-7ff7-4823-9c46-dbbc0dc47453" providerId="ADAL" clId="{D16B89D3-8BA8-4A70-AE12-51DA2A171821}" dt="2025-11-02T22:35:52.420" v="1069"/>
          <ac:inkMkLst>
            <pc:docMk/>
            <pc:sldMk cId="1866341749" sldId="317"/>
            <ac:inkMk id="83" creationId="{2D97C31E-6E5E-A43F-339A-3D18228B34A2}"/>
          </ac:inkMkLst>
        </pc:inkChg>
        <pc:inkChg chg="add">
          <ac:chgData name="Fuentes-Cabrera, Miguel" userId="1bb9fb8f-7ff7-4823-9c46-dbbc0dc47453" providerId="ADAL" clId="{D16B89D3-8BA8-4A70-AE12-51DA2A171821}" dt="2025-11-02T22:45:20.823" v="1281"/>
          <ac:inkMkLst>
            <pc:docMk/>
            <pc:sldMk cId="1866341749" sldId="317"/>
            <ac:inkMk id="83" creationId="{587B291F-2242-5B43-7758-D791BA91D44C}"/>
          </ac:inkMkLst>
        </pc:inkChg>
        <pc:inkChg chg="add">
          <ac:chgData name="Fuentes-Cabrera, Miguel" userId="1bb9fb8f-7ff7-4823-9c46-dbbc0dc47453" providerId="ADAL" clId="{D16B89D3-8BA8-4A70-AE12-51DA2A171821}" dt="2025-11-02T22:35:54.438" v="1070"/>
          <ac:inkMkLst>
            <pc:docMk/>
            <pc:sldMk cId="1866341749" sldId="317"/>
            <ac:inkMk id="84" creationId="{AB667C8F-21BB-2CC5-46F1-07567E93F3ED}"/>
          </ac:inkMkLst>
        </pc:inkChg>
        <pc:inkChg chg="add">
          <ac:chgData name="Fuentes-Cabrera, Miguel" userId="1bb9fb8f-7ff7-4823-9c46-dbbc0dc47453" providerId="ADAL" clId="{D16B89D3-8BA8-4A70-AE12-51DA2A171821}" dt="2025-11-02T22:35:54.623" v="1071"/>
          <ac:inkMkLst>
            <pc:docMk/>
            <pc:sldMk cId="1866341749" sldId="317"/>
            <ac:inkMk id="85" creationId="{1BABD5A8-462C-A2CC-6106-E4DF8E97C950}"/>
          </ac:inkMkLst>
        </pc:inkChg>
        <pc:inkChg chg="add">
          <ac:chgData name="Fuentes-Cabrera, Miguel" userId="1bb9fb8f-7ff7-4823-9c46-dbbc0dc47453" providerId="ADAL" clId="{D16B89D3-8BA8-4A70-AE12-51DA2A171821}" dt="2025-11-02T22:35:54.973" v="1072"/>
          <ac:inkMkLst>
            <pc:docMk/>
            <pc:sldMk cId="1866341749" sldId="317"/>
            <ac:inkMk id="86" creationId="{7238F3FD-D262-BA92-C626-8EA299340EA2}"/>
          </ac:inkMkLst>
        </pc:inkChg>
        <pc:inkChg chg="add">
          <ac:chgData name="Fuentes-Cabrera, Miguel" userId="1bb9fb8f-7ff7-4823-9c46-dbbc0dc47453" providerId="ADAL" clId="{D16B89D3-8BA8-4A70-AE12-51DA2A171821}" dt="2025-11-02T22:35:55.156" v="1073"/>
          <ac:inkMkLst>
            <pc:docMk/>
            <pc:sldMk cId="1866341749" sldId="317"/>
            <ac:inkMk id="87" creationId="{2FDE986C-B539-EF1E-13C1-3A6961901347}"/>
          </ac:inkMkLst>
        </pc:inkChg>
        <pc:inkChg chg="add">
          <ac:chgData name="Fuentes-Cabrera, Miguel" userId="1bb9fb8f-7ff7-4823-9c46-dbbc0dc47453" providerId="ADAL" clId="{D16B89D3-8BA8-4A70-AE12-51DA2A171821}" dt="2025-11-02T22:35:55.390" v="1074"/>
          <ac:inkMkLst>
            <pc:docMk/>
            <pc:sldMk cId="1866341749" sldId="317"/>
            <ac:inkMk id="88" creationId="{D4229CA7-9E61-F13C-A20A-E7A8A5B45968}"/>
          </ac:inkMkLst>
        </pc:inkChg>
        <pc:inkChg chg="add">
          <ac:chgData name="Fuentes-Cabrera, Miguel" userId="1bb9fb8f-7ff7-4823-9c46-dbbc0dc47453" providerId="ADAL" clId="{D16B89D3-8BA8-4A70-AE12-51DA2A171821}" dt="2025-11-02T22:35:55.788" v="1075"/>
          <ac:inkMkLst>
            <pc:docMk/>
            <pc:sldMk cId="1866341749" sldId="317"/>
            <ac:inkMk id="89" creationId="{FD0A9148-5D95-90CB-195B-39FDABB77057}"/>
          </ac:inkMkLst>
        </pc:inkChg>
        <pc:inkChg chg="add">
          <ac:chgData name="Fuentes-Cabrera, Miguel" userId="1bb9fb8f-7ff7-4823-9c46-dbbc0dc47453" providerId="ADAL" clId="{D16B89D3-8BA8-4A70-AE12-51DA2A171821}" dt="2025-11-02T22:35:56.007" v="1076"/>
          <ac:inkMkLst>
            <pc:docMk/>
            <pc:sldMk cId="1866341749" sldId="317"/>
            <ac:inkMk id="90" creationId="{E5E71981-5659-90FA-144B-5DC6E7142B5F}"/>
          </ac:inkMkLst>
        </pc:inkChg>
        <pc:inkChg chg="add">
          <ac:chgData name="Fuentes-Cabrera, Miguel" userId="1bb9fb8f-7ff7-4823-9c46-dbbc0dc47453" providerId="ADAL" clId="{D16B89D3-8BA8-4A70-AE12-51DA2A171821}" dt="2025-11-02T22:35:56.406" v="1077"/>
          <ac:inkMkLst>
            <pc:docMk/>
            <pc:sldMk cId="1866341749" sldId="317"/>
            <ac:inkMk id="91" creationId="{20A58D36-E260-E08A-15AB-6926646DFC47}"/>
          </ac:inkMkLst>
        </pc:inkChg>
        <pc:inkChg chg="add">
          <ac:chgData name="Fuentes-Cabrera, Miguel" userId="1bb9fb8f-7ff7-4823-9c46-dbbc0dc47453" providerId="ADAL" clId="{D16B89D3-8BA8-4A70-AE12-51DA2A171821}" dt="2025-11-02T22:35:56.923" v="1078"/>
          <ac:inkMkLst>
            <pc:docMk/>
            <pc:sldMk cId="1866341749" sldId="317"/>
            <ac:inkMk id="92" creationId="{FCCC1F33-0F6D-9665-751E-0DEA8769D31A}"/>
          </ac:inkMkLst>
        </pc:inkChg>
        <pc:inkChg chg="add">
          <ac:chgData name="Fuentes-Cabrera, Miguel" userId="1bb9fb8f-7ff7-4823-9c46-dbbc0dc47453" providerId="ADAL" clId="{D16B89D3-8BA8-4A70-AE12-51DA2A171821}" dt="2025-11-02T22:35:57.156" v="1079"/>
          <ac:inkMkLst>
            <pc:docMk/>
            <pc:sldMk cId="1866341749" sldId="317"/>
            <ac:inkMk id="93" creationId="{D13BAFA1-F708-22A0-84EA-0DE630F4E7BA}"/>
          </ac:inkMkLst>
        </pc:inkChg>
        <pc:inkChg chg="add">
          <ac:chgData name="Fuentes-Cabrera, Miguel" userId="1bb9fb8f-7ff7-4823-9c46-dbbc0dc47453" providerId="ADAL" clId="{D16B89D3-8BA8-4A70-AE12-51DA2A171821}" dt="2025-11-02T22:35:57.640" v="1080"/>
          <ac:inkMkLst>
            <pc:docMk/>
            <pc:sldMk cId="1866341749" sldId="317"/>
            <ac:inkMk id="94" creationId="{B871A108-BE85-8910-3255-69AD5FC905DF}"/>
          </ac:inkMkLst>
        </pc:inkChg>
        <pc:inkChg chg="add">
          <ac:chgData name="Fuentes-Cabrera, Miguel" userId="1bb9fb8f-7ff7-4823-9c46-dbbc0dc47453" providerId="ADAL" clId="{D16B89D3-8BA8-4A70-AE12-51DA2A171821}" dt="2025-11-02T22:35:58.007" v="1081"/>
          <ac:inkMkLst>
            <pc:docMk/>
            <pc:sldMk cId="1866341749" sldId="317"/>
            <ac:inkMk id="95" creationId="{E87217CC-BCB2-C946-CDF6-C02CDFA63816}"/>
          </ac:inkMkLst>
        </pc:inkChg>
        <pc:inkChg chg="add">
          <ac:chgData name="Fuentes-Cabrera, Miguel" userId="1bb9fb8f-7ff7-4823-9c46-dbbc0dc47453" providerId="ADAL" clId="{D16B89D3-8BA8-4A70-AE12-51DA2A171821}" dt="2025-11-02T22:35:58.506" v="1082"/>
          <ac:inkMkLst>
            <pc:docMk/>
            <pc:sldMk cId="1866341749" sldId="317"/>
            <ac:inkMk id="96" creationId="{D36D173E-ED61-F1A4-361A-7A925F65F073}"/>
          </ac:inkMkLst>
        </pc:inkChg>
        <pc:inkChg chg="add">
          <ac:chgData name="Fuentes-Cabrera, Miguel" userId="1bb9fb8f-7ff7-4823-9c46-dbbc0dc47453" providerId="ADAL" clId="{D16B89D3-8BA8-4A70-AE12-51DA2A171821}" dt="2025-11-02T22:35:58.823" v="1083"/>
          <ac:inkMkLst>
            <pc:docMk/>
            <pc:sldMk cId="1866341749" sldId="317"/>
            <ac:inkMk id="97" creationId="{ADFA4584-87DD-F96B-D9A0-A4433E2524CD}"/>
          </ac:inkMkLst>
        </pc:inkChg>
        <pc:inkChg chg="add">
          <ac:chgData name="Fuentes-Cabrera, Miguel" userId="1bb9fb8f-7ff7-4823-9c46-dbbc0dc47453" providerId="ADAL" clId="{D16B89D3-8BA8-4A70-AE12-51DA2A171821}" dt="2025-11-02T22:47:37.172" v="1363"/>
          <ac:inkMkLst>
            <pc:docMk/>
            <pc:sldMk cId="1866341749" sldId="317"/>
            <ac:inkMk id="98" creationId="{55012B36-2D84-1450-94A8-A954ED2266AD}"/>
          </ac:inkMkLst>
        </pc:inkChg>
        <pc:inkChg chg="add del">
          <ac:chgData name="Fuentes-Cabrera, Miguel" userId="1bb9fb8f-7ff7-4823-9c46-dbbc0dc47453" providerId="ADAL" clId="{D16B89D3-8BA8-4A70-AE12-51DA2A171821}" dt="2025-11-02T22:45:23.358" v="1286"/>
          <ac:inkMkLst>
            <pc:docMk/>
            <pc:sldMk cId="1866341749" sldId="317"/>
            <ac:inkMk id="98" creationId="{6BAF2A8E-D079-59E4-AA2F-9A6401CBEB0C}"/>
          </ac:inkMkLst>
        </pc:inkChg>
        <pc:inkChg chg="add">
          <ac:chgData name="Fuentes-Cabrera, Miguel" userId="1bb9fb8f-7ff7-4823-9c46-dbbc0dc47453" providerId="ADAL" clId="{D16B89D3-8BA8-4A70-AE12-51DA2A171821}" dt="2025-11-02T22:56:23.861" v="1532"/>
          <ac:inkMkLst>
            <pc:docMk/>
            <pc:sldMk cId="1866341749" sldId="317"/>
            <ac:inkMk id="99" creationId="{8B204CE0-1E62-54B7-B5B6-C7580A26AD5B}"/>
          </ac:inkMkLst>
        </pc:inkChg>
        <pc:inkChg chg="add del">
          <ac:chgData name="Fuentes-Cabrera, Miguel" userId="1bb9fb8f-7ff7-4823-9c46-dbbc0dc47453" providerId="ADAL" clId="{D16B89D3-8BA8-4A70-AE12-51DA2A171821}" dt="2025-11-02T22:47:38.342" v="1365"/>
          <ac:inkMkLst>
            <pc:docMk/>
            <pc:sldMk cId="1866341749" sldId="317"/>
            <ac:inkMk id="99" creationId="{CD0721C3-CC4C-778F-3059-5BDF703A1C07}"/>
          </ac:inkMkLst>
        </pc:inkChg>
        <pc:inkChg chg="add del">
          <ac:chgData name="Fuentes-Cabrera, Miguel" userId="1bb9fb8f-7ff7-4823-9c46-dbbc0dc47453" providerId="ADAL" clId="{D16B89D3-8BA8-4A70-AE12-51DA2A171821}" dt="2025-11-02T22:45:23.358" v="1286"/>
          <ac:inkMkLst>
            <pc:docMk/>
            <pc:sldMk cId="1866341749" sldId="317"/>
            <ac:inkMk id="99" creationId="{F1028E91-3672-BBD5-F980-81D41E8086CF}"/>
          </ac:inkMkLst>
        </pc:inkChg>
        <pc:inkChg chg="add reco">
          <ac:chgData name="Fuentes-Cabrera, Miguel" userId="1bb9fb8f-7ff7-4823-9c46-dbbc0dc47453" providerId="ADAL" clId="{D16B89D3-8BA8-4A70-AE12-51DA2A171821}" dt="2025-11-02T22:47:38.342" v="1365"/>
          <ac:inkMkLst>
            <pc:docMk/>
            <pc:sldMk cId="1866341749" sldId="317"/>
            <ac:inkMk id="100" creationId="{A590E59E-E0AC-D418-947C-B91401EDFEE1}"/>
          </ac:inkMkLst>
        </pc:inkChg>
        <pc:inkChg chg="add del">
          <ac:chgData name="Fuentes-Cabrera, Miguel" userId="1bb9fb8f-7ff7-4823-9c46-dbbc0dc47453" providerId="ADAL" clId="{D16B89D3-8BA8-4A70-AE12-51DA2A171821}" dt="2025-11-02T22:45:23.358" v="1286"/>
          <ac:inkMkLst>
            <pc:docMk/>
            <pc:sldMk cId="1866341749" sldId="317"/>
            <ac:inkMk id="100" creationId="{F0D1C3F4-8FCB-F98D-3A0F-34CF866947A2}"/>
          </ac:inkMkLst>
        </pc:inkChg>
        <pc:inkChg chg="add del">
          <ac:chgData name="Fuentes-Cabrera, Miguel" userId="1bb9fb8f-7ff7-4823-9c46-dbbc0dc47453" providerId="ADAL" clId="{D16B89D3-8BA8-4A70-AE12-51DA2A171821}" dt="2025-11-02T22:45:29.200" v="1295"/>
          <ac:inkMkLst>
            <pc:docMk/>
            <pc:sldMk cId="1866341749" sldId="317"/>
            <ac:inkMk id="101" creationId="{31FBB067-5F8F-2E54-DB27-0760D7BD39C0}"/>
          </ac:inkMkLst>
        </pc:inkChg>
        <pc:inkChg chg="add">
          <ac:chgData name="Fuentes-Cabrera, Miguel" userId="1bb9fb8f-7ff7-4823-9c46-dbbc0dc47453" providerId="ADAL" clId="{D16B89D3-8BA8-4A70-AE12-51DA2A171821}" dt="2025-11-02T22:56:25.327" v="1533"/>
          <ac:inkMkLst>
            <pc:docMk/>
            <pc:sldMk cId="1866341749" sldId="317"/>
            <ac:inkMk id="101" creationId="{74E90FA2-5929-517A-028E-E234B90BCFE9}"/>
          </ac:inkMkLst>
        </pc:inkChg>
        <pc:inkChg chg="add del">
          <ac:chgData name="Fuentes-Cabrera, Miguel" userId="1bb9fb8f-7ff7-4823-9c46-dbbc0dc47453" providerId="ADAL" clId="{D16B89D3-8BA8-4A70-AE12-51DA2A171821}" dt="2025-11-02T22:47:43.680" v="1371"/>
          <ac:inkMkLst>
            <pc:docMk/>
            <pc:sldMk cId="1866341749" sldId="317"/>
            <ac:inkMk id="101" creationId="{ACEEEFAA-3308-B07E-C37F-07BB15148FF3}"/>
          </ac:inkMkLst>
        </pc:inkChg>
        <pc:inkChg chg="add del">
          <ac:chgData name="Fuentes-Cabrera, Miguel" userId="1bb9fb8f-7ff7-4823-9c46-dbbc0dc47453" providerId="ADAL" clId="{D16B89D3-8BA8-4A70-AE12-51DA2A171821}" dt="2025-11-02T22:40:48.877" v="1145"/>
          <ac:inkMkLst>
            <pc:docMk/>
            <pc:sldMk cId="1866341749" sldId="317"/>
            <ac:inkMk id="101" creationId="{B76610D8-93E6-02E5-01F2-4FC7CBCFA470}"/>
          </ac:inkMkLst>
        </pc:inkChg>
        <pc:inkChg chg="add">
          <ac:chgData name="Fuentes-Cabrera, Miguel" userId="1bb9fb8f-7ff7-4823-9c46-dbbc0dc47453" providerId="ADAL" clId="{D16B89D3-8BA8-4A70-AE12-51DA2A171821}" dt="2025-11-02T22:40:45.168" v="1135"/>
          <ac:inkMkLst>
            <pc:docMk/>
            <pc:sldMk cId="1866341749" sldId="317"/>
            <ac:inkMk id="102" creationId="{5079F9BA-C00D-CD4F-5BD2-FAE33C8D9FE2}"/>
          </ac:inkMkLst>
        </pc:inkChg>
        <pc:inkChg chg="add reco">
          <ac:chgData name="Fuentes-Cabrera, Miguel" userId="1bb9fb8f-7ff7-4823-9c46-dbbc0dc47453" providerId="ADAL" clId="{D16B89D3-8BA8-4A70-AE12-51DA2A171821}" dt="2025-11-02T22:45:23.358" v="1286"/>
          <ac:inkMkLst>
            <pc:docMk/>
            <pc:sldMk cId="1866341749" sldId="317"/>
            <ac:inkMk id="102" creationId="{5C7C963B-15EB-AFDB-D34E-E73D9339FD68}"/>
          </ac:inkMkLst>
        </pc:inkChg>
        <pc:inkChg chg="add del">
          <ac:chgData name="Fuentes-Cabrera, Miguel" userId="1bb9fb8f-7ff7-4823-9c46-dbbc0dc47453" providerId="ADAL" clId="{D16B89D3-8BA8-4A70-AE12-51DA2A171821}" dt="2025-11-02T22:40:48.877" v="1145"/>
          <ac:inkMkLst>
            <pc:docMk/>
            <pc:sldMk cId="1866341749" sldId="317"/>
            <ac:inkMk id="103" creationId="{4B659723-98D7-5140-6CA9-CA36A91B7693}"/>
          </ac:inkMkLst>
        </pc:inkChg>
        <pc:inkChg chg="add">
          <ac:chgData name="Fuentes-Cabrera, Miguel" userId="1bb9fb8f-7ff7-4823-9c46-dbbc0dc47453" providerId="ADAL" clId="{D16B89D3-8BA8-4A70-AE12-51DA2A171821}" dt="2025-11-02T22:56:25.627" v="1534"/>
          <ac:inkMkLst>
            <pc:docMk/>
            <pc:sldMk cId="1866341749" sldId="317"/>
            <ac:inkMk id="103" creationId="{BB8AC873-3BEF-021B-3AAA-DFBB0D20E1C3}"/>
          </ac:inkMkLst>
        </pc:inkChg>
        <pc:inkChg chg="add del">
          <ac:chgData name="Fuentes-Cabrera, Miguel" userId="1bb9fb8f-7ff7-4823-9c46-dbbc0dc47453" providerId="ADAL" clId="{D16B89D3-8BA8-4A70-AE12-51DA2A171821}" dt="2025-11-02T22:47:43.680" v="1371"/>
          <ac:inkMkLst>
            <pc:docMk/>
            <pc:sldMk cId="1866341749" sldId="317"/>
            <ac:inkMk id="103" creationId="{C785C05A-8FDB-A9D0-6466-469A543A2716}"/>
          </ac:inkMkLst>
        </pc:inkChg>
        <pc:inkChg chg="add del">
          <ac:chgData name="Fuentes-Cabrera, Miguel" userId="1bb9fb8f-7ff7-4823-9c46-dbbc0dc47453" providerId="ADAL" clId="{D16B89D3-8BA8-4A70-AE12-51DA2A171821}" dt="2025-11-02T22:45:29.200" v="1295"/>
          <ac:inkMkLst>
            <pc:docMk/>
            <pc:sldMk cId="1866341749" sldId="317"/>
            <ac:inkMk id="103" creationId="{D09F3B30-9005-F227-2266-8C43CB9CFF8B}"/>
          </ac:inkMkLst>
        </pc:inkChg>
        <pc:inkChg chg="add del">
          <ac:chgData name="Fuentes-Cabrera, Miguel" userId="1bb9fb8f-7ff7-4823-9c46-dbbc0dc47453" providerId="ADAL" clId="{D16B89D3-8BA8-4A70-AE12-51DA2A171821}" dt="2025-11-02T22:47:43.680" v="1371"/>
          <ac:inkMkLst>
            <pc:docMk/>
            <pc:sldMk cId="1866341749" sldId="317"/>
            <ac:inkMk id="104" creationId="{59DE9FFE-DD30-AD6B-BB06-544C94C50747}"/>
          </ac:inkMkLst>
        </pc:inkChg>
        <pc:inkChg chg="add del">
          <ac:chgData name="Fuentes-Cabrera, Miguel" userId="1bb9fb8f-7ff7-4823-9c46-dbbc0dc47453" providerId="ADAL" clId="{D16B89D3-8BA8-4A70-AE12-51DA2A171821}" dt="2025-11-02T22:45:29.200" v="1295"/>
          <ac:inkMkLst>
            <pc:docMk/>
            <pc:sldMk cId="1866341749" sldId="317"/>
            <ac:inkMk id="104" creationId="{639C3C9E-CCF2-CE7A-2B1C-3FC671939EDD}"/>
          </ac:inkMkLst>
        </pc:inkChg>
        <pc:inkChg chg="add del">
          <ac:chgData name="Fuentes-Cabrera, Miguel" userId="1bb9fb8f-7ff7-4823-9c46-dbbc0dc47453" providerId="ADAL" clId="{D16B89D3-8BA8-4A70-AE12-51DA2A171821}" dt="2025-11-02T22:40:48.877" v="1145"/>
          <ac:inkMkLst>
            <pc:docMk/>
            <pc:sldMk cId="1866341749" sldId="317"/>
            <ac:inkMk id="104" creationId="{67F0F081-F539-A0A7-88C9-1F5F7943EC20}"/>
          </ac:inkMkLst>
        </pc:inkChg>
        <pc:inkChg chg="add">
          <ac:chgData name="Fuentes-Cabrera, Miguel" userId="1bb9fb8f-7ff7-4823-9c46-dbbc0dc47453" providerId="ADAL" clId="{D16B89D3-8BA8-4A70-AE12-51DA2A171821}" dt="2025-11-02T22:56:25.910" v="1535"/>
          <ac:inkMkLst>
            <pc:docMk/>
            <pc:sldMk cId="1866341749" sldId="317"/>
            <ac:inkMk id="104" creationId="{D6012386-AA7E-6C78-2B98-9930F7AEC394}"/>
          </ac:inkMkLst>
        </pc:inkChg>
        <pc:inkChg chg="add">
          <ac:chgData name="Fuentes-Cabrera, Miguel" userId="1bb9fb8f-7ff7-4823-9c46-dbbc0dc47453" providerId="ADAL" clId="{D16B89D3-8BA8-4A70-AE12-51DA2A171821}" dt="2025-11-02T22:45:26.445" v="1289"/>
          <ac:inkMkLst>
            <pc:docMk/>
            <pc:sldMk cId="1866341749" sldId="317"/>
            <ac:inkMk id="105" creationId="{34CBC9C3-140B-CD34-56C6-782EA8FBA400}"/>
          </ac:inkMkLst>
        </pc:inkChg>
        <pc:inkChg chg="add del">
          <ac:chgData name="Fuentes-Cabrera, Miguel" userId="1bb9fb8f-7ff7-4823-9c46-dbbc0dc47453" providerId="ADAL" clId="{D16B89D3-8BA8-4A70-AE12-51DA2A171821}" dt="2025-11-02T22:40:48.877" v="1145"/>
          <ac:inkMkLst>
            <pc:docMk/>
            <pc:sldMk cId="1866341749" sldId="317"/>
            <ac:inkMk id="105" creationId="{F80C9AEB-2743-DF28-B11B-B6275C3EC010}"/>
          </ac:inkMkLst>
        </pc:inkChg>
        <pc:inkChg chg="add del">
          <ac:chgData name="Fuentes-Cabrera, Miguel" userId="1bb9fb8f-7ff7-4823-9c46-dbbc0dc47453" providerId="ADAL" clId="{D16B89D3-8BA8-4A70-AE12-51DA2A171821}" dt="2025-11-02T22:47:43.680" v="1371"/>
          <ac:inkMkLst>
            <pc:docMk/>
            <pc:sldMk cId="1866341749" sldId="317"/>
            <ac:inkMk id="106" creationId="{0905513B-EA2D-1DB9-C8AF-74CCA478CB72}"/>
          </ac:inkMkLst>
        </pc:inkChg>
        <pc:inkChg chg="add del">
          <ac:chgData name="Fuentes-Cabrera, Miguel" userId="1bb9fb8f-7ff7-4823-9c46-dbbc0dc47453" providerId="ADAL" clId="{D16B89D3-8BA8-4A70-AE12-51DA2A171821}" dt="2025-11-02T22:45:29.200" v="1295"/>
          <ac:inkMkLst>
            <pc:docMk/>
            <pc:sldMk cId="1866341749" sldId="317"/>
            <ac:inkMk id="106" creationId="{266DD120-E5C4-25D8-D9E2-2E4F93316522}"/>
          </ac:inkMkLst>
        </pc:inkChg>
        <pc:inkChg chg="add del">
          <ac:chgData name="Fuentes-Cabrera, Miguel" userId="1bb9fb8f-7ff7-4823-9c46-dbbc0dc47453" providerId="ADAL" clId="{D16B89D3-8BA8-4A70-AE12-51DA2A171821}" dt="2025-11-02T22:40:48.877" v="1145"/>
          <ac:inkMkLst>
            <pc:docMk/>
            <pc:sldMk cId="1866341749" sldId="317"/>
            <ac:inkMk id="106" creationId="{B5C24906-9FDA-F917-2F3B-5108485D6FFC}"/>
          </ac:inkMkLst>
        </pc:inkChg>
        <pc:inkChg chg="add">
          <ac:chgData name="Fuentes-Cabrera, Miguel" userId="1bb9fb8f-7ff7-4823-9c46-dbbc0dc47453" providerId="ADAL" clId="{D16B89D3-8BA8-4A70-AE12-51DA2A171821}" dt="2025-11-02T22:56:26.276" v="1536"/>
          <ac:inkMkLst>
            <pc:docMk/>
            <pc:sldMk cId="1866341749" sldId="317"/>
            <ac:inkMk id="106" creationId="{E14F63C8-4E7A-BA12-CFB8-962FE6FE3F0D}"/>
          </ac:inkMkLst>
        </pc:inkChg>
        <pc:inkChg chg="add del">
          <ac:chgData name="Fuentes-Cabrera, Miguel" userId="1bb9fb8f-7ff7-4823-9c46-dbbc0dc47453" providerId="ADAL" clId="{D16B89D3-8BA8-4A70-AE12-51DA2A171821}" dt="2025-11-02T22:47:43.680" v="1371"/>
          <ac:inkMkLst>
            <pc:docMk/>
            <pc:sldMk cId="1866341749" sldId="317"/>
            <ac:inkMk id="107" creationId="{4A330F90-774E-A46F-B0D8-37AA96228F29}"/>
          </ac:inkMkLst>
        </pc:inkChg>
        <pc:inkChg chg="add del">
          <ac:chgData name="Fuentes-Cabrera, Miguel" userId="1bb9fb8f-7ff7-4823-9c46-dbbc0dc47453" providerId="ADAL" clId="{D16B89D3-8BA8-4A70-AE12-51DA2A171821}" dt="2025-11-02T22:40:48.877" v="1145"/>
          <ac:inkMkLst>
            <pc:docMk/>
            <pc:sldMk cId="1866341749" sldId="317"/>
            <ac:inkMk id="107" creationId="{95416CB0-02C9-E718-871B-CA3FE3FE007C}"/>
          </ac:inkMkLst>
        </pc:inkChg>
        <pc:inkChg chg="add">
          <ac:chgData name="Fuentes-Cabrera, Miguel" userId="1bb9fb8f-7ff7-4823-9c46-dbbc0dc47453" providerId="ADAL" clId="{D16B89D3-8BA8-4A70-AE12-51DA2A171821}" dt="2025-11-02T22:56:26.476" v="1537"/>
          <ac:inkMkLst>
            <pc:docMk/>
            <pc:sldMk cId="1866341749" sldId="317"/>
            <ac:inkMk id="107" creationId="{9B78A79F-E043-2AD8-D716-543BC828D69F}"/>
          </ac:inkMkLst>
        </pc:inkChg>
        <pc:inkChg chg="add del">
          <ac:chgData name="Fuentes-Cabrera, Miguel" userId="1bb9fb8f-7ff7-4823-9c46-dbbc0dc47453" providerId="ADAL" clId="{D16B89D3-8BA8-4A70-AE12-51DA2A171821}" dt="2025-11-02T22:45:29.200" v="1295"/>
          <ac:inkMkLst>
            <pc:docMk/>
            <pc:sldMk cId="1866341749" sldId="317"/>
            <ac:inkMk id="107" creationId="{DAA5E267-8C69-F180-B422-3A12DE074F5F}"/>
          </ac:inkMkLst>
        </pc:inkChg>
        <pc:inkChg chg="add del">
          <ac:chgData name="Fuentes-Cabrera, Miguel" userId="1bb9fb8f-7ff7-4823-9c46-dbbc0dc47453" providerId="ADAL" clId="{D16B89D3-8BA8-4A70-AE12-51DA2A171821}" dt="2025-11-02T22:40:48.877" v="1145"/>
          <ac:inkMkLst>
            <pc:docMk/>
            <pc:sldMk cId="1866341749" sldId="317"/>
            <ac:inkMk id="108" creationId="{52997911-F689-DEC5-FB4B-CC10C76D93D2}"/>
          </ac:inkMkLst>
        </pc:inkChg>
        <pc:inkChg chg="add reco">
          <ac:chgData name="Fuentes-Cabrera, Miguel" userId="1bb9fb8f-7ff7-4823-9c46-dbbc0dc47453" providerId="ADAL" clId="{D16B89D3-8BA8-4A70-AE12-51DA2A171821}" dt="2025-11-02T22:47:43.680" v="1371"/>
          <ac:inkMkLst>
            <pc:docMk/>
            <pc:sldMk cId="1866341749" sldId="317"/>
            <ac:inkMk id="108" creationId="{8622552F-5FE1-4917-EBF6-5B16827D1AF6}"/>
          </ac:inkMkLst>
        </pc:inkChg>
        <pc:inkChg chg="add del">
          <ac:chgData name="Fuentes-Cabrera, Miguel" userId="1bb9fb8f-7ff7-4823-9c46-dbbc0dc47453" providerId="ADAL" clId="{D16B89D3-8BA8-4A70-AE12-51DA2A171821}" dt="2025-11-02T22:45:29.200" v="1295"/>
          <ac:inkMkLst>
            <pc:docMk/>
            <pc:sldMk cId="1866341749" sldId="317"/>
            <ac:inkMk id="108" creationId="{F702ACAE-F6BE-B1E1-25BB-465BA78BE9DA}"/>
          </ac:inkMkLst>
        </pc:inkChg>
        <pc:inkChg chg="add">
          <ac:chgData name="Fuentes-Cabrera, Miguel" userId="1bb9fb8f-7ff7-4823-9c46-dbbc0dc47453" providerId="ADAL" clId="{D16B89D3-8BA8-4A70-AE12-51DA2A171821}" dt="2025-11-02T22:56:26.877" v="1538"/>
          <ac:inkMkLst>
            <pc:docMk/>
            <pc:sldMk cId="1866341749" sldId="317"/>
            <ac:inkMk id="109" creationId="{08BDDF92-A2E2-3DFE-65B2-F4BE499BBB32}"/>
          </ac:inkMkLst>
        </pc:inkChg>
        <pc:inkChg chg="add del">
          <ac:chgData name="Fuentes-Cabrera, Miguel" userId="1bb9fb8f-7ff7-4823-9c46-dbbc0dc47453" providerId="ADAL" clId="{D16B89D3-8BA8-4A70-AE12-51DA2A171821}" dt="2025-11-02T22:47:49.398" v="1376"/>
          <ac:inkMkLst>
            <pc:docMk/>
            <pc:sldMk cId="1866341749" sldId="317"/>
            <ac:inkMk id="109" creationId="{4B62AF0E-ABE7-179D-A96A-7E90DACFECCA}"/>
          </ac:inkMkLst>
        </pc:inkChg>
        <pc:inkChg chg="add del">
          <ac:chgData name="Fuentes-Cabrera, Miguel" userId="1bb9fb8f-7ff7-4823-9c46-dbbc0dc47453" providerId="ADAL" clId="{D16B89D3-8BA8-4A70-AE12-51DA2A171821}" dt="2025-11-02T22:45:29.200" v="1295"/>
          <ac:inkMkLst>
            <pc:docMk/>
            <pc:sldMk cId="1866341749" sldId="317"/>
            <ac:inkMk id="109" creationId="{D4800944-ECAD-963E-C57F-87C88B1F59E3}"/>
          </ac:inkMkLst>
        </pc:inkChg>
        <pc:inkChg chg="add del">
          <ac:chgData name="Fuentes-Cabrera, Miguel" userId="1bb9fb8f-7ff7-4823-9c46-dbbc0dc47453" providerId="ADAL" clId="{D16B89D3-8BA8-4A70-AE12-51DA2A171821}" dt="2025-11-02T22:40:48.877" v="1145"/>
          <ac:inkMkLst>
            <pc:docMk/>
            <pc:sldMk cId="1866341749" sldId="317"/>
            <ac:inkMk id="109" creationId="{DC0FA61C-E613-9618-9E0E-CCABA9CAE28C}"/>
          </ac:inkMkLst>
        </pc:inkChg>
        <pc:inkChg chg="add">
          <ac:chgData name="Fuentes-Cabrera, Miguel" userId="1bb9fb8f-7ff7-4823-9c46-dbbc0dc47453" providerId="ADAL" clId="{D16B89D3-8BA8-4A70-AE12-51DA2A171821}" dt="2025-11-02T22:56:27.143" v="1539"/>
          <ac:inkMkLst>
            <pc:docMk/>
            <pc:sldMk cId="1866341749" sldId="317"/>
            <ac:inkMk id="110" creationId="{4344CC57-329C-63E6-2819-65EADFC50F5A}"/>
          </ac:inkMkLst>
        </pc:inkChg>
        <pc:inkChg chg="add del">
          <ac:chgData name="Fuentes-Cabrera, Miguel" userId="1bb9fb8f-7ff7-4823-9c46-dbbc0dc47453" providerId="ADAL" clId="{D16B89D3-8BA8-4A70-AE12-51DA2A171821}" dt="2025-11-02T22:45:29.200" v="1295"/>
          <ac:inkMkLst>
            <pc:docMk/>
            <pc:sldMk cId="1866341749" sldId="317"/>
            <ac:inkMk id="110" creationId="{8525D5F2-A8DE-F6C4-DCB2-84F185938BF2}"/>
          </ac:inkMkLst>
        </pc:inkChg>
        <pc:inkChg chg="add del">
          <ac:chgData name="Fuentes-Cabrera, Miguel" userId="1bb9fb8f-7ff7-4823-9c46-dbbc0dc47453" providerId="ADAL" clId="{D16B89D3-8BA8-4A70-AE12-51DA2A171821}" dt="2025-11-02T22:47:49.398" v="1376"/>
          <ac:inkMkLst>
            <pc:docMk/>
            <pc:sldMk cId="1866341749" sldId="317"/>
            <ac:inkMk id="110" creationId="{BD680B81-9D0B-75AA-1176-EAB513021AD0}"/>
          </ac:inkMkLst>
        </pc:inkChg>
        <pc:inkChg chg="add">
          <ac:chgData name="Fuentes-Cabrera, Miguel" userId="1bb9fb8f-7ff7-4823-9c46-dbbc0dc47453" providerId="ADAL" clId="{D16B89D3-8BA8-4A70-AE12-51DA2A171821}" dt="2025-11-02T22:40:47.634" v="1143"/>
          <ac:inkMkLst>
            <pc:docMk/>
            <pc:sldMk cId="1866341749" sldId="317"/>
            <ac:inkMk id="110" creationId="{FF2BE2DA-9D0B-DDA3-0E9D-BCE9CBD5A2FD}"/>
          </ac:inkMkLst>
        </pc:inkChg>
        <pc:inkChg chg="add del">
          <ac:chgData name="Fuentes-Cabrera, Miguel" userId="1bb9fb8f-7ff7-4823-9c46-dbbc0dc47453" providerId="ADAL" clId="{D16B89D3-8BA8-4A70-AE12-51DA2A171821}" dt="2025-11-02T22:40:48.877" v="1145"/>
          <ac:inkMkLst>
            <pc:docMk/>
            <pc:sldMk cId="1866341749" sldId="317"/>
            <ac:inkMk id="111" creationId="{3A39C7E1-ACEE-3502-BBBB-962DD8A2E383}"/>
          </ac:inkMkLst>
        </pc:inkChg>
        <pc:inkChg chg="add reco">
          <ac:chgData name="Fuentes-Cabrera, Miguel" userId="1bb9fb8f-7ff7-4823-9c46-dbbc0dc47453" providerId="ADAL" clId="{D16B89D3-8BA8-4A70-AE12-51DA2A171821}" dt="2025-11-02T22:45:29.200" v="1295"/>
          <ac:inkMkLst>
            <pc:docMk/>
            <pc:sldMk cId="1866341749" sldId="317"/>
            <ac:inkMk id="111" creationId="{55886BA9-BCB8-2DD4-BBFA-AA1175C81697}"/>
          </ac:inkMkLst>
        </pc:inkChg>
        <pc:inkChg chg="add del mod reco modStrokes">
          <ac:chgData name="Fuentes-Cabrera, Miguel" userId="1bb9fb8f-7ff7-4823-9c46-dbbc0dc47453" providerId="ADAL" clId="{D16B89D3-8BA8-4A70-AE12-51DA2A171821}" dt="2025-11-02T22:43:14.646" v="1193"/>
          <ac:inkMkLst>
            <pc:docMk/>
            <pc:sldMk cId="1866341749" sldId="317"/>
            <ac:inkMk id="112" creationId="{484B7966-88B9-A78A-BF07-E81CFA2020FC}"/>
          </ac:inkMkLst>
        </pc:inkChg>
        <pc:inkChg chg="add reco">
          <ac:chgData name="Fuentes-Cabrera, Miguel" userId="1bb9fb8f-7ff7-4823-9c46-dbbc0dc47453" providerId="ADAL" clId="{D16B89D3-8BA8-4A70-AE12-51DA2A171821}" dt="2025-11-02T22:45:29.200" v="1295"/>
          <ac:inkMkLst>
            <pc:docMk/>
            <pc:sldMk cId="1866341749" sldId="317"/>
            <ac:inkMk id="112" creationId="{D8916C40-2B04-CB01-DB6C-E98053D7E33C}"/>
          </ac:inkMkLst>
        </pc:inkChg>
        <pc:inkChg chg="add">
          <ac:chgData name="Fuentes-Cabrera, Miguel" userId="1bb9fb8f-7ff7-4823-9c46-dbbc0dc47453" providerId="ADAL" clId="{D16B89D3-8BA8-4A70-AE12-51DA2A171821}" dt="2025-11-02T22:56:27.693" v="1540"/>
          <ac:inkMkLst>
            <pc:docMk/>
            <pc:sldMk cId="1866341749" sldId="317"/>
            <ac:inkMk id="113" creationId="{269B47D4-DE7D-4A03-8AF9-7EE4DBF59546}"/>
          </ac:inkMkLst>
        </pc:inkChg>
        <pc:inkChg chg="add del">
          <ac:chgData name="Fuentes-Cabrera, Miguel" userId="1bb9fb8f-7ff7-4823-9c46-dbbc0dc47453" providerId="ADAL" clId="{D16B89D3-8BA8-4A70-AE12-51DA2A171821}" dt="2025-11-02T22:42:32.424" v="1149"/>
          <ac:inkMkLst>
            <pc:docMk/>
            <pc:sldMk cId="1866341749" sldId="317"/>
            <ac:inkMk id="113" creationId="{40DE0C98-9387-AA0D-A06E-D6E51EC1A065}"/>
          </ac:inkMkLst>
        </pc:inkChg>
        <pc:inkChg chg="add del">
          <ac:chgData name="Fuentes-Cabrera, Miguel" userId="1bb9fb8f-7ff7-4823-9c46-dbbc0dc47453" providerId="ADAL" clId="{D16B89D3-8BA8-4A70-AE12-51DA2A171821}" dt="2025-11-02T22:47:49.398" v="1376"/>
          <ac:inkMkLst>
            <pc:docMk/>
            <pc:sldMk cId="1866341749" sldId="317"/>
            <ac:inkMk id="113" creationId="{728BF68F-8E9C-EE50-090D-B9658792A36D}"/>
          </ac:inkMkLst>
        </pc:inkChg>
        <pc:inkChg chg="add del">
          <ac:chgData name="Fuentes-Cabrera, Miguel" userId="1bb9fb8f-7ff7-4823-9c46-dbbc0dc47453" providerId="ADAL" clId="{D16B89D3-8BA8-4A70-AE12-51DA2A171821}" dt="2025-11-02T22:46:04.165" v="1318"/>
          <ac:inkMkLst>
            <pc:docMk/>
            <pc:sldMk cId="1866341749" sldId="317"/>
            <ac:inkMk id="113" creationId="{A8899481-FDAA-AF66-0572-0651053AFA59}"/>
          </ac:inkMkLst>
        </pc:inkChg>
        <pc:inkChg chg="add del">
          <ac:chgData name="Fuentes-Cabrera, Miguel" userId="1bb9fb8f-7ff7-4823-9c46-dbbc0dc47453" providerId="ADAL" clId="{D16B89D3-8BA8-4A70-AE12-51DA2A171821}" dt="2025-11-02T22:42:32.424" v="1149"/>
          <ac:inkMkLst>
            <pc:docMk/>
            <pc:sldMk cId="1866341749" sldId="317"/>
            <ac:inkMk id="114" creationId="{1D9552C8-875C-30A1-464C-4A6468DE863C}"/>
          </ac:inkMkLst>
        </pc:inkChg>
        <pc:inkChg chg="add">
          <ac:chgData name="Fuentes-Cabrera, Miguel" userId="1bb9fb8f-7ff7-4823-9c46-dbbc0dc47453" providerId="ADAL" clId="{D16B89D3-8BA8-4A70-AE12-51DA2A171821}" dt="2025-11-02T22:46:08.177" v="1319"/>
          <ac:inkMkLst>
            <pc:docMk/>
            <pc:sldMk cId="1866341749" sldId="317"/>
            <ac:inkMk id="114" creationId="{655D2BD9-A8B7-8CE2-0C62-75B575067EED}"/>
          </ac:inkMkLst>
        </pc:inkChg>
        <pc:inkChg chg="add del">
          <ac:chgData name="Fuentes-Cabrera, Miguel" userId="1bb9fb8f-7ff7-4823-9c46-dbbc0dc47453" providerId="ADAL" clId="{D16B89D3-8BA8-4A70-AE12-51DA2A171821}" dt="2025-11-02T22:56:37.902" v="1557"/>
          <ac:inkMkLst>
            <pc:docMk/>
            <pc:sldMk cId="1866341749" sldId="317"/>
            <ac:inkMk id="115" creationId="{22DEE7B9-9374-58F0-F78E-55103A6A419D}"/>
          </ac:inkMkLst>
        </pc:inkChg>
        <pc:inkChg chg="add del">
          <ac:chgData name="Fuentes-Cabrera, Miguel" userId="1bb9fb8f-7ff7-4823-9c46-dbbc0dc47453" providerId="ADAL" clId="{D16B89D3-8BA8-4A70-AE12-51DA2A171821}" dt="2025-11-02T22:42:32.424" v="1149"/>
          <ac:inkMkLst>
            <pc:docMk/>
            <pc:sldMk cId="1866341749" sldId="317"/>
            <ac:inkMk id="115" creationId="{5FAC93BA-2347-D8B0-7929-A7C9C2B09CAD}"/>
          </ac:inkMkLst>
        </pc:inkChg>
        <pc:inkChg chg="add del">
          <ac:chgData name="Fuentes-Cabrera, Miguel" userId="1bb9fb8f-7ff7-4823-9c46-dbbc0dc47453" providerId="ADAL" clId="{D16B89D3-8BA8-4A70-AE12-51DA2A171821}" dt="2025-11-02T22:47:49.398" v="1376"/>
          <ac:inkMkLst>
            <pc:docMk/>
            <pc:sldMk cId="1866341749" sldId="317"/>
            <ac:inkMk id="115" creationId="{A5BEA243-571C-642D-90CC-70EA4C808A3A}"/>
          </ac:inkMkLst>
        </pc:inkChg>
        <pc:inkChg chg="add del">
          <ac:chgData name="Fuentes-Cabrera, Miguel" userId="1bb9fb8f-7ff7-4823-9c46-dbbc0dc47453" providerId="ADAL" clId="{D16B89D3-8BA8-4A70-AE12-51DA2A171821}" dt="2025-11-02T22:56:37.902" v="1557"/>
          <ac:inkMkLst>
            <pc:docMk/>
            <pc:sldMk cId="1866341749" sldId="317"/>
            <ac:inkMk id="116" creationId="{B1C28BA2-D0FA-566A-E3D0-9662AF43C852}"/>
          </ac:inkMkLst>
        </pc:inkChg>
        <pc:inkChg chg="add del reco">
          <ac:chgData name="Fuentes-Cabrera, Miguel" userId="1bb9fb8f-7ff7-4823-9c46-dbbc0dc47453" providerId="ADAL" clId="{D16B89D3-8BA8-4A70-AE12-51DA2A171821}" dt="2025-11-02T22:43:14.685" v="1194"/>
          <ac:inkMkLst>
            <pc:docMk/>
            <pc:sldMk cId="1866341749" sldId="317"/>
            <ac:inkMk id="116" creationId="{CBE13F99-CD2D-892C-1250-B5E05257563E}"/>
          </ac:inkMkLst>
        </pc:inkChg>
        <pc:inkChg chg="add mod reco modStrokes">
          <ac:chgData name="Fuentes-Cabrera, Miguel" userId="1bb9fb8f-7ff7-4823-9c46-dbbc0dc47453" providerId="ADAL" clId="{D16B89D3-8BA8-4A70-AE12-51DA2A171821}" dt="2025-11-02T22:51:29.543" v="1408"/>
          <ac:inkMkLst>
            <pc:docMk/>
            <pc:sldMk cId="1866341749" sldId="317"/>
            <ac:inkMk id="117" creationId="{34475F0F-834C-7280-D751-A80AD2AC9703}"/>
          </ac:inkMkLst>
        </pc:inkChg>
        <pc:inkChg chg="add del">
          <ac:chgData name="Fuentes-Cabrera, Miguel" userId="1bb9fb8f-7ff7-4823-9c46-dbbc0dc47453" providerId="ADAL" clId="{D16B89D3-8BA8-4A70-AE12-51DA2A171821}" dt="2025-11-02T22:42:41.581" v="1161"/>
          <ac:inkMkLst>
            <pc:docMk/>
            <pc:sldMk cId="1866341749" sldId="317"/>
            <ac:inkMk id="117" creationId="{4A9A53CF-6F1C-FFD4-1903-0599DFA8A63A}"/>
          </ac:inkMkLst>
        </pc:inkChg>
        <pc:inkChg chg="add reco">
          <ac:chgData name="Fuentes-Cabrera, Miguel" userId="1bb9fb8f-7ff7-4823-9c46-dbbc0dc47453" providerId="ADAL" clId="{D16B89D3-8BA8-4A70-AE12-51DA2A171821}" dt="2025-11-02T22:47:49.398" v="1376"/>
          <ac:inkMkLst>
            <pc:docMk/>
            <pc:sldMk cId="1866341749" sldId="317"/>
            <ac:inkMk id="118" creationId="{5A8FA772-BED1-7D45-BE87-16F6D2105784}"/>
          </ac:inkMkLst>
        </pc:inkChg>
        <pc:inkChg chg="add del">
          <ac:chgData name="Fuentes-Cabrera, Miguel" userId="1bb9fb8f-7ff7-4823-9c46-dbbc0dc47453" providerId="ADAL" clId="{D16B89D3-8BA8-4A70-AE12-51DA2A171821}" dt="2025-11-02T22:42:41.581" v="1161"/>
          <ac:inkMkLst>
            <pc:docMk/>
            <pc:sldMk cId="1866341749" sldId="317"/>
            <ac:inkMk id="118" creationId="{DADF3AC0-61AE-09FF-A06A-FDA0A54102C1}"/>
          </ac:inkMkLst>
        </pc:inkChg>
        <pc:inkChg chg="add">
          <ac:chgData name="Fuentes-Cabrera, Miguel" userId="1bb9fb8f-7ff7-4823-9c46-dbbc0dc47453" providerId="ADAL" clId="{D16B89D3-8BA8-4A70-AE12-51DA2A171821}" dt="2025-11-02T22:47:50.005" v="1377"/>
          <ac:inkMkLst>
            <pc:docMk/>
            <pc:sldMk cId="1866341749" sldId="317"/>
            <ac:inkMk id="119" creationId="{419B9F16-1E69-B284-DCA4-03566003A1D6}"/>
          </ac:inkMkLst>
        </pc:inkChg>
        <pc:inkChg chg="add">
          <ac:chgData name="Fuentes-Cabrera, Miguel" userId="1bb9fb8f-7ff7-4823-9c46-dbbc0dc47453" providerId="ADAL" clId="{D16B89D3-8BA8-4A70-AE12-51DA2A171821}" dt="2025-11-02T22:42:37.631" v="1152"/>
          <ac:inkMkLst>
            <pc:docMk/>
            <pc:sldMk cId="1866341749" sldId="317"/>
            <ac:inkMk id="119" creationId="{A8263F75-164B-7C25-1F2C-1EA877187266}"/>
          </ac:inkMkLst>
        </pc:inkChg>
        <pc:inkChg chg="add del">
          <ac:chgData name="Fuentes-Cabrera, Miguel" userId="1bb9fb8f-7ff7-4823-9c46-dbbc0dc47453" providerId="ADAL" clId="{D16B89D3-8BA8-4A70-AE12-51DA2A171821}" dt="2025-11-02T22:56:37.902" v="1557"/>
          <ac:inkMkLst>
            <pc:docMk/>
            <pc:sldMk cId="1866341749" sldId="317"/>
            <ac:inkMk id="120" creationId="{D31CF143-4797-1AAF-C29F-F2F4A7C366C4}"/>
          </ac:inkMkLst>
        </pc:inkChg>
        <pc:inkChg chg="add del">
          <ac:chgData name="Fuentes-Cabrera, Miguel" userId="1bb9fb8f-7ff7-4823-9c46-dbbc0dc47453" providerId="ADAL" clId="{D16B89D3-8BA8-4A70-AE12-51DA2A171821}" dt="2025-11-02T22:42:41.581" v="1161"/>
          <ac:inkMkLst>
            <pc:docMk/>
            <pc:sldMk cId="1866341749" sldId="317"/>
            <ac:inkMk id="120" creationId="{E1D331CF-9176-24F8-D0C5-E48525969354}"/>
          </ac:inkMkLst>
        </pc:inkChg>
        <pc:inkChg chg="add del">
          <ac:chgData name="Fuentes-Cabrera, Miguel" userId="1bb9fb8f-7ff7-4823-9c46-dbbc0dc47453" providerId="ADAL" clId="{D16B89D3-8BA8-4A70-AE12-51DA2A171821}" dt="2025-11-02T22:47:53.772" v="1383"/>
          <ac:inkMkLst>
            <pc:docMk/>
            <pc:sldMk cId="1866341749" sldId="317"/>
            <ac:inkMk id="120" creationId="{E7C273BD-7A91-FBDD-FCF6-791AD254251F}"/>
          </ac:inkMkLst>
        </pc:inkChg>
        <pc:inkChg chg="add del">
          <ac:chgData name="Fuentes-Cabrera, Miguel" userId="1bb9fb8f-7ff7-4823-9c46-dbbc0dc47453" providerId="ADAL" clId="{D16B89D3-8BA8-4A70-AE12-51DA2A171821}" dt="2025-11-02T22:42:41.581" v="1161"/>
          <ac:inkMkLst>
            <pc:docMk/>
            <pc:sldMk cId="1866341749" sldId="317"/>
            <ac:inkMk id="121" creationId="{0789F335-5BD3-D59B-231B-149B4E724EEE}"/>
          </ac:inkMkLst>
        </pc:inkChg>
        <pc:inkChg chg="add del">
          <ac:chgData name="Fuentes-Cabrera, Miguel" userId="1bb9fb8f-7ff7-4823-9c46-dbbc0dc47453" providerId="ADAL" clId="{D16B89D3-8BA8-4A70-AE12-51DA2A171821}" dt="2025-11-02T22:47:53.772" v="1383"/>
          <ac:inkMkLst>
            <pc:docMk/>
            <pc:sldMk cId="1866341749" sldId="317"/>
            <ac:inkMk id="121" creationId="{4169629A-8B17-A7D8-5B4A-E35EE85E8118}"/>
          </ac:inkMkLst>
        </pc:inkChg>
        <pc:inkChg chg="add">
          <ac:chgData name="Fuentes-Cabrera, Miguel" userId="1bb9fb8f-7ff7-4823-9c46-dbbc0dc47453" providerId="ADAL" clId="{D16B89D3-8BA8-4A70-AE12-51DA2A171821}" dt="2025-11-02T22:56:30.110" v="1544"/>
          <ac:inkMkLst>
            <pc:docMk/>
            <pc:sldMk cId="1866341749" sldId="317"/>
            <ac:inkMk id="121" creationId="{BD434CA4-25BF-42A9-60E3-8D316A3F924C}"/>
          </ac:inkMkLst>
        </pc:inkChg>
        <pc:inkChg chg="add del">
          <ac:chgData name="Fuentes-Cabrera, Miguel" userId="1bb9fb8f-7ff7-4823-9c46-dbbc0dc47453" providerId="ADAL" clId="{D16B89D3-8BA8-4A70-AE12-51DA2A171821}" dt="2025-11-02T22:47:53.772" v="1383"/>
          <ac:inkMkLst>
            <pc:docMk/>
            <pc:sldMk cId="1866341749" sldId="317"/>
            <ac:inkMk id="122" creationId="{490187FF-7654-FDEB-D019-002DD4E9E38A}"/>
          </ac:inkMkLst>
        </pc:inkChg>
        <pc:inkChg chg="add del">
          <ac:chgData name="Fuentes-Cabrera, Miguel" userId="1bb9fb8f-7ff7-4823-9c46-dbbc0dc47453" providerId="ADAL" clId="{D16B89D3-8BA8-4A70-AE12-51DA2A171821}" dt="2025-11-02T22:56:37.902" v="1557"/>
          <ac:inkMkLst>
            <pc:docMk/>
            <pc:sldMk cId="1866341749" sldId="317"/>
            <ac:inkMk id="122" creationId="{828655EE-5848-7FC6-505D-563EB26A5FD9}"/>
          </ac:inkMkLst>
        </pc:inkChg>
        <pc:inkChg chg="add del">
          <ac:chgData name="Fuentes-Cabrera, Miguel" userId="1bb9fb8f-7ff7-4823-9c46-dbbc0dc47453" providerId="ADAL" clId="{D16B89D3-8BA8-4A70-AE12-51DA2A171821}" dt="2025-11-02T22:42:41.581" v="1161"/>
          <ac:inkMkLst>
            <pc:docMk/>
            <pc:sldMk cId="1866341749" sldId="317"/>
            <ac:inkMk id="122" creationId="{842F0B71-2DFB-5782-6B73-C2AB16BD9542}"/>
          </ac:inkMkLst>
        </pc:inkChg>
        <pc:inkChg chg="add del">
          <ac:chgData name="Fuentes-Cabrera, Miguel" userId="1bb9fb8f-7ff7-4823-9c46-dbbc0dc47453" providerId="ADAL" clId="{D16B89D3-8BA8-4A70-AE12-51DA2A171821}" dt="2025-11-02T22:42:41.581" v="1161"/>
          <ac:inkMkLst>
            <pc:docMk/>
            <pc:sldMk cId="1866341749" sldId="317"/>
            <ac:inkMk id="123" creationId="{87B250E3-852C-35E5-DF0A-CEE7A9008021}"/>
          </ac:inkMkLst>
        </pc:inkChg>
        <pc:inkChg chg="add del">
          <ac:chgData name="Fuentes-Cabrera, Miguel" userId="1bb9fb8f-7ff7-4823-9c46-dbbc0dc47453" providerId="ADAL" clId="{D16B89D3-8BA8-4A70-AE12-51DA2A171821}" dt="2025-11-02T22:47:53.772" v="1383"/>
          <ac:inkMkLst>
            <pc:docMk/>
            <pc:sldMk cId="1866341749" sldId="317"/>
            <ac:inkMk id="123" creationId="{C56A4A93-83B6-28A5-C42F-7FF2DD0F9323}"/>
          </ac:inkMkLst>
        </pc:inkChg>
        <pc:inkChg chg="add del">
          <ac:chgData name="Fuentes-Cabrera, Miguel" userId="1bb9fb8f-7ff7-4823-9c46-dbbc0dc47453" providerId="ADAL" clId="{D16B89D3-8BA8-4A70-AE12-51DA2A171821}" dt="2025-11-02T22:42:41.581" v="1161"/>
          <ac:inkMkLst>
            <pc:docMk/>
            <pc:sldMk cId="1866341749" sldId="317"/>
            <ac:inkMk id="124" creationId="{A4F00636-C0D5-A854-894C-3419C5384607}"/>
          </ac:inkMkLst>
        </pc:inkChg>
        <pc:inkChg chg="add del">
          <ac:chgData name="Fuentes-Cabrera, Miguel" userId="1bb9fb8f-7ff7-4823-9c46-dbbc0dc47453" providerId="ADAL" clId="{D16B89D3-8BA8-4A70-AE12-51DA2A171821}" dt="2025-11-02T22:51:29.546" v="1409"/>
          <ac:inkMkLst>
            <pc:docMk/>
            <pc:sldMk cId="1866341749" sldId="317"/>
            <ac:inkMk id="124" creationId="{DD6368BB-BE5A-C896-EF46-9C84B2BF4ECD}"/>
          </ac:inkMkLst>
        </pc:inkChg>
        <pc:inkChg chg="add del">
          <ac:chgData name="Fuentes-Cabrera, Miguel" userId="1bb9fb8f-7ff7-4823-9c46-dbbc0dc47453" providerId="ADAL" clId="{D16B89D3-8BA8-4A70-AE12-51DA2A171821}" dt="2025-11-02T22:42:41.581" v="1161"/>
          <ac:inkMkLst>
            <pc:docMk/>
            <pc:sldMk cId="1866341749" sldId="317"/>
            <ac:inkMk id="125" creationId="{198B8A7F-7456-6604-47E8-80549AFC3949}"/>
          </ac:inkMkLst>
        </pc:inkChg>
        <pc:inkChg chg="add reco">
          <ac:chgData name="Fuentes-Cabrera, Miguel" userId="1bb9fb8f-7ff7-4823-9c46-dbbc0dc47453" providerId="ADAL" clId="{D16B89D3-8BA8-4A70-AE12-51DA2A171821}" dt="2025-11-02T22:47:53.772" v="1383"/>
          <ac:inkMkLst>
            <pc:docMk/>
            <pc:sldMk cId="1866341749" sldId="317"/>
            <ac:inkMk id="125" creationId="{ADEF225C-45CF-3CBE-2BDF-1A597E2A7D2C}"/>
          </ac:inkMkLst>
        </pc:inkChg>
        <pc:inkChg chg="add del">
          <ac:chgData name="Fuentes-Cabrera, Miguel" userId="1bb9fb8f-7ff7-4823-9c46-dbbc0dc47453" providerId="ADAL" clId="{D16B89D3-8BA8-4A70-AE12-51DA2A171821}" dt="2025-11-02T22:47:55.722" v="1387"/>
          <ac:inkMkLst>
            <pc:docMk/>
            <pc:sldMk cId="1866341749" sldId="317"/>
            <ac:inkMk id="126" creationId="{7CFD11E9-2351-667B-267C-620CF7ECD5FC}"/>
          </ac:inkMkLst>
        </pc:inkChg>
        <pc:inkChg chg="add">
          <ac:chgData name="Fuentes-Cabrera, Miguel" userId="1bb9fb8f-7ff7-4823-9c46-dbbc0dc47453" providerId="ADAL" clId="{D16B89D3-8BA8-4A70-AE12-51DA2A171821}" dt="2025-11-02T22:42:40.527" v="1159"/>
          <ac:inkMkLst>
            <pc:docMk/>
            <pc:sldMk cId="1866341749" sldId="317"/>
            <ac:inkMk id="126" creationId="{DA24608F-7E1E-1F52-20E9-5EDE8866A099}"/>
          </ac:inkMkLst>
        </pc:inkChg>
        <pc:inkChg chg="add">
          <ac:chgData name="Fuentes-Cabrera, Miguel" userId="1bb9fb8f-7ff7-4823-9c46-dbbc0dc47453" providerId="ADAL" clId="{D16B89D3-8BA8-4A70-AE12-51DA2A171821}" dt="2025-11-02T22:56:31.593" v="1546"/>
          <ac:inkMkLst>
            <pc:docMk/>
            <pc:sldMk cId="1866341749" sldId="317"/>
            <ac:inkMk id="127" creationId="{2C1545EE-808C-3C6A-56D3-99E91C797A1E}"/>
          </ac:inkMkLst>
        </pc:inkChg>
        <pc:inkChg chg="add del">
          <ac:chgData name="Fuentes-Cabrera, Miguel" userId="1bb9fb8f-7ff7-4823-9c46-dbbc0dc47453" providerId="ADAL" clId="{D16B89D3-8BA8-4A70-AE12-51DA2A171821}" dt="2025-11-02T22:42:41.581" v="1161"/>
          <ac:inkMkLst>
            <pc:docMk/>
            <pc:sldMk cId="1866341749" sldId="317"/>
            <ac:inkMk id="127" creationId="{C71766BA-7B8B-DBD0-27E0-390D6329F8A8}"/>
          </ac:inkMkLst>
        </pc:inkChg>
        <pc:inkChg chg="add del">
          <ac:chgData name="Fuentes-Cabrera, Miguel" userId="1bb9fb8f-7ff7-4823-9c46-dbbc0dc47453" providerId="ADAL" clId="{D16B89D3-8BA8-4A70-AE12-51DA2A171821}" dt="2025-11-02T22:47:55.722" v="1387"/>
          <ac:inkMkLst>
            <pc:docMk/>
            <pc:sldMk cId="1866341749" sldId="317"/>
            <ac:inkMk id="127" creationId="{F52D68B1-2791-E84E-720D-A10A7FE1EBF2}"/>
          </ac:inkMkLst>
        </pc:inkChg>
        <pc:inkChg chg="add del reco">
          <ac:chgData name="Fuentes-Cabrera, Miguel" userId="1bb9fb8f-7ff7-4823-9c46-dbbc0dc47453" providerId="ADAL" clId="{D16B89D3-8BA8-4A70-AE12-51DA2A171821}" dt="2025-11-02T22:43:14.572" v="1191"/>
          <ac:inkMkLst>
            <pc:docMk/>
            <pc:sldMk cId="1866341749" sldId="317"/>
            <ac:inkMk id="128" creationId="{5C8CDB2E-39BA-F4D5-B3AA-4BB14D8CE336}"/>
          </ac:inkMkLst>
        </pc:inkChg>
        <pc:inkChg chg="add del">
          <ac:chgData name="Fuentes-Cabrera, Miguel" userId="1bb9fb8f-7ff7-4823-9c46-dbbc0dc47453" providerId="ADAL" clId="{D16B89D3-8BA8-4A70-AE12-51DA2A171821}" dt="2025-11-02T22:56:37.902" v="1557"/>
          <ac:inkMkLst>
            <pc:docMk/>
            <pc:sldMk cId="1866341749" sldId="317"/>
            <ac:inkMk id="128" creationId="{ADF54A78-9E1F-4FA5-755F-911B8C55412E}"/>
          </ac:inkMkLst>
        </pc:inkChg>
        <pc:inkChg chg="add del">
          <ac:chgData name="Fuentes-Cabrera, Miguel" userId="1bb9fb8f-7ff7-4823-9c46-dbbc0dc47453" providerId="ADAL" clId="{D16B89D3-8BA8-4A70-AE12-51DA2A171821}" dt="2025-11-02T22:42:46.774" v="1174"/>
          <ac:inkMkLst>
            <pc:docMk/>
            <pc:sldMk cId="1866341749" sldId="317"/>
            <ac:inkMk id="129" creationId="{6E91709E-D65D-5CEF-C30D-EB033E4C39B5}"/>
          </ac:inkMkLst>
        </pc:inkChg>
        <pc:inkChg chg="add del">
          <ac:chgData name="Fuentes-Cabrera, Miguel" userId="1bb9fb8f-7ff7-4823-9c46-dbbc0dc47453" providerId="ADAL" clId="{D16B89D3-8BA8-4A70-AE12-51DA2A171821}" dt="2025-11-02T22:47:55.722" v="1387"/>
          <ac:inkMkLst>
            <pc:docMk/>
            <pc:sldMk cId="1866341749" sldId="317"/>
            <ac:inkMk id="129" creationId="{729CA1EE-40B9-C0C2-6293-BF6544242271}"/>
          </ac:inkMkLst>
        </pc:inkChg>
        <pc:inkChg chg="add">
          <ac:chgData name="Fuentes-Cabrera, Miguel" userId="1bb9fb8f-7ff7-4823-9c46-dbbc0dc47453" providerId="ADAL" clId="{D16B89D3-8BA8-4A70-AE12-51DA2A171821}" dt="2025-11-02T22:56:33.060" v="1548"/>
          <ac:inkMkLst>
            <pc:docMk/>
            <pc:sldMk cId="1866341749" sldId="317"/>
            <ac:inkMk id="129" creationId="{A352FBA4-8F3F-399B-96BA-A6721CF0AE6A}"/>
          </ac:inkMkLst>
        </pc:inkChg>
        <pc:inkChg chg="add del">
          <ac:chgData name="Fuentes-Cabrera, Miguel" userId="1bb9fb8f-7ff7-4823-9c46-dbbc0dc47453" providerId="ADAL" clId="{D16B89D3-8BA8-4A70-AE12-51DA2A171821}" dt="2025-11-02T22:42:46.774" v="1174"/>
          <ac:inkMkLst>
            <pc:docMk/>
            <pc:sldMk cId="1866341749" sldId="317"/>
            <ac:inkMk id="130" creationId="{81AE6C06-5207-3123-D307-84C9842E56BC}"/>
          </ac:inkMkLst>
        </pc:inkChg>
        <pc:inkChg chg="add reco">
          <ac:chgData name="Fuentes-Cabrera, Miguel" userId="1bb9fb8f-7ff7-4823-9c46-dbbc0dc47453" providerId="ADAL" clId="{D16B89D3-8BA8-4A70-AE12-51DA2A171821}" dt="2025-11-02T22:47:55.722" v="1387"/>
          <ac:inkMkLst>
            <pc:docMk/>
            <pc:sldMk cId="1866341749" sldId="317"/>
            <ac:inkMk id="130" creationId="{E9F27F2C-EFC7-B264-98B8-EC73FF36F450}"/>
          </ac:inkMkLst>
        </pc:inkChg>
        <pc:inkChg chg="add del">
          <ac:chgData name="Fuentes-Cabrera, Miguel" userId="1bb9fb8f-7ff7-4823-9c46-dbbc0dc47453" providerId="ADAL" clId="{D16B89D3-8BA8-4A70-AE12-51DA2A171821}" dt="2025-11-02T22:47:57.238" v="1390"/>
          <ac:inkMkLst>
            <pc:docMk/>
            <pc:sldMk cId="1866341749" sldId="317"/>
            <ac:inkMk id="131" creationId="{2036E835-1D18-47B7-FF45-719BD0AEE221}"/>
          </ac:inkMkLst>
        </pc:inkChg>
        <pc:inkChg chg="add del">
          <ac:chgData name="Fuentes-Cabrera, Miguel" userId="1bb9fb8f-7ff7-4823-9c46-dbbc0dc47453" providerId="ADAL" clId="{D16B89D3-8BA8-4A70-AE12-51DA2A171821}" dt="2025-11-02T22:42:46.774" v="1174"/>
          <ac:inkMkLst>
            <pc:docMk/>
            <pc:sldMk cId="1866341749" sldId="317"/>
            <ac:inkMk id="131" creationId="{411008C0-E294-C8E6-10CC-D57D2D60B56D}"/>
          </ac:inkMkLst>
        </pc:inkChg>
        <pc:inkChg chg="add del">
          <ac:chgData name="Fuentes-Cabrera, Miguel" userId="1bb9fb8f-7ff7-4823-9c46-dbbc0dc47453" providerId="ADAL" clId="{D16B89D3-8BA8-4A70-AE12-51DA2A171821}" dt="2025-11-02T22:56:37.902" v="1557"/>
          <ac:inkMkLst>
            <pc:docMk/>
            <pc:sldMk cId="1866341749" sldId="317"/>
            <ac:inkMk id="131" creationId="{644F8EBD-21D3-3648-6DC9-75FB4FE66096}"/>
          </ac:inkMkLst>
        </pc:inkChg>
        <pc:inkChg chg="add del">
          <ac:chgData name="Fuentes-Cabrera, Miguel" userId="1bb9fb8f-7ff7-4823-9c46-dbbc0dc47453" providerId="ADAL" clId="{D16B89D3-8BA8-4A70-AE12-51DA2A171821}" dt="2025-11-02T22:47:57.238" v="1390"/>
          <ac:inkMkLst>
            <pc:docMk/>
            <pc:sldMk cId="1866341749" sldId="317"/>
            <ac:inkMk id="132" creationId="{4BE735BE-3912-E77F-DBC3-C43EF7B5B734}"/>
          </ac:inkMkLst>
        </pc:inkChg>
        <pc:inkChg chg="add del">
          <ac:chgData name="Fuentes-Cabrera, Miguel" userId="1bb9fb8f-7ff7-4823-9c46-dbbc0dc47453" providerId="ADAL" clId="{D16B89D3-8BA8-4A70-AE12-51DA2A171821}" dt="2025-11-02T22:42:46.774" v="1174"/>
          <ac:inkMkLst>
            <pc:docMk/>
            <pc:sldMk cId="1866341749" sldId="317"/>
            <ac:inkMk id="132" creationId="{EAD91AA0-969A-E55B-DE16-92A61A54D690}"/>
          </ac:inkMkLst>
        </pc:inkChg>
        <pc:inkChg chg="add del">
          <ac:chgData name="Fuentes-Cabrera, Miguel" userId="1bb9fb8f-7ff7-4823-9c46-dbbc0dc47453" providerId="ADAL" clId="{D16B89D3-8BA8-4A70-AE12-51DA2A171821}" dt="2025-11-02T22:56:37.902" v="1557"/>
          <ac:inkMkLst>
            <pc:docMk/>
            <pc:sldMk cId="1866341749" sldId="317"/>
            <ac:inkMk id="132" creationId="{EB41BF0F-C04F-CF3D-4618-6BA02A4A2F6F}"/>
          </ac:inkMkLst>
        </pc:inkChg>
        <pc:inkChg chg="add reco">
          <ac:chgData name="Fuentes-Cabrera, Miguel" userId="1bb9fb8f-7ff7-4823-9c46-dbbc0dc47453" providerId="ADAL" clId="{D16B89D3-8BA8-4A70-AE12-51DA2A171821}" dt="2025-11-02T22:47:57.238" v="1390"/>
          <ac:inkMkLst>
            <pc:docMk/>
            <pc:sldMk cId="1866341749" sldId="317"/>
            <ac:inkMk id="133" creationId="{309B6BD2-C9E4-FB59-74B3-7A0E37760F21}"/>
          </ac:inkMkLst>
        </pc:inkChg>
        <pc:inkChg chg="add del">
          <ac:chgData name="Fuentes-Cabrera, Miguel" userId="1bb9fb8f-7ff7-4823-9c46-dbbc0dc47453" providerId="ADAL" clId="{D16B89D3-8BA8-4A70-AE12-51DA2A171821}" dt="2025-11-02T22:42:46.774" v="1174"/>
          <ac:inkMkLst>
            <pc:docMk/>
            <pc:sldMk cId="1866341749" sldId="317"/>
            <ac:inkMk id="133" creationId="{E980785A-711F-D03C-FB6D-90D9FBC4E27B}"/>
          </ac:inkMkLst>
        </pc:inkChg>
        <pc:inkChg chg="add del">
          <ac:chgData name="Fuentes-Cabrera, Miguel" userId="1bb9fb8f-7ff7-4823-9c46-dbbc0dc47453" providerId="ADAL" clId="{D16B89D3-8BA8-4A70-AE12-51DA2A171821}" dt="2025-11-02T22:42:46.774" v="1174"/>
          <ac:inkMkLst>
            <pc:docMk/>
            <pc:sldMk cId="1866341749" sldId="317"/>
            <ac:inkMk id="134" creationId="{56AE59A7-DD41-142E-FADB-CBFA5F4C380B}"/>
          </ac:inkMkLst>
        </pc:inkChg>
        <pc:inkChg chg="add">
          <ac:chgData name="Fuentes-Cabrera, Miguel" userId="1bb9fb8f-7ff7-4823-9c46-dbbc0dc47453" providerId="ADAL" clId="{D16B89D3-8BA8-4A70-AE12-51DA2A171821}" dt="2025-11-02T22:48:44.907" v="1392"/>
          <ac:inkMkLst>
            <pc:docMk/>
            <pc:sldMk cId="1866341749" sldId="317"/>
            <ac:inkMk id="134" creationId="{700DA785-61F3-9D64-E59C-AA9EF95AF751}"/>
          </ac:inkMkLst>
        </pc:inkChg>
        <pc:inkChg chg="add del">
          <ac:chgData name="Fuentes-Cabrera, Miguel" userId="1bb9fb8f-7ff7-4823-9c46-dbbc0dc47453" providerId="ADAL" clId="{D16B89D3-8BA8-4A70-AE12-51DA2A171821}" dt="2025-11-02T22:56:37.902" v="1557"/>
          <ac:inkMkLst>
            <pc:docMk/>
            <pc:sldMk cId="1866341749" sldId="317"/>
            <ac:inkMk id="134" creationId="{B9A17F52-02F8-9C39-B1F7-F373DB838BDF}"/>
          </ac:inkMkLst>
        </pc:inkChg>
        <pc:inkChg chg="add del">
          <ac:chgData name="Fuentes-Cabrera, Miguel" userId="1bb9fb8f-7ff7-4823-9c46-dbbc0dc47453" providerId="ADAL" clId="{D16B89D3-8BA8-4A70-AE12-51DA2A171821}" dt="2025-11-02T22:42:46.774" v="1174"/>
          <ac:inkMkLst>
            <pc:docMk/>
            <pc:sldMk cId="1866341749" sldId="317"/>
            <ac:inkMk id="135" creationId="{29D38B2C-9BC3-874C-463B-46A3091C1B49}"/>
          </ac:inkMkLst>
        </pc:inkChg>
        <pc:inkChg chg="add">
          <ac:chgData name="Fuentes-Cabrera, Miguel" userId="1bb9fb8f-7ff7-4823-9c46-dbbc0dc47453" providerId="ADAL" clId="{D16B89D3-8BA8-4A70-AE12-51DA2A171821}" dt="2025-11-02T22:56:34.943" v="1552"/>
          <ac:inkMkLst>
            <pc:docMk/>
            <pc:sldMk cId="1866341749" sldId="317"/>
            <ac:inkMk id="135" creationId="{DED25F76-4512-C707-A0A1-F0A6EB09DDD5}"/>
          </ac:inkMkLst>
        </pc:inkChg>
        <pc:inkChg chg="add">
          <ac:chgData name="Fuentes-Cabrera, Miguel" userId="1bb9fb8f-7ff7-4823-9c46-dbbc0dc47453" providerId="ADAL" clId="{D16B89D3-8BA8-4A70-AE12-51DA2A171821}" dt="2025-11-02T22:48:46.017" v="1393"/>
          <ac:inkMkLst>
            <pc:docMk/>
            <pc:sldMk cId="1866341749" sldId="317"/>
            <ac:inkMk id="135" creationId="{F7C47E65-C515-FC11-427F-67DA14E674C5}"/>
          </ac:inkMkLst>
        </pc:inkChg>
        <pc:inkChg chg="add">
          <ac:chgData name="Fuentes-Cabrera, Miguel" userId="1bb9fb8f-7ff7-4823-9c46-dbbc0dc47453" providerId="ADAL" clId="{D16B89D3-8BA8-4A70-AE12-51DA2A171821}" dt="2025-11-02T22:48:47.034" v="1394"/>
          <ac:inkMkLst>
            <pc:docMk/>
            <pc:sldMk cId="1866341749" sldId="317"/>
            <ac:inkMk id="136" creationId="{39227EC7-E7F0-ECB0-CB45-6077FDDC8955}"/>
          </ac:inkMkLst>
        </pc:inkChg>
        <pc:inkChg chg="add">
          <ac:chgData name="Fuentes-Cabrera, Miguel" userId="1bb9fb8f-7ff7-4823-9c46-dbbc0dc47453" providerId="ADAL" clId="{D16B89D3-8BA8-4A70-AE12-51DA2A171821}" dt="2025-11-02T22:56:35.376" v="1553"/>
          <ac:inkMkLst>
            <pc:docMk/>
            <pc:sldMk cId="1866341749" sldId="317"/>
            <ac:inkMk id="136" creationId="{68CB73D5-8C70-ECEF-ABCE-605B83C3CD0C}"/>
          </ac:inkMkLst>
        </pc:inkChg>
        <pc:inkChg chg="add">
          <ac:chgData name="Fuentes-Cabrera, Miguel" userId="1bb9fb8f-7ff7-4823-9c46-dbbc0dc47453" providerId="ADAL" clId="{D16B89D3-8BA8-4A70-AE12-51DA2A171821}" dt="2025-11-02T22:42:44.660" v="1169"/>
          <ac:inkMkLst>
            <pc:docMk/>
            <pc:sldMk cId="1866341749" sldId="317"/>
            <ac:inkMk id="136" creationId="{F8A3FA66-9EC3-5C48-A69A-3DACE6431D86}"/>
          </ac:inkMkLst>
        </pc:inkChg>
        <pc:inkChg chg="add">
          <ac:chgData name="Fuentes-Cabrera, Miguel" userId="1bb9fb8f-7ff7-4823-9c46-dbbc0dc47453" providerId="ADAL" clId="{D16B89D3-8BA8-4A70-AE12-51DA2A171821}" dt="2025-11-02T22:56:35.659" v="1554"/>
          <ac:inkMkLst>
            <pc:docMk/>
            <pc:sldMk cId="1866341749" sldId="317"/>
            <ac:inkMk id="137" creationId="{1DEA4D71-9504-3428-9DE2-B5B05DE47EC4}"/>
          </ac:inkMkLst>
        </pc:inkChg>
        <pc:inkChg chg="add del">
          <ac:chgData name="Fuentes-Cabrera, Miguel" userId="1bb9fb8f-7ff7-4823-9c46-dbbc0dc47453" providerId="ADAL" clId="{D16B89D3-8BA8-4A70-AE12-51DA2A171821}" dt="2025-11-02T22:48:52.369" v="1406"/>
          <ac:inkMkLst>
            <pc:docMk/>
            <pc:sldMk cId="1866341749" sldId="317"/>
            <ac:inkMk id="137" creationId="{40ED6D49-51F9-1EDB-F68F-01438056DD4B}"/>
          </ac:inkMkLst>
        </pc:inkChg>
        <pc:inkChg chg="add del">
          <ac:chgData name="Fuentes-Cabrera, Miguel" userId="1bb9fb8f-7ff7-4823-9c46-dbbc0dc47453" providerId="ADAL" clId="{D16B89D3-8BA8-4A70-AE12-51DA2A171821}" dt="2025-11-02T22:42:46.774" v="1174"/>
          <ac:inkMkLst>
            <pc:docMk/>
            <pc:sldMk cId="1866341749" sldId="317"/>
            <ac:inkMk id="137" creationId="{C1AF13B0-4F76-377C-8E2B-9611C9BDA928}"/>
          </ac:inkMkLst>
        </pc:inkChg>
        <pc:inkChg chg="add">
          <ac:chgData name="Fuentes-Cabrera, Miguel" userId="1bb9fb8f-7ff7-4823-9c46-dbbc0dc47453" providerId="ADAL" clId="{D16B89D3-8BA8-4A70-AE12-51DA2A171821}" dt="2025-11-02T22:56:36.243" v="1555"/>
          <ac:inkMkLst>
            <pc:docMk/>
            <pc:sldMk cId="1866341749" sldId="317"/>
            <ac:inkMk id="138" creationId="{0EBB08CD-5513-DAAE-5BE1-46CE3AA5DB4D}"/>
          </ac:inkMkLst>
        </pc:inkChg>
        <pc:inkChg chg="add">
          <ac:chgData name="Fuentes-Cabrera, Miguel" userId="1bb9fb8f-7ff7-4823-9c46-dbbc0dc47453" providerId="ADAL" clId="{D16B89D3-8BA8-4A70-AE12-51DA2A171821}" dt="2025-11-02T22:42:45.294" v="1171"/>
          <ac:inkMkLst>
            <pc:docMk/>
            <pc:sldMk cId="1866341749" sldId="317"/>
            <ac:inkMk id="138" creationId="{86AA43DA-79EB-30F2-F5BB-7D268736E9AC}"/>
          </ac:inkMkLst>
        </pc:inkChg>
        <pc:inkChg chg="add">
          <ac:chgData name="Fuentes-Cabrera, Miguel" userId="1bb9fb8f-7ff7-4823-9c46-dbbc0dc47453" providerId="ADAL" clId="{D16B89D3-8BA8-4A70-AE12-51DA2A171821}" dt="2025-11-02T22:48:48.270" v="1396"/>
          <ac:inkMkLst>
            <pc:docMk/>
            <pc:sldMk cId="1866341749" sldId="317"/>
            <ac:inkMk id="138" creationId="{C04F5558-C546-645C-1837-0D5C864F3D8E}"/>
          </ac:inkMkLst>
        </pc:inkChg>
        <pc:inkChg chg="add">
          <ac:chgData name="Fuentes-Cabrera, Miguel" userId="1bb9fb8f-7ff7-4823-9c46-dbbc0dc47453" providerId="ADAL" clId="{D16B89D3-8BA8-4A70-AE12-51DA2A171821}" dt="2025-11-02T22:48:48.934" v="1397"/>
          <ac:inkMkLst>
            <pc:docMk/>
            <pc:sldMk cId="1866341749" sldId="317"/>
            <ac:inkMk id="139" creationId="{AFF0CD88-D794-5719-8724-D7402231C24A}"/>
          </ac:inkMkLst>
        </pc:inkChg>
        <pc:inkChg chg="add del">
          <ac:chgData name="Fuentes-Cabrera, Miguel" userId="1bb9fb8f-7ff7-4823-9c46-dbbc0dc47453" providerId="ADAL" clId="{D16B89D3-8BA8-4A70-AE12-51DA2A171821}" dt="2025-11-02T22:42:46.774" v="1174"/>
          <ac:inkMkLst>
            <pc:docMk/>
            <pc:sldMk cId="1866341749" sldId="317"/>
            <ac:inkMk id="139" creationId="{D7625E43-3280-28D5-533C-C9735CF68991}"/>
          </ac:inkMkLst>
        </pc:inkChg>
        <pc:inkChg chg="add del">
          <ac:chgData name="Fuentes-Cabrera, Miguel" userId="1bb9fb8f-7ff7-4823-9c46-dbbc0dc47453" providerId="ADAL" clId="{D16B89D3-8BA8-4A70-AE12-51DA2A171821}" dt="2025-11-02T22:56:37.902" v="1557"/>
          <ac:inkMkLst>
            <pc:docMk/>
            <pc:sldMk cId="1866341749" sldId="317"/>
            <ac:inkMk id="139" creationId="{FB5A64F3-126E-EE6B-74CE-6CBE7CB5D99A}"/>
          </ac:inkMkLst>
        </pc:inkChg>
        <pc:inkChg chg="add del">
          <ac:chgData name="Fuentes-Cabrera, Miguel" userId="1bb9fb8f-7ff7-4823-9c46-dbbc0dc47453" providerId="ADAL" clId="{D16B89D3-8BA8-4A70-AE12-51DA2A171821}" dt="2025-11-02T22:48:52.369" v="1406"/>
          <ac:inkMkLst>
            <pc:docMk/>
            <pc:sldMk cId="1866341749" sldId="317"/>
            <ac:inkMk id="140" creationId="{4F622243-8FCC-59C4-84BF-347562486C02}"/>
          </ac:inkMkLst>
        </pc:inkChg>
        <pc:inkChg chg="add">
          <ac:chgData name="Fuentes-Cabrera, Miguel" userId="1bb9fb8f-7ff7-4823-9c46-dbbc0dc47453" providerId="ADAL" clId="{D16B89D3-8BA8-4A70-AE12-51DA2A171821}" dt="2025-11-02T22:42:46.159" v="1173"/>
          <ac:inkMkLst>
            <pc:docMk/>
            <pc:sldMk cId="1866341749" sldId="317"/>
            <ac:inkMk id="140" creationId="{8B21C442-8069-EA3E-D66B-C94C86EE24C1}"/>
          </ac:inkMkLst>
        </pc:inkChg>
        <pc:inkChg chg="add mod reco modStrokes">
          <ac:chgData name="Fuentes-Cabrera, Miguel" userId="1bb9fb8f-7ff7-4823-9c46-dbbc0dc47453" providerId="ADAL" clId="{D16B89D3-8BA8-4A70-AE12-51DA2A171821}" dt="2025-11-02T22:56:41.161" v="1558"/>
          <ac:inkMkLst>
            <pc:docMk/>
            <pc:sldMk cId="1866341749" sldId="317"/>
            <ac:inkMk id="140" creationId="{EF03E756-1114-70BC-290C-1A9CE7BCA555}"/>
          </ac:inkMkLst>
        </pc:inkChg>
        <pc:inkChg chg="add del reco">
          <ac:chgData name="Fuentes-Cabrera, Miguel" userId="1bb9fb8f-7ff7-4823-9c46-dbbc0dc47453" providerId="ADAL" clId="{D16B89D3-8BA8-4A70-AE12-51DA2A171821}" dt="2025-11-02T22:43:14.609" v="1192"/>
          <ac:inkMkLst>
            <pc:docMk/>
            <pc:sldMk cId="1866341749" sldId="317"/>
            <ac:inkMk id="141" creationId="{1C7B3013-15A9-C735-398D-D72A892919C7}"/>
          </ac:inkMkLst>
        </pc:inkChg>
        <pc:inkChg chg="add">
          <ac:chgData name="Fuentes-Cabrera, Miguel" userId="1bb9fb8f-7ff7-4823-9c46-dbbc0dc47453" providerId="ADAL" clId="{D16B89D3-8BA8-4A70-AE12-51DA2A171821}" dt="2025-11-02T22:56:43.226" v="1559"/>
          <ac:inkMkLst>
            <pc:docMk/>
            <pc:sldMk cId="1866341749" sldId="317"/>
            <ac:inkMk id="141" creationId="{34F6B752-BF1B-D6C9-77AD-F4F58741DD1E}"/>
          </ac:inkMkLst>
        </pc:inkChg>
        <pc:inkChg chg="add del">
          <ac:chgData name="Fuentes-Cabrera, Miguel" userId="1bb9fb8f-7ff7-4823-9c46-dbbc0dc47453" providerId="ADAL" clId="{D16B89D3-8BA8-4A70-AE12-51DA2A171821}" dt="2025-11-02T22:48:52.369" v="1406"/>
          <ac:inkMkLst>
            <pc:docMk/>
            <pc:sldMk cId="1866341749" sldId="317"/>
            <ac:inkMk id="142" creationId="{4C9AE535-AA26-2C19-C819-D03358F6FD8B}"/>
          </ac:inkMkLst>
        </pc:inkChg>
        <pc:inkChg chg="add del">
          <ac:chgData name="Fuentes-Cabrera, Miguel" userId="1bb9fb8f-7ff7-4823-9c46-dbbc0dc47453" providerId="ADAL" clId="{D16B89D3-8BA8-4A70-AE12-51DA2A171821}" dt="2025-11-02T22:56:53.853" v="1583"/>
          <ac:inkMkLst>
            <pc:docMk/>
            <pc:sldMk cId="1866341749" sldId="317"/>
            <ac:inkMk id="142" creationId="{6BA66A2C-113F-25AB-9E8F-BC9385E8707C}"/>
          </ac:inkMkLst>
        </pc:inkChg>
        <pc:inkChg chg="add del">
          <ac:chgData name="Fuentes-Cabrera, Miguel" userId="1bb9fb8f-7ff7-4823-9c46-dbbc0dc47453" providerId="ADAL" clId="{D16B89D3-8BA8-4A70-AE12-51DA2A171821}" dt="2025-11-02T22:42:53.598" v="1179"/>
          <ac:inkMkLst>
            <pc:docMk/>
            <pc:sldMk cId="1866341749" sldId="317"/>
            <ac:inkMk id="142" creationId="{D39EC1D3-ABFD-FEBB-2CF1-0AA63A5FC1F5}"/>
          </ac:inkMkLst>
        </pc:inkChg>
        <pc:inkChg chg="add del">
          <ac:chgData name="Fuentes-Cabrera, Miguel" userId="1bb9fb8f-7ff7-4823-9c46-dbbc0dc47453" providerId="ADAL" clId="{D16B89D3-8BA8-4A70-AE12-51DA2A171821}" dt="2025-11-02T22:56:53.853" v="1583"/>
          <ac:inkMkLst>
            <pc:docMk/>
            <pc:sldMk cId="1866341749" sldId="317"/>
            <ac:inkMk id="143" creationId="{36617A6B-C505-7DC6-404D-1D2A36730CB8}"/>
          </ac:inkMkLst>
        </pc:inkChg>
        <pc:inkChg chg="add del">
          <ac:chgData name="Fuentes-Cabrera, Miguel" userId="1bb9fb8f-7ff7-4823-9c46-dbbc0dc47453" providerId="ADAL" clId="{D16B89D3-8BA8-4A70-AE12-51DA2A171821}" dt="2025-11-02T22:42:53.598" v="1179"/>
          <ac:inkMkLst>
            <pc:docMk/>
            <pc:sldMk cId="1866341749" sldId="317"/>
            <ac:inkMk id="143" creationId="{99150983-5705-96AD-D91D-AEB569C11DAF}"/>
          </ac:inkMkLst>
        </pc:inkChg>
        <pc:inkChg chg="add del">
          <ac:chgData name="Fuentes-Cabrera, Miguel" userId="1bb9fb8f-7ff7-4823-9c46-dbbc0dc47453" providerId="ADAL" clId="{D16B89D3-8BA8-4A70-AE12-51DA2A171821}" dt="2025-11-02T22:48:52.369" v="1406"/>
          <ac:inkMkLst>
            <pc:docMk/>
            <pc:sldMk cId="1866341749" sldId="317"/>
            <ac:inkMk id="143" creationId="{A0C74777-696E-103F-2C53-9E5F26EBB87C}"/>
          </ac:inkMkLst>
        </pc:inkChg>
        <pc:inkChg chg="add">
          <ac:chgData name="Fuentes-Cabrera, Miguel" userId="1bb9fb8f-7ff7-4823-9c46-dbbc0dc47453" providerId="ADAL" clId="{D16B89D3-8BA8-4A70-AE12-51DA2A171821}" dt="2025-11-02T22:56:45.642" v="1562"/>
          <ac:inkMkLst>
            <pc:docMk/>
            <pc:sldMk cId="1866341749" sldId="317"/>
            <ac:inkMk id="144" creationId="{21137444-D754-3468-1667-648FC1129095}"/>
          </ac:inkMkLst>
        </pc:inkChg>
        <pc:inkChg chg="add del">
          <ac:chgData name="Fuentes-Cabrera, Miguel" userId="1bb9fb8f-7ff7-4823-9c46-dbbc0dc47453" providerId="ADAL" clId="{D16B89D3-8BA8-4A70-AE12-51DA2A171821}" dt="2025-11-02T22:48:52.369" v="1406"/>
          <ac:inkMkLst>
            <pc:docMk/>
            <pc:sldMk cId="1866341749" sldId="317"/>
            <ac:inkMk id="144" creationId="{298B2781-D683-9800-D2B2-2C6F170FEFA9}"/>
          </ac:inkMkLst>
        </pc:inkChg>
        <pc:inkChg chg="add del">
          <ac:chgData name="Fuentes-Cabrera, Miguel" userId="1bb9fb8f-7ff7-4823-9c46-dbbc0dc47453" providerId="ADAL" clId="{D16B89D3-8BA8-4A70-AE12-51DA2A171821}" dt="2025-11-02T22:42:53.598" v="1179"/>
          <ac:inkMkLst>
            <pc:docMk/>
            <pc:sldMk cId="1866341749" sldId="317"/>
            <ac:inkMk id="144" creationId="{5884040A-C6F2-7FCD-2EE0-3B2AA0D90E48}"/>
          </ac:inkMkLst>
        </pc:inkChg>
        <pc:inkChg chg="add del">
          <ac:chgData name="Fuentes-Cabrera, Miguel" userId="1bb9fb8f-7ff7-4823-9c46-dbbc0dc47453" providerId="ADAL" clId="{D16B89D3-8BA8-4A70-AE12-51DA2A171821}" dt="2025-11-02T22:48:52.369" v="1406"/>
          <ac:inkMkLst>
            <pc:docMk/>
            <pc:sldMk cId="1866341749" sldId="317"/>
            <ac:inkMk id="145" creationId="{51B21A41-27D8-3437-6984-FEA737CC2CBE}"/>
          </ac:inkMkLst>
        </pc:inkChg>
        <pc:inkChg chg="add del">
          <ac:chgData name="Fuentes-Cabrera, Miguel" userId="1bb9fb8f-7ff7-4823-9c46-dbbc0dc47453" providerId="ADAL" clId="{D16B89D3-8BA8-4A70-AE12-51DA2A171821}" dt="2025-11-02T22:42:53.598" v="1179"/>
          <ac:inkMkLst>
            <pc:docMk/>
            <pc:sldMk cId="1866341749" sldId="317"/>
            <ac:inkMk id="145" creationId="{51EF08E8-7238-C91F-477C-FD1C293EB43B}"/>
          </ac:inkMkLst>
        </pc:inkChg>
        <pc:inkChg chg="add del">
          <ac:chgData name="Fuentes-Cabrera, Miguel" userId="1bb9fb8f-7ff7-4823-9c46-dbbc0dc47453" providerId="ADAL" clId="{D16B89D3-8BA8-4A70-AE12-51DA2A171821}" dt="2025-11-02T22:56:53.853" v="1583"/>
          <ac:inkMkLst>
            <pc:docMk/>
            <pc:sldMk cId="1866341749" sldId="317"/>
            <ac:inkMk id="145" creationId="{F93E589D-0CAE-FCCD-FC2C-531111B2648F}"/>
          </ac:inkMkLst>
        </pc:inkChg>
        <pc:inkChg chg="add">
          <ac:chgData name="Fuentes-Cabrera, Miguel" userId="1bb9fb8f-7ff7-4823-9c46-dbbc0dc47453" providerId="ADAL" clId="{D16B89D3-8BA8-4A70-AE12-51DA2A171821}" dt="2025-11-02T22:56:46.476" v="1564"/>
          <ac:inkMkLst>
            <pc:docMk/>
            <pc:sldMk cId="1866341749" sldId="317"/>
            <ac:inkMk id="146" creationId="{C535E539-72BA-09EE-43F5-AFCE6C12ADE8}"/>
          </ac:inkMkLst>
        </pc:inkChg>
        <pc:inkChg chg="add del reco">
          <ac:chgData name="Fuentes-Cabrera, Miguel" userId="1bb9fb8f-7ff7-4823-9c46-dbbc0dc47453" providerId="ADAL" clId="{D16B89D3-8BA8-4A70-AE12-51DA2A171821}" dt="2025-11-02T22:43:14.425" v="1187"/>
          <ac:inkMkLst>
            <pc:docMk/>
            <pc:sldMk cId="1866341749" sldId="317"/>
            <ac:inkMk id="146" creationId="{D454583C-8FA7-D89F-C31D-0433C3903279}"/>
          </ac:inkMkLst>
        </pc:inkChg>
        <pc:inkChg chg="add">
          <ac:chgData name="Fuentes-Cabrera, Miguel" userId="1bb9fb8f-7ff7-4823-9c46-dbbc0dc47453" providerId="ADAL" clId="{D16B89D3-8BA8-4A70-AE12-51DA2A171821}" dt="2025-11-02T22:56:46.692" v="1565"/>
          <ac:inkMkLst>
            <pc:docMk/>
            <pc:sldMk cId="1866341749" sldId="317"/>
            <ac:inkMk id="147" creationId="{1AE115CD-34E1-60AA-251D-D9ADC2A29934}"/>
          </ac:inkMkLst>
        </pc:inkChg>
        <pc:inkChg chg="add del mod reco modStrokes">
          <ac:chgData name="Fuentes-Cabrera, Miguel" userId="1bb9fb8f-7ff7-4823-9c46-dbbc0dc47453" providerId="ADAL" clId="{D16B89D3-8BA8-4A70-AE12-51DA2A171821}" dt="2025-11-02T22:43:14.388" v="1186"/>
          <ac:inkMkLst>
            <pc:docMk/>
            <pc:sldMk cId="1866341749" sldId="317"/>
            <ac:inkMk id="147" creationId="{B7114010-FCF3-A65A-CE03-B7FA4A03A0BE}"/>
          </ac:inkMkLst>
        </pc:inkChg>
        <pc:inkChg chg="add del">
          <ac:chgData name="Fuentes-Cabrera, Miguel" userId="1bb9fb8f-7ff7-4823-9c46-dbbc0dc47453" providerId="ADAL" clId="{D16B89D3-8BA8-4A70-AE12-51DA2A171821}" dt="2025-11-02T22:43:14.461" v="1188"/>
          <ac:inkMkLst>
            <pc:docMk/>
            <pc:sldMk cId="1866341749" sldId="317"/>
            <ac:inkMk id="148" creationId="{58BDADBF-13AE-F3B0-AE9A-CF2656CE8709}"/>
          </ac:inkMkLst>
        </pc:inkChg>
        <pc:inkChg chg="add">
          <ac:chgData name="Fuentes-Cabrera, Miguel" userId="1bb9fb8f-7ff7-4823-9c46-dbbc0dc47453" providerId="ADAL" clId="{D16B89D3-8BA8-4A70-AE12-51DA2A171821}" dt="2025-11-02T22:56:46.892" v="1566"/>
          <ac:inkMkLst>
            <pc:docMk/>
            <pc:sldMk cId="1866341749" sldId="317"/>
            <ac:inkMk id="148" creationId="{BBF5F998-B72A-9F50-F3E5-BBAAF73ED0CD}"/>
          </ac:inkMkLst>
        </pc:inkChg>
        <pc:inkChg chg="add del">
          <ac:chgData name="Fuentes-Cabrera, Miguel" userId="1bb9fb8f-7ff7-4823-9c46-dbbc0dc47453" providerId="ADAL" clId="{D16B89D3-8BA8-4A70-AE12-51DA2A171821}" dt="2025-11-02T22:43:14.724" v="1195"/>
          <ac:inkMkLst>
            <pc:docMk/>
            <pc:sldMk cId="1866341749" sldId="317"/>
            <ac:inkMk id="149" creationId="{07E09FC9-DD05-B4B6-63C0-B9AA364DF4F2}"/>
          </ac:inkMkLst>
        </pc:inkChg>
        <pc:inkChg chg="add">
          <ac:chgData name="Fuentes-Cabrera, Miguel" userId="1bb9fb8f-7ff7-4823-9c46-dbbc0dc47453" providerId="ADAL" clId="{D16B89D3-8BA8-4A70-AE12-51DA2A171821}" dt="2025-11-02T22:56:47.042" v="1567"/>
          <ac:inkMkLst>
            <pc:docMk/>
            <pc:sldMk cId="1866341749" sldId="317"/>
            <ac:inkMk id="149" creationId="{E697B0F8-6223-D7DE-A326-80E125C65962}"/>
          </ac:inkMkLst>
        </pc:inkChg>
        <pc:inkChg chg="add del">
          <ac:chgData name="Fuentes-Cabrera, Miguel" userId="1bb9fb8f-7ff7-4823-9c46-dbbc0dc47453" providerId="ADAL" clId="{D16B89D3-8BA8-4A70-AE12-51DA2A171821}" dt="2025-11-02T22:43:14.498" v="1189"/>
          <ac:inkMkLst>
            <pc:docMk/>
            <pc:sldMk cId="1866341749" sldId="317"/>
            <ac:inkMk id="150" creationId="{8A0020DD-AB03-7380-BE51-92884D13B896}"/>
          </ac:inkMkLst>
        </pc:inkChg>
        <pc:inkChg chg="add">
          <ac:chgData name="Fuentes-Cabrera, Miguel" userId="1bb9fb8f-7ff7-4823-9c46-dbbc0dc47453" providerId="ADAL" clId="{D16B89D3-8BA8-4A70-AE12-51DA2A171821}" dt="2025-11-02T22:56:48.009" v="1568"/>
          <ac:inkMkLst>
            <pc:docMk/>
            <pc:sldMk cId="1866341749" sldId="317"/>
            <ac:inkMk id="150" creationId="{8F57A00F-E7C9-1C59-A2F2-AC9F27369594}"/>
          </ac:inkMkLst>
        </pc:inkChg>
        <pc:inkChg chg="add">
          <ac:chgData name="Fuentes-Cabrera, Miguel" userId="1bb9fb8f-7ff7-4823-9c46-dbbc0dc47453" providerId="ADAL" clId="{D16B89D3-8BA8-4A70-AE12-51DA2A171821}" dt="2025-11-02T22:56:48.325" v="1569"/>
          <ac:inkMkLst>
            <pc:docMk/>
            <pc:sldMk cId="1866341749" sldId="317"/>
            <ac:inkMk id="151" creationId="{0CBBCA08-FDAE-DE9E-BB45-854F8CB9130D}"/>
          </ac:inkMkLst>
        </pc:inkChg>
        <pc:inkChg chg="add del">
          <ac:chgData name="Fuentes-Cabrera, Miguel" userId="1bb9fb8f-7ff7-4823-9c46-dbbc0dc47453" providerId="ADAL" clId="{D16B89D3-8BA8-4A70-AE12-51DA2A171821}" dt="2025-11-02T22:43:14.535" v="1190"/>
          <ac:inkMkLst>
            <pc:docMk/>
            <pc:sldMk cId="1866341749" sldId="317"/>
            <ac:inkMk id="151" creationId="{D348D5A5-C3B0-A362-70A6-C876CF3BC263}"/>
          </ac:inkMkLst>
        </pc:inkChg>
        <pc:inkChg chg="add">
          <ac:chgData name="Fuentes-Cabrera, Miguel" userId="1bb9fb8f-7ff7-4823-9c46-dbbc0dc47453" providerId="ADAL" clId="{D16B89D3-8BA8-4A70-AE12-51DA2A171821}" dt="2025-11-02T22:56:48.825" v="1570"/>
          <ac:inkMkLst>
            <pc:docMk/>
            <pc:sldMk cId="1866341749" sldId="317"/>
            <ac:inkMk id="152" creationId="{7FE38F39-1297-AFC2-10AD-C55237663DAE}"/>
          </ac:inkMkLst>
        </pc:inkChg>
        <pc:inkChg chg="add del">
          <ac:chgData name="Fuentes-Cabrera, Miguel" userId="1bb9fb8f-7ff7-4823-9c46-dbbc0dc47453" providerId="ADAL" clId="{D16B89D3-8BA8-4A70-AE12-51DA2A171821}" dt="2025-11-02T22:48:52.369" v="1406"/>
          <ac:inkMkLst>
            <pc:docMk/>
            <pc:sldMk cId="1866341749" sldId="317"/>
            <ac:inkMk id="152" creationId="{98272C90-9BA1-A936-1D62-F9B39A947099}"/>
          </ac:inkMkLst>
        </pc:inkChg>
        <pc:inkChg chg="add del">
          <ac:chgData name="Fuentes-Cabrera, Miguel" userId="1bb9fb8f-7ff7-4823-9c46-dbbc0dc47453" providerId="ADAL" clId="{D16B89D3-8BA8-4A70-AE12-51DA2A171821}" dt="2025-11-02T22:56:53.853" v="1583"/>
          <ac:inkMkLst>
            <pc:docMk/>
            <pc:sldMk cId="1866341749" sldId="317"/>
            <ac:inkMk id="153" creationId="{91A81CB5-0230-8C4F-EA46-6746CE315120}"/>
          </ac:inkMkLst>
        </pc:inkChg>
        <pc:inkChg chg="add del">
          <ac:chgData name="Fuentes-Cabrera, Miguel" userId="1bb9fb8f-7ff7-4823-9c46-dbbc0dc47453" providerId="ADAL" clId="{D16B89D3-8BA8-4A70-AE12-51DA2A171821}" dt="2025-11-02T22:48:52.369" v="1406"/>
          <ac:inkMkLst>
            <pc:docMk/>
            <pc:sldMk cId="1866341749" sldId="317"/>
            <ac:inkMk id="153" creationId="{BFE2ADD7-1B73-0762-0DF2-321632BD8DCD}"/>
          </ac:inkMkLst>
        </pc:inkChg>
        <pc:inkChg chg="add del">
          <ac:chgData name="Fuentes-Cabrera, Miguel" userId="1bb9fb8f-7ff7-4823-9c46-dbbc0dc47453" providerId="ADAL" clId="{D16B89D3-8BA8-4A70-AE12-51DA2A171821}" dt="2025-11-02T22:48:52.369" v="1406"/>
          <ac:inkMkLst>
            <pc:docMk/>
            <pc:sldMk cId="1866341749" sldId="317"/>
            <ac:inkMk id="154" creationId="{2CE467EB-D0B5-BE03-9CA2-5000CCF9137F}"/>
          </ac:inkMkLst>
        </pc:inkChg>
        <pc:inkChg chg="add del">
          <ac:chgData name="Fuentes-Cabrera, Miguel" userId="1bb9fb8f-7ff7-4823-9c46-dbbc0dc47453" providerId="ADAL" clId="{D16B89D3-8BA8-4A70-AE12-51DA2A171821}" dt="2025-11-02T22:43:21.404" v="1206"/>
          <ac:inkMkLst>
            <pc:docMk/>
            <pc:sldMk cId="1866341749" sldId="317"/>
            <ac:inkMk id="154" creationId="{5D7830B7-A8BE-4AF7-DD80-FCE1DA717D15}"/>
          </ac:inkMkLst>
        </pc:inkChg>
        <pc:inkChg chg="add del">
          <ac:chgData name="Fuentes-Cabrera, Miguel" userId="1bb9fb8f-7ff7-4823-9c46-dbbc0dc47453" providerId="ADAL" clId="{D16B89D3-8BA8-4A70-AE12-51DA2A171821}" dt="2025-11-02T22:56:53.853" v="1583"/>
          <ac:inkMkLst>
            <pc:docMk/>
            <pc:sldMk cId="1866341749" sldId="317"/>
            <ac:inkMk id="154" creationId="{BCF75C73-849B-42CA-4BC8-B3B7CD4A2145}"/>
          </ac:inkMkLst>
        </pc:inkChg>
        <pc:inkChg chg="add del">
          <ac:chgData name="Fuentes-Cabrera, Miguel" userId="1bb9fb8f-7ff7-4823-9c46-dbbc0dc47453" providerId="ADAL" clId="{D16B89D3-8BA8-4A70-AE12-51DA2A171821}" dt="2025-11-02T22:43:21.404" v="1206"/>
          <ac:inkMkLst>
            <pc:docMk/>
            <pc:sldMk cId="1866341749" sldId="317"/>
            <ac:inkMk id="155" creationId="{0232C42C-3D90-8D70-1ABF-FD5233CEEAA3}"/>
          </ac:inkMkLst>
        </pc:inkChg>
        <pc:inkChg chg="add reco">
          <ac:chgData name="Fuentes-Cabrera, Miguel" userId="1bb9fb8f-7ff7-4823-9c46-dbbc0dc47453" providerId="ADAL" clId="{D16B89D3-8BA8-4A70-AE12-51DA2A171821}" dt="2025-11-02T22:48:52.369" v="1406"/>
          <ac:inkMkLst>
            <pc:docMk/>
            <pc:sldMk cId="1866341749" sldId="317"/>
            <ac:inkMk id="155" creationId="{55489505-F229-0AC9-6249-D9C9A747A0E0}"/>
          </ac:inkMkLst>
        </pc:inkChg>
        <pc:inkChg chg="add del">
          <ac:chgData name="Fuentes-Cabrera, Miguel" userId="1bb9fb8f-7ff7-4823-9c46-dbbc0dc47453" providerId="ADAL" clId="{D16B89D3-8BA8-4A70-AE12-51DA2A171821}" dt="2025-11-02T22:51:33.058" v="1412"/>
          <ac:inkMkLst>
            <pc:docMk/>
            <pc:sldMk cId="1866341749" sldId="317"/>
            <ac:inkMk id="156" creationId="{3F766F0A-3C57-B446-E9CA-A661CCEFE783}"/>
          </ac:inkMkLst>
        </pc:inkChg>
        <pc:inkChg chg="add del">
          <ac:chgData name="Fuentes-Cabrera, Miguel" userId="1bb9fb8f-7ff7-4823-9c46-dbbc0dc47453" providerId="ADAL" clId="{D16B89D3-8BA8-4A70-AE12-51DA2A171821}" dt="2025-11-02T22:43:21.404" v="1206"/>
          <ac:inkMkLst>
            <pc:docMk/>
            <pc:sldMk cId="1866341749" sldId="317"/>
            <ac:inkMk id="156" creationId="{684B3B68-05F0-0C15-962D-196DBC479024}"/>
          </ac:inkMkLst>
        </pc:inkChg>
        <pc:inkChg chg="add">
          <ac:chgData name="Fuentes-Cabrera, Miguel" userId="1bb9fb8f-7ff7-4823-9c46-dbbc0dc47453" providerId="ADAL" clId="{D16B89D3-8BA8-4A70-AE12-51DA2A171821}" dt="2025-11-02T22:56:49.792" v="1573"/>
          <ac:inkMkLst>
            <pc:docMk/>
            <pc:sldMk cId="1866341749" sldId="317"/>
            <ac:inkMk id="156" creationId="{B446EE5F-88CD-C182-47D3-D8F230CCAD6B}"/>
          </ac:inkMkLst>
        </pc:inkChg>
        <pc:inkChg chg="add del">
          <ac:chgData name="Fuentes-Cabrera, Miguel" userId="1bb9fb8f-7ff7-4823-9c46-dbbc0dc47453" providerId="ADAL" clId="{D16B89D3-8BA8-4A70-AE12-51DA2A171821}" dt="2025-11-02T22:56:53.853" v="1583"/>
          <ac:inkMkLst>
            <pc:docMk/>
            <pc:sldMk cId="1866341749" sldId="317"/>
            <ac:inkMk id="157" creationId="{25DAB2A7-7CFA-8356-FD8C-890DB0EB0A46}"/>
          </ac:inkMkLst>
        </pc:inkChg>
        <pc:inkChg chg="add del">
          <ac:chgData name="Fuentes-Cabrera, Miguel" userId="1bb9fb8f-7ff7-4823-9c46-dbbc0dc47453" providerId="ADAL" clId="{D16B89D3-8BA8-4A70-AE12-51DA2A171821}" dt="2025-11-02T22:51:33.058" v="1412"/>
          <ac:inkMkLst>
            <pc:docMk/>
            <pc:sldMk cId="1866341749" sldId="317"/>
            <ac:inkMk id="157" creationId="{497C5A4F-D542-9DF4-A144-F0A67370BA9F}"/>
          </ac:inkMkLst>
        </pc:inkChg>
        <pc:inkChg chg="add">
          <ac:chgData name="Fuentes-Cabrera, Miguel" userId="1bb9fb8f-7ff7-4823-9c46-dbbc0dc47453" providerId="ADAL" clId="{D16B89D3-8BA8-4A70-AE12-51DA2A171821}" dt="2025-11-02T22:43:18.673" v="1199"/>
          <ac:inkMkLst>
            <pc:docMk/>
            <pc:sldMk cId="1866341749" sldId="317"/>
            <ac:inkMk id="157" creationId="{8A7FAE97-9C9E-0F7D-A794-6D94601D9536}"/>
          </ac:inkMkLst>
        </pc:inkChg>
        <pc:inkChg chg="add del">
          <ac:chgData name="Fuentes-Cabrera, Miguel" userId="1bb9fb8f-7ff7-4823-9c46-dbbc0dc47453" providerId="ADAL" clId="{D16B89D3-8BA8-4A70-AE12-51DA2A171821}" dt="2025-11-02T22:43:21.404" v="1206"/>
          <ac:inkMkLst>
            <pc:docMk/>
            <pc:sldMk cId="1866341749" sldId="317"/>
            <ac:inkMk id="158" creationId="{4B8A52C5-7A85-83A3-5DC3-4D4696005790}"/>
          </ac:inkMkLst>
        </pc:inkChg>
        <pc:inkChg chg="add reco">
          <ac:chgData name="Fuentes-Cabrera, Miguel" userId="1bb9fb8f-7ff7-4823-9c46-dbbc0dc47453" providerId="ADAL" clId="{D16B89D3-8BA8-4A70-AE12-51DA2A171821}" dt="2025-11-02T22:51:33.058" v="1412"/>
          <ac:inkMkLst>
            <pc:docMk/>
            <pc:sldMk cId="1866341749" sldId="317"/>
            <ac:inkMk id="158" creationId="{D9252376-F961-5EE3-34E9-AAD186E61320}"/>
          </ac:inkMkLst>
        </pc:inkChg>
        <pc:inkChg chg="add del">
          <ac:chgData name="Fuentes-Cabrera, Miguel" userId="1bb9fb8f-7ff7-4823-9c46-dbbc0dc47453" providerId="ADAL" clId="{D16B89D3-8BA8-4A70-AE12-51DA2A171821}" dt="2025-11-02T22:43:21.404" v="1206"/>
          <ac:inkMkLst>
            <pc:docMk/>
            <pc:sldMk cId="1866341749" sldId="317"/>
            <ac:inkMk id="159" creationId="{1C2F47ED-EA18-B742-B4E2-5AB5B15030A3}"/>
          </ac:inkMkLst>
        </pc:inkChg>
        <pc:inkChg chg="add">
          <ac:chgData name="Fuentes-Cabrera, Miguel" userId="1bb9fb8f-7ff7-4823-9c46-dbbc0dc47453" providerId="ADAL" clId="{D16B89D3-8BA8-4A70-AE12-51DA2A171821}" dt="2025-11-02T22:51:33.991" v="1413"/>
          <ac:inkMkLst>
            <pc:docMk/>
            <pc:sldMk cId="1866341749" sldId="317"/>
            <ac:inkMk id="159" creationId="{C15B60A7-8E21-CDFF-110C-8B28CC674032}"/>
          </ac:inkMkLst>
        </pc:inkChg>
        <pc:inkChg chg="add del">
          <ac:chgData name="Fuentes-Cabrera, Miguel" userId="1bb9fb8f-7ff7-4823-9c46-dbbc0dc47453" providerId="ADAL" clId="{D16B89D3-8BA8-4A70-AE12-51DA2A171821}" dt="2025-11-02T22:54:21.689" v="1428"/>
          <ac:inkMkLst>
            <pc:docMk/>
            <pc:sldMk cId="1866341749" sldId="317"/>
            <ac:inkMk id="160" creationId="{01CEF6F2-57BD-C668-E232-973746645193}"/>
          </ac:inkMkLst>
        </pc:inkChg>
        <pc:inkChg chg="add del">
          <ac:chgData name="Fuentes-Cabrera, Miguel" userId="1bb9fb8f-7ff7-4823-9c46-dbbc0dc47453" providerId="ADAL" clId="{D16B89D3-8BA8-4A70-AE12-51DA2A171821}" dt="2025-11-02T22:43:21.404" v="1206"/>
          <ac:inkMkLst>
            <pc:docMk/>
            <pc:sldMk cId="1866341749" sldId="317"/>
            <ac:inkMk id="160" creationId="{D51EBC3C-554D-5C85-AC4A-7AD8EB817774}"/>
          </ac:inkMkLst>
        </pc:inkChg>
        <pc:inkChg chg="add">
          <ac:chgData name="Fuentes-Cabrera, Miguel" userId="1bb9fb8f-7ff7-4823-9c46-dbbc0dc47453" providerId="ADAL" clId="{D16B89D3-8BA8-4A70-AE12-51DA2A171821}" dt="2025-11-02T22:56:50.792" v="1575"/>
          <ac:inkMkLst>
            <pc:docMk/>
            <pc:sldMk cId="1866341749" sldId="317"/>
            <ac:inkMk id="160" creationId="{FD2B1F1D-E9C1-256F-3B1E-01FEFE9215D0}"/>
          </ac:inkMkLst>
        </pc:inkChg>
        <pc:inkChg chg="add del">
          <ac:chgData name="Fuentes-Cabrera, Miguel" userId="1bb9fb8f-7ff7-4823-9c46-dbbc0dc47453" providerId="ADAL" clId="{D16B89D3-8BA8-4A70-AE12-51DA2A171821}" dt="2025-11-02T22:43:21.404" v="1206"/>
          <ac:inkMkLst>
            <pc:docMk/>
            <pc:sldMk cId="1866341749" sldId="317"/>
            <ac:inkMk id="161" creationId="{022D4FAC-9440-7464-C3B1-EFC177A64087}"/>
          </ac:inkMkLst>
        </pc:inkChg>
        <pc:inkChg chg="add del">
          <ac:chgData name="Fuentes-Cabrera, Miguel" userId="1bb9fb8f-7ff7-4823-9c46-dbbc0dc47453" providerId="ADAL" clId="{D16B89D3-8BA8-4A70-AE12-51DA2A171821}" dt="2025-11-02T22:56:53.853" v="1583"/>
          <ac:inkMkLst>
            <pc:docMk/>
            <pc:sldMk cId="1866341749" sldId="317"/>
            <ac:inkMk id="161" creationId="{8287907A-08F5-9E40-CE1B-40D9B7BD0A65}"/>
          </ac:inkMkLst>
        </pc:inkChg>
        <pc:inkChg chg="add">
          <ac:chgData name="Fuentes-Cabrera, Miguel" userId="1bb9fb8f-7ff7-4823-9c46-dbbc0dc47453" providerId="ADAL" clId="{D16B89D3-8BA8-4A70-AE12-51DA2A171821}" dt="2025-11-02T22:54:16.237" v="1415"/>
          <ac:inkMkLst>
            <pc:docMk/>
            <pc:sldMk cId="1866341749" sldId="317"/>
            <ac:inkMk id="161" creationId="{BEEF77EC-1C81-D3F5-2948-1F46893D7422}"/>
          </ac:inkMkLst>
        </pc:inkChg>
        <pc:inkChg chg="add">
          <ac:chgData name="Fuentes-Cabrera, Miguel" userId="1bb9fb8f-7ff7-4823-9c46-dbbc0dc47453" providerId="ADAL" clId="{D16B89D3-8BA8-4A70-AE12-51DA2A171821}" dt="2025-11-02T22:43:20.112" v="1204"/>
          <ac:inkMkLst>
            <pc:docMk/>
            <pc:sldMk cId="1866341749" sldId="317"/>
            <ac:inkMk id="162" creationId="{11DFBECD-883A-A588-26A3-165553008CCC}"/>
          </ac:inkMkLst>
        </pc:inkChg>
        <pc:inkChg chg="add del">
          <ac:chgData name="Fuentes-Cabrera, Miguel" userId="1bb9fb8f-7ff7-4823-9c46-dbbc0dc47453" providerId="ADAL" clId="{D16B89D3-8BA8-4A70-AE12-51DA2A171821}" dt="2025-11-02T22:54:21.689" v="1428"/>
          <ac:inkMkLst>
            <pc:docMk/>
            <pc:sldMk cId="1866341749" sldId="317"/>
            <ac:inkMk id="162" creationId="{E97C7E52-A7D5-0D9D-6A1F-3E36D0D1FC4F}"/>
          </ac:inkMkLst>
        </pc:inkChg>
        <pc:inkChg chg="add">
          <ac:chgData name="Fuentes-Cabrera, Miguel" userId="1bb9fb8f-7ff7-4823-9c46-dbbc0dc47453" providerId="ADAL" clId="{D16B89D3-8BA8-4A70-AE12-51DA2A171821}" dt="2025-11-02T22:56:51.683" v="1577"/>
          <ac:inkMkLst>
            <pc:docMk/>
            <pc:sldMk cId="1866341749" sldId="317"/>
            <ac:inkMk id="162" creationId="{F82943E6-2D4C-A6A9-D90E-0E4E32A0531E}"/>
          </ac:inkMkLst>
        </pc:inkChg>
        <pc:inkChg chg="add del">
          <ac:chgData name="Fuentes-Cabrera, Miguel" userId="1bb9fb8f-7ff7-4823-9c46-dbbc0dc47453" providerId="ADAL" clId="{D16B89D3-8BA8-4A70-AE12-51DA2A171821}" dt="2025-11-02T22:43:21.404" v="1206"/>
          <ac:inkMkLst>
            <pc:docMk/>
            <pc:sldMk cId="1866341749" sldId="317"/>
            <ac:inkMk id="163" creationId="{089D152A-B5B0-0FF1-F0C2-72BB6E34FA67}"/>
          </ac:inkMkLst>
        </pc:inkChg>
        <pc:inkChg chg="add">
          <ac:chgData name="Fuentes-Cabrera, Miguel" userId="1bb9fb8f-7ff7-4823-9c46-dbbc0dc47453" providerId="ADAL" clId="{D16B89D3-8BA8-4A70-AE12-51DA2A171821}" dt="2025-11-02T22:56:51.992" v="1578"/>
          <ac:inkMkLst>
            <pc:docMk/>
            <pc:sldMk cId="1866341749" sldId="317"/>
            <ac:inkMk id="163" creationId="{5F9AC918-91E1-CCCA-52C9-C796CF58B133}"/>
          </ac:inkMkLst>
        </pc:inkChg>
        <pc:inkChg chg="add del">
          <ac:chgData name="Fuentes-Cabrera, Miguel" userId="1bb9fb8f-7ff7-4823-9c46-dbbc0dc47453" providerId="ADAL" clId="{D16B89D3-8BA8-4A70-AE12-51DA2A171821}" dt="2025-11-02T22:54:21.689" v="1428"/>
          <ac:inkMkLst>
            <pc:docMk/>
            <pc:sldMk cId="1866341749" sldId="317"/>
            <ac:inkMk id="163" creationId="{DB046B53-B70A-D0E6-A76F-1702D255A874}"/>
          </ac:inkMkLst>
        </pc:inkChg>
        <pc:inkChg chg="add reco">
          <ac:chgData name="Fuentes-Cabrera, Miguel" userId="1bb9fb8f-7ff7-4823-9c46-dbbc0dc47453" providerId="ADAL" clId="{D16B89D3-8BA8-4A70-AE12-51DA2A171821}" dt="2025-11-02T22:43:21.404" v="1206"/>
          <ac:inkMkLst>
            <pc:docMk/>
            <pc:sldMk cId="1866341749" sldId="317"/>
            <ac:inkMk id="164" creationId="{2ACCA9D0-DB4B-18F9-6A53-6855B8C82F28}"/>
          </ac:inkMkLst>
        </pc:inkChg>
        <pc:inkChg chg="add del">
          <ac:chgData name="Fuentes-Cabrera, Miguel" userId="1bb9fb8f-7ff7-4823-9c46-dbbc0dc47453" providerId="ADAL" clId="{D16B89D3-8BA8-4A70-AE12-51DA2A171821}" dt="2025-11-02T22:56:53.853" v="1583"/>
          <ac:inkMkLst>
            <pc:docMk/>
            <pc:sldMk cId="1866341749" sldId="317"/>
            <ac:inkMk id="164" creationId="{6FA65424-4D63-E28F-B9EE-CF1A231A0517}"/>
          </ac:inkMkLst>
        </pc:inkChg>
        <pc:inkChg chg="add">
          <ac:chgData name="Fuentes-Cabrera, Miguel" userId="1bb9fb8f-7ff7-4823-9c46-dbbc0dc47453" providerId="ADAL" clId="{D16B89D3-8BA8-4A70-AE12-51DA2A171821}" dt="2025-11-02T22:54:17.755" v="1418"/>
          <ac:inkMkLst>
            <pc:docMk/>
            <pc:sldMk cId="1866341749" sldId="317"/>
            <ac:inkMk id="164" creationId="{ADC325E4-50E7-EA55-A8FD-FE6F09E944BB}"/>
          </ac:inkMkLst>
        </pc:inkChg>
        <pc:inkChg chg="add del">
          <ac:chgData name="Fuentes-Cabrera, Miguel" userId="1bb9fb8f-7ff7-4823-9c46-dbbc0dc47453" providerId="ADAL" clId="{D16B89D3-8BA8-4A70-AE12-51DA2A171821}" dt="2025-11-02T22:56:53.853" v="1583"/>
          <ac:inkMkLst>
            <pc:docMk/>
            <pc:sldMk cId="1866341749" sldId="317"/>
            <ac:inkMk id="165" creationId="{811A3255-8289-4767-FC47-7A5A52CC4C77}"/>
          </ac:inkMkLst>
        </pc:inkChg>
        <pc:inkChg chg="add del reco">
          <ac:chgData name="Fuentes-Cabrera, Miguel" userId="1bb9fb8f-7ff7-4823-9c46-dbbc0dc47453" providerId="ADAL" clId="{D16B89D3-8BA8-4A70-AE12-51DA2A171821}" dt="2025-11-02T22:48:42.927" v="1391"/>
          <ac:inkMkLst>
            <pc:docMk/>
            <pc:sldMk cId="1866341749" sldId="317"/>
            <ac:inkMk id="165" creationId="{E3BCBCD7-6A18-F752-A45A-7B4FB8651B27}"/>
          </ac:inkMkLst>
        </pc:inkChg>
        <pc:inkChg chg="add del">
          <ac:chgData name="Fuentes-Cabrera, Miguel" userId="1bb9fb8f-7ff7-4823-9c46-dbbc0dc47453" providerId="ADAL" clId="{D16B89D3-8BA8-4A70-AE12-51DA2A171821}" dt="2025-11-02T22:56:53.853" v="1583"/>
          <ac:inkMkLst>
            <pc:docMk/>
            <pc:sldMk cId="1866341749" sldId="317"/>
            <ac:inkMk id="166" creationId="{AC58116F-1B01-2EB2-5E00-B1781FBA6E83}"/>
          </ac:inkMkLst>
        </pc:inkChg>
        <pc:inkChg chg="add del">
          <ac:chgData name="Fuentes-Cabrera, Miguel" userId="1bb9fb8f-7ff7-4823-9c46-dbbc0dc47453" providerId="ADAL" clId="{D16B89D3-8BA8-4A70-AE12-51DA2A171821}" dt="2025-11-02T22:43:27.599" v="1217"/>
          <ac:inkMkLst>
            <pc:docMk/>
            <pc:sldMk cId="1866341749" sldId="317"/>
            <ac:inkMk id="166" creationId="{BF3F0B97-D944-CE99-1DE2-170E1B741566}"/>
          </ac:inkMkLst>
        </pc:inkChg>
        <pc:inkChg chg="add">
          <ac:chgData name="Fuentes-Cabrera, Miguel" userId="1bb9fb8f-7ff7-4823-9c46-dbbc0dc47453" providerId="ADAL" clId="{D16B89D3-8BA8-4A70-AE12-51DA2A171821}" dt="2025-11-02T22:54:17.858" v="1419"/>
          <ac:inkMkLst>
            <pc:docMk/>
            <pc:sldMk cId="1866341749" sldId="317"/>
            <ac:inkMk id="166" creationId="{D8E491B6-CAA0-C590-D741-095A2373AB7B}"/>
          </ac:inkMkLst>
        </pc:inkChg>
        <pc:inkChg chg="add del">
          <ac:chgData name="Fuentes-Cabrera, Miguel" userId="1bb9fb8f-7ff7-4823-9c46-dbbc0dc47453" providerId="ADAL" clId="{D16B89D3-8BA8-4A70-AE12-51DA2A171821}" dt="2025-11-02T22:54:21.689" v="1428"/>
          <ac:inkMkLst>
            <pc:docMk/>
            <pc:sldMk cId="1866341749" sldId="317"/>
            <ac:inkMk id="167" creationId="{6A7FC893-3116-A257-92C6-99AF772F1456}"/>
          </ac:inkMkLst>
        </pc:inkChg>
        <pc:inkChg chg="add">
          <ac:chgData name="Fuentes-Cabrera, Miguel" userId="1bb9fb8f-7ff7-4823-9c46-dbbc0dc47453" providerId="ADAL" clId="{D16B89D3-8BA8-4A70-AE12-51DA2A171821}" dt="2025-11-02T22:56:53.325" v="1582"/>
          <ac:inkMkLst>
            <pc:docMk/>
            <pc:sldMk cId="1866341749" sldId="317"/>
            <ac:inkMk id="167" creationId="{C183AB18-BC4C-3702-83A9-28C9BC8A8723}"/>
          </ac:inkMkLst>
        </pc:inkChg>
        <pc:inkChg chg="add">
          <ac:chgData name="Fuentes-Cabrera, Miguel" userId="1bb9fb8f-7ff7-4823-9c46-dbbc0dc47453" providerId="ADAL" clId="{D16B89D3-8BA8-4A70-AE12-51DA2A171821}" dt="2025-11-02T22:43:21.989" v="1208"/>
          <ac:inkMkLst>
            <pc:docMk/>
            <pc:sldMk cId="1866341749" sldId="317"/>
            <ac:inkMk id="167" creationId="{E526A02A-A6A4-A00F-FE1A-4036410CD7CE}"/>
          </ac:inkMkLst>
        </pc:inkChg>
        <pc:inkChg chg="add del">
          <ac:chgData name="Fuentes-Cabrera, Miguel" userId="1bb9fb8f-7ff7-4823-9c46-dbbc0dc47453" providerId="ADAL" clId="{D16B89D3-8BA8-4A70-AE12-51DA2A171821}" dt="2025-11-02T22:43:27.599" v="1217"/>
          <ac:inkMkLst>
            <pc:docMk/>
            <pc:sldMk cId="1866341749" sldId="317"/>
            <ac:inkMk id="168" creationId="{349FFC5D-895E-8192-9F27-25ACF2B1D678}"/>
          </ac:inkMkLst>
        </pc:inkChg>
        <pc:inkChg chg="add">
          <ac:chgData name="Fuentes-Cabrera, Miguel" userId="1bb9fb8f-7ff7-4823-9c46-dbbc0dc47453" providerId="ADAL" clId="{D16B89D3-8BA8-4A70-AE12-51DA2A171821}" dt="2025-11-02T22:54:19.011" v="1421"/>
          <ac:inkMkLst>
            <pc:docMk/>
            <pc:sldMk cId="1866341749" sldId="317"/>
            <ac:inkMk id="168" creationId="{F9BD3905-5C69-5F60-10BD-2BBAE0F504BB}"/>
          </ac:inkMkLst>
        </pc:inkChg>
        <pc:inkChg chg="add">
          <ac:chgData name="Fuentes-Cabrera, Miguel" userId="1bb9fb8f-7ff7-4823-9c46-dbbc0dc47453" providerId="ADAL" clId="{D16B89D3-8BA8-4A70-AE12-51DA2A171821}" dt="2025-11-02T22:58:09.971" v="1584"/>
          <ac:inkMkLst>
            <pc:docMk/>
            <pc:sldMk cId="1866341749" sldId="317"/>
            <ac:inkMk id="169" creationId="{004B79AB-2C97-FCF9-483C-E632C901991E}"/>
          </ac:inkMkLst>
        </pc:inkChg>
        <pc:inkChg chg="add del">
          <ac:chgData name="Fuentes-Cabrera, Miguel" userId="1bb9fb8f-7ff7-4823-9c46-dbbc0dc47453" providerId="ADAL" clId="{D16B89D3-8BA8-4A70-AE12-51DA2A171821}" dt="2025-11-02T22:54:21.689" v="1428"/>
          <ac:inkMkLst>
            <pc:docMk/>
            <pc:sldMk cId="1866341749" sldId="317"/>
            <ac:inkMk id="169" creationId="{E7BFD4A6-D74A-4509-6F20-47994CF6597A}"/>
          </ac:inkMkLst>
        </pc:inkChg>
        <pc:inkChg chg="add del">
          <ac:chgData name="Fuentes-Cabrera, Miguel" userId="1bb9fb8f-7ff7-4823-9c46-dbbc0dc47453" providerId="ADAL" clId="{D16B89D3-8BA8-4A70-AE12-51DA2A171821}" dt="2025-11-02T22:43:27.599" v="1217"/>
          <ac:inkMkLst>
            <pc:docMk/>
            <pc:sldMk cId="1866341749" sldId="317"/>
            <ac:inkMk id="169" creationId="{F748D994-556B-E328-B1EA-855F24994C93}"/>
          </ac:inkMkLst>
        </pc:inkChg>
        <pc:inkChg chg="add del">
          <ac:chgData name="Fuentes-Cabrera, Miguel" userId="1bb9fb8f-7ff7-4823-9c46-dbbc0dc47453" providerId="ADAL" clId="{D16B89D3-8BA8-4A70-AE12-51DA2A171821}" dt="2025-11-02T22:58:28.389" v="1595"/>
          <ac:inkMkLst>
            <pc:docMk/>
            <pc:sldMk cId="1866341749" sldId="317"/>
            <ac:inkMk id="170" creationId="{0A5E9DBD-7E97-3D3C-B699-99CAD5CACD1C}"/>
          </ac:inkMkLst>
        </pc:inkChg>
        <pc:inkChg chg="add">
          <ac:chgData name="Fuentes-Cabrera, Miguel" userId="1bb9fb8f-7ff7-4823-9c46-dbbc0dc47453" providerId="ADAL" clId="{D16B89D3-8BA8-4A70-AE12-51DA2A171821}" dt="2025-11-02T22:54:19.805" v="1423"/>
          <ac:inkMkLst>
            <pc:docMk/>
            <pc:sldMk cId="1866341749" sldId="317"/>
            <ac:inkMk id="170" creationId="{60ED49F8-FFBE-763A-9BE6-41A25B90F742}"/>
          </ac:inkMkLst>
        </pc:inkChg>
        <pc:inkChg chg="add del">
          <ac:chgData name="Fuentes-Cabrera, Miguel" userId="1bb9fb8f-7ff7-4823-9c46-dbbc0dc47453" providerId="ADAL" clId="{D16B89D3-8BA8-4A70-AE12-51DA2A171821}" dt="2025-11-02T22:43:27.599" v="1217"/>
          <ac:inkMkLst>
            <pc:docMk/>
            <pc:sldMk cId="1866341749" sldId="317"/>
            <ac:inkMk id="170" creationId="{694C9B7A-D4F2-0EBC-2D34-8057F3DC4B58}"/>
          </ac:inkMkLst>
        </pc:inkChg>
        <pc:inkChg chg="add del">
          <ac:chgData name="Fuentes-Cabrera, Miguel" userId="1bb9fb8f-7ff7-4823-9c46-dbbc0dc47453" providerId="ADAL" clId="{D16B89D3-8BA8-4A70-AE12-51DA2A171821}" dt="2025-11-02T22:43:27.599" v="1217"/>
          <ac:inkMkLst>
            <pc:docMk/>
            <pc:sldMk cId="1866341749" sldId="317"/>
            <ac:inkMk id="171" creationId="{22FF48B0-FE37-F25C-BC2C-8C366E1971C3}"/>
          </ac:inkMkLst>
        </pc:inkChg>
        <pc:inkChg chg="add del">
          <ac:chgData name="Fuentes-Cabrera, Miguel" userId="1bb9fb8f-7ff7-4823-9c46-dbbc0dc47453" providerId="ADAL" clId="{D16B89D3-8BA8-4A70-AE12-51DA2A171821}" dt="2025-11-02T22:54:21.689" v="1428"/>
          <ac:inkMkLst>
            <pc:docMk/>
            <pc:sldMk cId="1866341749" sldId="317"/>
            <ac:inkMk id="171" creationId="{9C3FFAC2-1C1E-DB77-2CC1-1C8FAE661109}"/>
          </ac:inkMkLst>
        </pc:inkChg>
        <pc:inkChg chg="add del">
          <ac:chgData name="Fuentes-Cabrera, Miguel" userId="1bb9fb8f-7ff7-4823-9c46-dbbc0dc47453" providerId="ADAL" clId="{D16B89D3-8BA8-4A70-AE12-51DA2A171821}" dt="2025-11-02T22:58:28.389" v="1595"/>
          <ac:inkMkLst>
            <pc:docMk/>
            <pc:sldMk cId="1866341749" sldId="317"/>
            <ac:inkMk id="171" creationId="{EFFE4EB3-2237-647A-F71D-10D450388914}"/>
          </ac:inkMkLst>
        </pc:inkChg>
        <pc:inkChg chg="add del">
          <ac:chgData name="Fuentes-Cabrera, Miguel" userId="1bb9fb8f-7ff7-4823-9c46-dbbc0dc47453" providerId="ADAL" clId="{D16B89D3-8BA8-4A70-AE12-51DA2A171821}" dt="2025-11-02T22:43:27.599" v="1217"/>
          <ac:inkMkLst>
            <pc:docMk/>
            <pc:sldMk cId="1866341749" sldId="317"/>
            <ac:inkMk id="172" creationId="{074297E9-B55A-4CA5-667B-3DCAF597A807}"/>
          </ac:inkMkLst>
        </pc:inkChg>
        <pc:inkChg chg="add">
          <ac:chgData name="Fuentes-Cabrera, Miguel" userId="1bb9fb8f-7ff7-4823-9c46-dbbc0dc47453" providerId="ADAL" clId="{D16B89D3-8BA8-4A70-AE12-51DA2A171821}" dt="2025-11-02T22:54:20.383" v="1425"/>
          <ac:inkMkLst>
            <pc:docMk/>
            <pc:sldMk cId="1866341749" sldId="317"/>
            <ac:inkMk id="172" creationId="{60A0F878-3BD5-0340-9BED-4CFA92F5AC1E}"/>
          </ac:inkMkLst>
        </pc:inkChg>
        <pc:inkChg chg="add del">
          <ac:chgData name="Fuentes-Cabrera, Miguel" userId="1bb9fb8f-7ff7-4823-9c46-dbbc0dc47453" providerId="ADAL" clId="{D16B89D3-8BA8-4A70-AE12-51DA2A171821}" dt="2025-11-02T22:58:28.389" v="1595"/>
          <ac:inkMkLst>
            <pc:docMk/>
            <pc:sldMk cId="1866341749" sldId="317"/>
            <ac:inkMk id="172" creationId="{B42D361E-C186-6DAC-694A-1433FE904105}"/>
          </ac:inkMkLst>
        </pc:inkChg>
        <pc:inkChg chg="add del">
          <ac:chgData name="Fuentes-Cabrera, Miguel" userId="1bb9fb8f-7ff7-4823-9c46-dbbc0dc47453" providerId="ADAL" clId="{D16B89D3-8BA8-4A70-AE12-51DA2A171821}" dt="2025-11-02T22:43:27.599" v="1217"/>
          <ac:inkMkLst>
            <pc:docMk/>
            <pc:sldMk cId="1866341749" sldId="317"/>
            <ac:inkMk id="173" creationId="{569DA500-D5D3-9F32-48F5-B5B18D1DD125}"/>
          </ac:inkMkLst>
        </pc:inkChg>
        <pc:inkChg chg="add">
          <ac:chgData name="Fuentes-Cabrera, Miguel" userId="1bb9fb8f-7ff7-4823-9c46-dbbc0dc47453" providerId="ADAL" clId="{D16B89D3-8BA8-4A70-AE12-51DA2A171821}" dt="2025-11-02T22:54:20.789" v="1426"/>
          <ac:inkMkLst>
            <pc:docMk/>
            <pc:sldMk cId="1866341749" sldId="317"/>
            <ac:inkMk id="173" creationId="{81106511-E043-31F8-D666-15CF28C9A3A5}"/>
          </ac:inkMkLst>
        </pc:inkChg>
        <pc:inkChg chg="add del">
          <ac:chgData name="Fuentes-Cabrera, Miguel" userId="1bb9fb8f-7ff7-4823-9c46-dbbc0dc47453" providerId="ADAL" clId="{D16B89D3-8BA8-4A70-AE12-51DA2A171821}" dt="2025-11-02T22:58:28.389" v="1595"/>
          <ac:inkMkLst>
            <pc:docMk/>
            <pc:sldMk cId="1866341749" sldId="317"/>
            <ac:inkMk id="173" creationId="{AD329A58-3346-B785-9603-6DB97AA91CDC}"/>
          </ac:inkMkLst>
        </pc:inkChg>
        <pc:inkChg chg="add del">
          <ac:chgData name="Fuentes-Cabrera, Miguel" userId="1bb9fb8f-7ff7-4823-9c46-dbbc0dc47453" providerId="ADAL" clId="{D16B89D3-8BA8-4A70-AE12-51DA2A171821}" dt="2025-11-02T22:58:28.389" v="1595"/>
          <ac:inkMkLst>
            <pc:docMk/>
            <pc:sldMk cId="1866341749" sldId="317"/>
            <ac:inkMk id="174" creationId="{42893329-7541-1B19-28A3-B70A4F603C18}"/>
          </ac:inkMkLst>
        </pc:inkChg>
        <pc:inkChg chg="add del">
          <ac:chgData name="Fuentes-Cabrera, Miguel" userId="1bb9fb8f-7ff7-4823-9c46-dbbc0dc47453" providerId="ADAL" clId="{D16B89D3-8BA8-4A70-AE12-51DA2A171821}" dt="2025-11-02T22:43:27.599" v="1217"/>
          <ac:inkMkLst>
            <pc:docMk/>
            <pc:sldMk cId="1866341749" sldId="317"/>
            <ac:inkMk id="174" creationId="{98454C10-3B59-7C84-AF3B-C7806432B77B}"/>
          </ac:inkMkLst>
        </pc:inkChg>
        <pc:inkChg chg="add del">
          <ac:chgData name="Fuentes-Cabrera, Miguel" userId="1bb9fb8f-7ff7-4823-9c46-dbbc0dc47453" providerId="ADAL" clId="{D16B89D3-8BA8-4A70-AE12-51DA2A171821}" dt="2025-11-02T22:54:21.689" v="1428"/>
          <ac:inkMkLst>
            <pc:docMk/>
            <pc:sldMk cId="1866341749" sldId="317"/>
            <ac:inkMk id="174" creationId="{A152615A-C714-1CDD-E858-FEBE3AA87718}"/>
          </ac:inkMkLst>
        </pc:inkChg>
        <pc:inkChg chg="add del">
          <ac:chgData name="Fuentes-Cabrera, Miguel" userId="1bb9fb8f-7ff7-4823-9c46-dbbc0dc47453" providerId="ADAL" clId="{D16B89D3-8BA8-4A70-AE12-51DA2A171821}" dt="2025-11-02T22:58:28.389" v="1595"/>
          <ac:inkMkLst>
            <pc:docMk/>
            <pc:sldMk cId="1866341749" sldId="317"/>
            <ac:inkMk id="175" creationId="{15CA36BD-A258-5C98-E1D0-9DE0F6669A9D}"/>
          </ac:inkMkLst>
        </pc:inkChg>
        <pc:inkChg chg="add del reco">
          <ac:chgData name="Fuentes-Cabrera, Miguel" userId="1bb9fb8f-7ff7-4823-9c46-dbbc0dc47453" providerId="ADAL" clId="{D16B89D3-8BA8-4A70-AE12-51DA2A171821}" dt="2025-11-02T22:55:00.816" v="1457"/>
          <ac:inkMkLst>
            <pc:docMk/>
            <pc:sldMk cId="1866341749" sldId="317"/>
            <ac:inkMk id="175" creationId="{88A7E5BD-7A84-A051-5940-F25C2D1B1AF1}"/>
          </ac:inkMkLst>
        </pc:inkChg>
        <pc:inkChg chg="add del">
          <ac:chgData name="Fuentes-Cabrera, Miguel" userId="1bb9fb8f-7ff7-4823-9c46-dbbc0dc47453" providerId="ADAL" clId="{D16B89D3-8BA8-4A70-AE12-51DA2A171821}" dt="2025-11-02T22:43:27.599" v="1217"/>
          <ac:inkMkLst>
            <pc:docMk/>
            <pc:sldMk cId="1866341749" sldId="317"/>
            <ac:inkMk id="175" creationId="{EEF2AF94-9CF4-0DE6-F4D0-EF1D942EFAAB}"/>
          </ac:inkMkLst>
        </pc:inkChg>
        <pc:inkChg chg="add del reco">
          <ac:chgData name="Fuentes-Cabrera, Miguel" userId="1bb9fb8f-7ff7-4823-9c46-dbbc0dc47453" providerId="ADAL" clId="{D16B89D3-8BA8-4A70-AE12-51DA2A171821}" dt="2025-11-02T22:55:00.810" v="1453"/>
          <ac:inkMkLst>
            <pc:docMk/>
            <pc:sldMk cId="1866341749" sldId="317"/>
            <ac:inkMk id="176" creationId="{3F121C8C-27A2-F046-D9B6-5301243C3C74}"/>
          </ac:inkMkLst>
        </pc:inkChg>
        <pc:inkChg chg="add del">
          <ac:chgData name="Fuentes-Cabrera, Miguel" userId="1bb9fb8f-7ff7-4823-9c46-dbbc0dc47453" providerId="ADAL" clId="{D16B89D3-8BA8-4A70-AE12-51DA2A171821}" dt="2025-11-02T22:58:28.389" v="1595"/>
          <ac:inkMkLst>
            <pc:docMk/>
            <pc:sldMk cId="1866341749" sldId="317"/>
            <ac:inkMk id="176" creationId="{481A224F-81C7-0675-998C-A4F835774DD7}"/>
          </ac:inkMkLst>
        </pc:inkChg>
        <pc:inkChg chg="add mod reco modStrokes">
          <ac:chgData name="Fuentes-Cabrera, Miguel" userId="1bb9fb8f-7ff7-4823-9c46-dbbc0dc47453" providerId="ADAL" clId="{D16B89D3-8BA8-4A70-AE12-51DA2A171821}" dt="2025-11-02T22:43:29.845" v="1219"/>
          <ac:inkMkLst>
            <pc:docMk/>
            <pc:sldMk cId="1866341749" sldId="317"/>
            <ac:inkMk id="176" creationId="{D535E57A-3DE3-2DEB-94FB-75D82D891391}"/>
          </ac:inkMkLst>
        </pc:inkChg>
        <pc:inkChg chg="add">
          <ac:chgData name="Fuentes-Cabrera, Miguel" userId="1bb9fb8f-7ff7-4823-9c46-dbbc0dc47453" providerId="ADAL" clId="{D16B89D3-8BA8-4A70-AE12-51DA2A171821}" dt="2025-11-02T22:58:27.403" v="1592"/>
          <ac:inkMkLst>
            <pc:docMk/>
            <pc:sldMk cId="1866341749" sldId="317"/>
            <ac:inkMk id="177" creationId="{15E8D772-3D41-0ED7-D978-6121A5729CF3}"/>
          </ac:inkMkLst>
        </pc:inkChg>
        <pc:inkChg chg="add del reco">
          <ac:chgData name="Fuentes-Cabrera, Miguel" userId="1bb9fb8f-7ff7-4823-9c46-dbbc0dc47453" providerId="ADAL" clId="{D16B89D3-8BA8-4A70-AE12-51DA2A171821}" dt="2025-11-02T22:55:23.380" v="1498"/>
          <ac:inkMkLst>
            <pc:docMk/>
            <pc:sldMk cId="1866341749" sldId="317"/>
            <ac:inkMk id="177" creationId="{AD54D515-5782-2183-C2DB-1C7F490AA65C}"/>
          </ac:inkMkLst>
        </pc:inkChg>
        <pc:inkChg chg="add del">
          <ac:chgData name="Fuentes-Cabrera, Miguel" userId="1bb9fb8f-7ff7-4823-9c46-dbbc0dc47453" providerId="ADAL" clId="{D16B89D3-8BA8-4A70-AE12-51DA2A171821}" dt="2025-11-02T22:55:00.809" v="1452"/>
          <ac:inkMkLst>
            <pc:docMk/>
            <pc:sldMk cId="1866341749" sldId="317"/>
            <ac:inkMk id="178" creationId="{439616F0-2EA2-E9CA-0B5C-B090E04EB608}"/>
          </ac:inkMkLst>
        </pc:inkChg>
        <pc:inkChg chg="add del">
          <ac:chgData name="Fuentes-Cabrera, Miguel" userId="1bb9fb8f-7ff7-4823-9c46-dbbc0dc47453" providerId="ADAL" clId="{D16B89D3-8BA8-4A70-AE12-51DA2A171821}" dt="2025-11-02T22:58:28.389" v="1595"/>
          <ac:inkMkLst>
            <pc:docMk/>
            <pc:sldMk cId="1866341749" sldId="317"/>
            <ac:inkMk id="178" creationId="{59DB5465-5E41-DFB1-41F9-934DBEFC26A2}"/>
          </ac:inkMkLst>
        </pc:inkChg>
        <pc:inkChg chg="add del">
          <ac:chgData name="Fuentes-Cabrera, Miguel" userId="1bb9fb8f-7ff7-4823-9c46-dbbc0dc47453" providerId="ADAL" clId="{D16B89D3-8BA8-4A70-AE12-51DA2A171821}" dt="2025-11-02T22:58:28.389" v="1595"/>
          <ac:inkMkLst>
            <pc:docMk/>
            <pc:sldMk cId="1866341749" sldId="317"/>
            <ac:inkMk id="179" creationId="{09F8EFB9-FF70-AB37-8018-D862A9087EFC}"/>
          </ac:inkMkLst>
        </pc:inkChg>
        <pc:inkChg chg="add del">
          <ac:chgData name="Fuentes-Cabrera, Miguel" userId="1bb9fb8f-7ff7-4823-9c46-dbbc0dc47453" providerId="ADAL" clId="{D16B89D3-8BA8-4A70-AE12-51DA2A171821}" dt="2025-11-02T22:55:00.806" v="1450"/>
          <ac:inkMkLst>
            <pc:docMk/>
            <pc:sldMk cId="1866341749" sldId="317"/>
            <ac:inkMk id="179" creationId="{5773EC9E-D1C7-D097-E3E2-CC1C7EA5D446}"/>
          </ac:inkMkLst>
        </pc:inkChg>
        <pc:inkChg chg="add del">
          <ac:chgData name="Fuentes-Cabrera, Miguel" userId="1bb9fb8f-7ff7-4823-9c46-dbbc0dc47453" providerId="ADAL" clId="{D16B89D3-8BA8-4A70-AE12-51DA2A171821}" dt="2025-11-02T22:54:47.453" v="1434"/>
          <ac:inkMkLst>
            <pc:docMk/>
            <pc:sldMk cId="1866341749" sldId="317"/>
            <ac:inkMk id="180" creationId="{1825BF4D-7CE3-07D4-B183-F9602CD2B8B4}"/>
          </ac:inkMkLst>
        </pc:inkChg>
        <pc:inkChg chg="add reco">
          <ac:chgData name="Fuentes-Cabrera, Miguel" userId="1bb9fb8f-7ff7-4823-9c46-dbbc0dc47453" providerId="ADAL" clId="{D16B89D3-8BA8-4A70-AE12-51DA2A171821}" dt="2025-11-02T22:58:28.389" v="1595"/>
          <ac:inkMkLst>
            <pc:docMk/>
            <pc:sldMk cId="1866341749" sldId="317"/>
            <ac:inkMk id="180" creationId="{D13F293C-1CF9-786B-B9DF-9084CEFF3609}"/>
          </ac:inkMkLst>
        </pc:inkChg>
        <pc:inkChg chg="add del">
          <ac:chgData name="Fuentes-Cabrera, Miguel" userId="1bb9fb8f-7ff7-4823-9c46-dbbc0dc47453" providerId="ADAL" clId="{D16B89D3-8BA8-4A70-AE12-51DA2A171821}" dt="2025-11-02T22:58:30.071" v="1603"/>
          <ac:inkMkLst>
            <pc:docMk/>
            <pc:sldMk cId="1866341749" sldId="317"/>
            <ac:inkMk id="181" creationId="{817ECC0F-B979-C1D6-0B90-CD3A95F8777B}"/>
          </ac:inkMkLst>
        </pc:inkChg>
        <pc:inkChg chg="add del">
          <ac:chgData name="Fuentes-Cabrera, Miguel" userId="1bb9fb8f-7ff7-4823-9c46-dbbc0dc47453" providerId="ADAL" clId="{D16B89D3-8BA8-4A70-AE12-51DA2A171821}" dt="2025-11-02T22:54:47.453" v="1434"/>
          <ac:inkMkLst>
            <pc:docMk/>
            <pc:sldMk cId="1866341749" sldId="317"/>
            <ac:inkMk id="181" creationId="{E45C5BBF-36DA-4CD7-402C-51AAF62B6714}"/>
          </ac:inkMkLst>
        </pc:inkChg>
        <pc:inkChg chg="add del">
          <ac:chgData name="Fuentes-Cabrera, Miguel" userId="1bb9fb8f-7ff7-4823-9c46-dbbc0dc47453" providerId="ADAL" clId="{D16B89D3-8BA8-4A70-AE12-51DA2A171821}" dt="2025-11-02T22:58:30.071" v="1603"/>
          <ac:inkMkLst>
            <pc:docMk/>
            <pc:sldMk cId="1866341749" sldId="317"/>
            <ac:inkMk id="182" creationId="{6C406D26-383F-DE64-88F7-C46083D5FE0D}"/>
          </ac:inkMkLst>
        </pc:inkChg>
        <pc:inkChg chg="add del">
          <ac:chgData name="Fuentes-Cabrera, Miguel" userId="1bb9fb8f-7ff7-4823-9c46-dbbc0dc47453" providerId="ADAL" clId="{D16B89D3-8BA8-4A70-AE12-51DA2A171821}" dt="2025-11-02T22:54:47.453" v="1434"/>
          <ac:inkMkLst>
            <pc:docMk/>
            <pc:sldMk cId="1866341749" sldId="317"/>
            <ac:inkMk id="182" creationId="{9DDD294C-5DE2-3D87-EF68-D6AD2F0E766B}"/>
          </ac:inkMkLst>
        </pc:inkChg>
        <pc:inkChg chg="add del reco">
          <ac:chgData name="Fuentes-Cabrera, Miguel" userId="1bb9fb8f-7ff7-4823-9c46-dbbc0dc47453" providerId="ADAL" clId="{D16B89D3-8BA8-4A70-AE12-51DA2A171821}" dt="2025-11-02T22:55:00.803" v="1448"/>
          <ac:inkMkLst>
            <pc:docMk/>
            <pc:sldMk cId="1866341749" sldId="317"/>
            <ac:inkMk id="183" creationId="{B291377E-C83F-48F2-C59A-B735F49D3EBB}"/>
          </ac:inkMkLst>
        </pc:inkChg>
        <pc:inkChg chg="add del">
          <ac:chgData name="Fuentes-Cabrera, Miguel" userId="1bb9fb8f-7ff7-4823-9c46-dbbc0dc47453" providerId="ADAL" clId="{D16B89D3-8BA8-4A70-AE12-51DA2A171821}" dt="2025-11-02T22:58:30.071" v="1603"/>
          <ac:inkMkLst>
            <pc:docMk/>
            <pc:sldMk cId="1866341749" sldId="317"/>
            <ac:inkMk id="183" creationId="{DCF97476-2EC4-B924-4281-1BC15B09EDE7}"/>
          </ac:inkMkLst>
        </pc:inkChg>
        <pc:inkChg chg="add del">
          <ac:chgData name="Fuentes-Cabrera, Miguel" userId="1bb9fb8f-7ff7-4823-9c46-dbbc0dc47453" providerId="ADAL" clId="{D16B89D3-8BA8-4A70-AE12-51DA2A171821}" dt="2025-11-02T22:54:50.373" v="1437"/>
          <ac:inkMkLst>
            <pc:docMk/>
            <pc:sldMk cId="1866341749" sldId="317"/>
            <ac:inkMk id="184" creationId="{1CA9A62C-9354-D46A-6901-A19C0B22237F}"/>
          </ac:inkMkLst>
        </pc:inkChg>
        <pc:inkChg chg="add del">
          <ac:chgData name="Fuentes-Cabrera, Miguel" userId="1bb9fb8f-7ff7-4823-9c46-dbbc0dc47453" providerId="ADAL" clId="{D16B89D3-8BA8-4A70-AE12-51DA2A171821}" dt="2025-11-02T22:58:30.071" v="1603"/>
          <ac:inkMkLst>
            <pc:docMk/>
            <pc:sldMk cId="1866341749" sldId="317"/>
            <ac:inkMk id="184" creationId="{88ECEEC2-AC9E-722D-BB11-165C3DB7C3D3}"/>
          </ac:inkMkLst>
        </pc:inkChg>
        <pc:inkChg chg="add del">
          <ac:chgData name="Fuentes-Cabrera, Miguel" userId="1bb9fb8f-7ff7-4823-9c46-dbbc0dc47453" providerId="ADAL" clId="{D16B89D3-8BA8-4A70-AE12-51DA2A171821}" dt="2025-11-02T22:54:50.373" v="1437"/>
          <ac:inkMkLst>
            <pc:docMk/>
            <pc:sldMk cId="1866341749" sldId="317"/>
            <ac:inkMk id="185" creationId="{11FEFC82-8F84-2E4D-1F77-4CA58071D40A}"/>
          </ac:inkMkLst>
        </pc:inkChg>
        <pc:inkChg chg="add del">
          <ac:chgData name="Fuentes-Cabrera, Miguel" userId="1bb9fb8f-7ff7-4823-9c46-dbbc0dc47453" providerId="ADAL" clId="{D16B89D3-8BA8-4A70-AE12-51DA2A171821}" dt="2025-11-02T22:58:30.071" v="1603"/>
          <ac:inkMkLst>
            <pc:docMk/>
            <pc:sldMk cId="1866341749" sldId="317"/>
            <ac:inkMk id="185" creationId="{9C045DBB-EA5E-8B0D-726A-98B5FDBC2FC7}"/>
          </ac:inkMkLst>
        </pc:inkChg>
        <pc:inkChg chg="add del reco">
          <ac:chgData name="Fuentes-Cabrera, Miguel" userId="1bb9fb8f-7ff7-4823-9c46-dbbc0dc47453" providerId="ADAL" clId="{D16B89D3-8BA8-4A70-AE12-51DA2A171821}" dt="2025-11-02T22:55:00.812" v="1454"/>
          <ac:inkMkLst>
            <pc:docMk/>
            <pc:sldMk cId="1866341749" sldId="317"/>
            <ac:inkMk id="186" creationId="{C299D09F-4EF2-D316-3000-E175357B599B}"/>
          </ac:inkMkLst>
        </pc:inkChg>
        <pc:inkChg chg="add del">
          <ac:chgData name="Fuentes-Cabrera, Miguel" userId="1bb9fb8f-7ff7-4823-9c46-dbbc0dc47453" providerId="ADAL" clId="{D16B89D3-8BA8-4A70-AE12-51DA2A171821}" dt="2025-11-02T22:58:30.071" v="1603"/>
          <ac:inkMkLst>
            <pc:docMk/>
            <pc:sldMk cId="1866341749" sldId="317"/>
            <ac:inkMk id="186" creationId="{F602C60E-6B65-3114-DBB4-060DCB597842}"/>
          </ac:inkMkLst>
        </pc:inkChg>
        <pc:inkChg chg="add del">
          <ac:chgData name="Fuentes-Cabrera, Miguel" userId="1bb9fb8f-7ff7-4823-9c46-dbbc0dc47453" providerId="ADAL" clId="{D16B89D3-8BA8-4A70-AE12-51DA2A171821}" dt="2025-11-02T22:58:30.071" v="1603"/>
          <ac:inkMkLst>
            <pc:docMk/>
            <pc:sldMk cId="1866341749" sldId="317"/>
            <ac:inkMk id="187" creationId="{46218A95-9914-2604-C3FF-C38B951A69E6}"/>
          </ac:inkMkLst>
        </pc:inkChg>
        <pc:inkChg chg="add del">
          <ac:chgData name="Fuentes-Cabrera, Miguel" userId="1bb9fb8f-7ff7-4823-9c46-dbbc0dc47453" providerId="ADAL" clId="{D16B89D3-8BA8-4A70-AE12-51DA2A171821}" dt="2025-11-02T22:55:00.805" v="1449"/>
          <ac:inkMkLst>
            <pc:docMk/>
            <pc:sldMk cId="1866341749" sldId="317"/>
            <ac:inkMk id="187" creationId="{66FD8810-8BBF-78E0-DE0F-DDE85811CDB8}"/>
          </ac:inkMkLst>
        </pc:inkChg>
        <pc:inkChg chg="add del">
          <ac:chgData name="Fuentes-Cabrera, Miguel" userId="1bb9fb8f-7ff7-4823-9c46-dbbc0dc47453" providerId="ADAL" clId="{D16B89D3-8BA8-4A70-AE12-51DA2A171821}" dt="2025-11-02T22:55:00.808" v="1451"/>
          <ac:inkMkLst>
            <pc:docMk/>
            <pc:sldMk cId="1866341749" sldId="317"/>
            <ac:inkMk id="188" creationId="{2B9F40C8-C0EA-1FF0-C391-E04E3538ECAD}"/>
          </ac:inkMkLst>
        </pc:inkChg>
        <pc:inkChg chg="add reco">
          <ac:chgData name="Fuentes-Cabrera, Miguel" userId="1bb9fb8f-7ff7-4823-9c46-dbbc0dc47453" providerId="ADAL" clId="{D16B89D3-8BA8-4A70-AE12-51DA2A171821}" dt="2025-11-02T22:58:30.071" v="1603"/>
          <ac:inkMkLst>
            <pc:docMk/>
            <pc:sldMk cId="1866341749" sldId="317"/>
            <ac:inkMk id="188" creationId="{D73CC443-DF36-4602-76B3-C20A0B855446}"/>
          </ac:inkMkLst>
        </pc:inkChg>
        <pc:inkChg chg="add del">
          <ac:chgData name="Fuentes-Cabrera, Miguel" userId="1bb9fb8f-7ff7-4823-9c46-dbbc0dc47453" providerId="ADAL" clId="{D16B89D3-8BA8-4A70-AE12-51DA2A171821}" dt="2025-11-02T22:58:32.196" v="1606"/>
          <ac:inkMkLst>
            <pc:docMk/>
            <pc:sldMk cId="1866341749" sldId="317"/>
            <ac:inkMk id="189" creationId="{8FF2E46D-DB08-4EB5-DF58-4AC292334939}"/>
          </ac:inkMkLst>
        </pc:inkChg>
        <pc:inkChg chg="add del">
          <ac:chgData name="Fuentes-Cabrera, Miguel" userId="1bb9fb8f-7ff7-4823-9c46-dbbc0dc47453" providerId="ADAL" clId="{D16B89D3-8BA8-4A70-AE12-51DA2A171821}" dt="2025-11-02T22:55:00.818" v="1458"/>
          <ac:inkMkLst>
            <pc:docMk/>
            <pc:sldMk cId="1866341749" sldId="317"/>
            <ac:inkMk id="189" creationId="{FA510E76-8827-4631-A010-B34458DA2F5A}"/>
          </ac:inkMkLst>
        </pc:inkChg>
        <pc:inkChg chg="add del">
          <ac:chgData name="Fuentes-Cabrera, Miguel" userId="1bb9fb8f-7ff7-4823-9c46-dbbc0dc47453" providerId="ADAL" clId="{D16B89D3-8BA8-4A70-AE12-51DA2A171821}" dt="2025-11-02T22:58:32.196" v="1606"/>
          <ac:inkMkLst>
            <pc:docMk/>
            <pc:sldMk cId="1866341749" sldId="317"/>
            <ac:inkMk id="190" creationId="{045EBA64-FC00-2310-2723-DD0407D37378}"/>
          </ac:inkMkLst>
        </pc:inkChg>
        <pc:inkChg chg="add del">
          <ac:chgData name="Fuentes-Cabrera, Miguel" userId="1bb9fb8f-7ff7-4823-9c46-dbbc0dc47453" providerId="ADAL" clId="{D16B89D3-8BA8-4A70-AE12-51DA2A171821}" dt="2025-11-02T22:55:00.822" v="1461"/>
          <ac:inkMkLst>
            <pc:docMk/>
            <pc:sldMk cId="1866341749" sldId="317"/>
            <ac:inkMk id="190" creationId="{F725169E-1179-D8BD-CF7C-EE86F5F26224}"/>
          </ac:inkMkLst>
        </pc:inkChg>
        <pc:inkChg chg="add del">
          <ac:chgData name="Fuentes-Cabrera, Miguel" userId="1bb9fb8f-7ff7-4823-9c46-dbbc0dc47453" providerId="ADAL" clId="{D16B89D3-8BA8-4A70-AE12-51DA2A171821}" dt="2025-11-02T22:55:00.813" v="1455"/>
          <ac:inkMkLst>
            <pc:docMk/>
            <pc:sldMk cId="1866341749" sldId="317"/>
            <ac:inkMk id="191" creationId="{830DD805-7E9F-EDD7-229F-7EA7ABAB169B}"/>
          </ac:inkMkLst>
        </pc:inkChg>
        <pc:inkChg chg="add reco">
          <ac:chgData name="Fuentes-Cabrera, Miguel" userId="1bb9fb8f-7ff7-4823-9c46-dbbc0dc47453" providerId="ADAL" clId="{D16B89D3-8BA8-4A70-AE12-51DA2A171821}" dt="2025-11-02T22:58:32.196" v="1606"/>
          <ac:inkMkLst>
            <pc:docMk/>
            <pc:sldMk cId="1866341749" sldId="317"/>
            <ac:inkMk id="191" creationId="{B72290E6-2BC6-28B4-B7B7-3DCE5B79277F}"/>
          </ac:inkMkLst>
        </pc:inkChg>
        <pc:inkChg chg="add del">
          <ac:chgData name="Fuentes-Cabrera, Miguel" userId="1bb9fb8f-7ff7-4823-9c46-dbbc0dc47453" providerId="ADAL" clId="{D16B89D3-8BA8-4A70-AE12-51DA2A171821}" dt="2025-11-02T22:55:00.824" v="1463"/>
          <ac:inkMkLst>
            <pc:docMk/>
            <pc:sldMk cId="1866341749" sldId="317"/>
            <ac:inkMk id="192" creationId="{A5977B89-318A-1080-9003-9C789BE631BD}"/>
          </ac:inkMkLst>
        </pc:inkChg>
        <pc:inkChg chg="add del">
          <ac:chgData name="Fuentes-Cabrera, Miguel" userId="1bb9fb8f-7ff7-4823-9c46-dbbc0dc47453" providerId="ADAL" clId="{D16B89D3-8BA8-4A70-AE12-51DA2A171821}" dt="2025-11-02T22:58:35.786" v="1610"/>
          <ac:inkMkLst>
            <pc:docMk/>
            <pc:sldMk cId="1866341749" sldId="317"/>
            <ac:inkMk id="192" creationId="{AF48EF48-B890-02EC-B031-4A73D8600B71}"/>
          </ac:inkMkLst>
        </pc:inkChg>
        <pc:inkChg chg="add del">
          <ac:chgData name="Fuentes-Cabrera, Miguel" userId="1bb9fb8f-7ff7-4823-9c46-dbbc0dc47453" providerId="ADAL" clId="{D16B89D3-8BA8-4A70-AE12-51DA2A171821}" dt="2025-11-02T22:55:00.820" v="1460"/>
          <ac:inkMkLst>
            <pc:docMk/>
            <pc:sldMk cId="1866341749" sldId="317"/>
            <ac:inkMk id="193" creationId="{5248ED35-8446-ED86-276B-9C6DA62DD844}"/>
          </ac:inkMkLst>
        </pc:inkChg>
        <pc:inkChg chg="add del">
          <ac:chgData name="Fuentes-Cabrera, Miguel" userId="1bb9fb8f-7ff7-4823-9c46-dbbc0dc47453" providerId="ADAL" clId="{D16B89D3-8BA8-4A70-AE12-51DA2A171821}" dt="2025-11-02T22:58:35.786" v="1610"/>
          <ac:inkMkLst>
            <pc:docMk/>
            <pc:sldMk cId="1866341749" sldId="317"/>
            <ac:inkMk id="193" creationId="{E9F42687-FD92-1B2F-9E92-57BDC939E4BC}"/>
          </ac:inkMkLst>
        </pc:inkChg>
        <pc:inkChg chg="add del">
          <ac:chgData name="Fuentes-Cabrera, Miguel" userId="1bb9fb8f-7ff7-4823-9c46-dbbc0dc47453" providerId="ADAL" clId="{D16B89D3-8BA8-4A70-AE12-51DA2A171821}" dt="2025-11-02T22:58:35.786" v="1610"/>
          <ac:inkMkLst>
            <pc:docMk/>
            <pc:sldMk cId="1866341749" sldId="317"/>
            <ac:inkMk id="194" creationId="{182F7939-9EA9-18A9-4F98-6807A83C0696}"/>
          </ac:inkMkLst>
        </pc:inkChg>
        <pc:inkChg chg="add del">
          <ac:chgData name="Fuentes-Cabrera, Miguel" userId="1bb9fb8f-7ff7-4823-9c46-dbbc0dc47453" providerId="ADAL" clId="{D16B89D3-8BA8-4A70-AE12-51DA2A171821}" dt="2025-11-02T22:55:00.823" v="1462"/>
          <ac:inkMkLst>
            <pc:docMk/>
            <pc:sldMk cId="1866341749" sldId="317"/>
            <ac:inkMk id="194" creationId="{D8B5CC66-C845-1DB1-9B1B-7B0ECCC3141C}"/>
          </ac:inkMkLst>
        </pc:inkChg>
        <pc:inkChg chg="add reco">
          <ac:chgData name="Fuentes-Cabrera, Miguel" userId="1bb9fb8f-7ff7-4823-9c46-dbbc0dc47453" providerId="ADAL" clId="{D16B89D3-8BA8-4A70-AE12-51DA2A171821}" dt="2025-11-02T22:58:35.786" v="1610"/>
          <ac:inkMkLst>
            <pc:docMk/>
            <pc:sldMk cId="1866341749" sldId="317"/>
            <ac:inkMk id="195" creationId="{3AA82FE7-9BF1-0BE0-E225-4C2359C5837D}"/>
          </ac:inkMkLst>
        </pc:inkChg>
        <pc:inkChg chg="add del">
          <ac:chgData name="Fuentes-Cabrera, Miguel" userId="1bb9fb8f-7ff7-4823-9c46-dbbc0dc47453" providerId="ADAL" clId="{D16B89D3-8BA8-4A70-AE12-51DA2A171821}" dt="2025-11-02T22:55:00.819" v="1459"/>
          <ac:inkMkLst>
            <pc:docMk/>
            <pc:sldMk cId="1866341749" sldId="317"/>
            <ac:inkMk id="195" creationId="{4BBAB2BD-676D-82D7-9E50-285C070076CA}"/>
          </ac:inkMkLst>
        </pc:inkChg>
        <pc:inkChg chg="add del">
          <ac:chgData name="Fuentes-Cabrera, Miguel" userId="1bb9fb8f-7ff7-4823-9c46-dbbc0dc47453" providerId="ADAL" clId="{D16B89D3-8BA8-4A70-AE12-51DA2A171821}" dt="2025-11-02T23:00:27.179" v="1693"/>
          <ac:inkMkLst>
            <pc:docMk/>
            <pc:sldMk cId="1866341749" sldId="317"/>
            <ac:inkMk id="196" creationId="{17A22B80-B39B-CD50-0A11-21AB24DED592}"/>
          </ac:inkMkLst>
        </pc:inkChg>
        <pc:inkChg chg="add del">
          <ac:chgData name="Fuentes-Cabrera, Miguel" userId="1bb9fb8f-7ff7-4823-9c46-dbbc0dc47453" providerId="ADAL" clId="{D16B89D3-8BA8-4A70-AE12-51DA2A171821}" dt="2025-11-02T22:55:00.814" v="1456"/>
          <ac:inkMkLst>
            <pc:docMk/>
            <pc:sldMk cId="1866341749" sldId="317"/>
            <ac:inkMk id="196" creationId="{734C8B1F-06EF-8CE8-42AF-3444F4F7FA19}"/>
          </ac:inkMkLst>
        </pc:inkChg>
        <pc:inkChg chg="add del">
          <ac:chgData name="Fuentes-Cabrera, Miguel" userId="1bb9fb8f-7ff7-4823-9c46-dbbc0dc47453" providerId="ADAL" clId="{D16B89D3-8BA8-4A70-AE12-51DA2A171821}" dt="2025-11-02T23:00:23.996" v="1692"/>
          <ac:inkMkLst>
            <pc:docMk/>
            <pc:sldMk cId="1866341749" sldId="317"/>
            <ac:inkMk id="197" creationId="{2B69CEED-5626-E5FB-7F87-BED5034A937D}"/>
          </ac:inkMkLst>
        </pc:inkChg>
        <pc:inkChg chg="add del reco">
          <ac:chgData name="Fuentes-Cabrera, Miguel" userId="1bb9fb8f-7ff7-4823-9c46-dbbc0dc47453" providerId="ADAL" clId="{D16B89D3-8BA8-4A70-AE12-51DA2A171821}" dt="2025-11-02T23:00:23.996" v="1692"/>
          <ac:inkMkLst>
            <pc:docMk/>
            <pc:sldMk cId="1866341749" sldId="317"/>
            <ac:inkMk id="198" creationId="{1637D106-8449-7893-1F38-020DE249D290}"/>
          </ac:inkMkLst>
        </pc:inkChg>
        <pc:inkChg chg="add del">
          <ac:chgData name="Fuentes-Cabrera, Miguel" userId="1bb9fb8f-7ff7-4823-9c46-dbbc0dc47453" providerId="ADAL" clId="{D16B89D3-8BA8-4A70-AE12-51DA2A171821}" dt="2025-11-02T22:55:07.082" v="1469"/>
          <ac:inkMkLst>
            <pc:docMk/>
            <pc:sldMk cId="1866341749" sldId="317"/>
            <ac:inkMk id="199" creationId="{5DB1D5A2-5ED0-77EB-2AC8-264222EF5BCB}"/>
          </ac:inkMkLst>
        </pc:inkChg>
        <pc:inkChg chg="add del">
          <ac:chgData name="Fuentes-Cabrera, Miguel" userId="1bb9fb8f-7ff7-4823-9c46-dbbc0dc47453" providerId="ADAL" clId="{D16B89D3-8BA8-4A70-AE12-51DA2A171821}" dt="2025-11-02T23:00:31.842" v="1703"/>
          <ac:inkMkLst>
            <pc:docMk/>
            <pc:sldMk cId="1866341749" sldId="317"/>
            <ac:inkMk id="199" creationId="{D609CF0A-2A81-8241-78F0-23F764820457}"/>
          </ac:inkMkLst>
        </pc:inkChg>
        <pc:inkChg chg="add del">
          <ac:chgData name="Fuentes-Cabrera, Miguel" userId="1bb9fb8f-7ff7-4823-9c46-dbbc0dc47453" providerId="ADAL" clId="{D16B89D3-8BA8-4A70-AE12-51DA2A171821}" dt="2025-11-02T23:00:31.842" v="1703"/>
          <ac:inkMkLst>
            <pc:docMk/>
            <pc:sldMk cId="1866341749" sldId="317"/>
            <ac:inkMk id="200" creationId="{73688691-0852-3A07-9F7B-3C305115B677}"/>
          </ac:inkMkLst>
        </pc:inkChg>
        <pc:inkChg chg="add del">
          <ac:chgData name="Fuentes-Cabrera, Miguel" userId="1bb9fb8f-7ff7-4823-9c46-dbbc0dc47453" providerId="ADAL" clId="{D16B89D3-8BA8-4A70-AE12-51DA2A171821}" dt="2025-11-02T22:55:07.082" v="1469"/>
          <ac:inkMkLst>
            <pc:docMk/>
            <pc:sldMk cId="1866341749" sldId="317"/>
            <ac:inkMk id="200" creationId="{EEAA91BC-C4A2-E1D6-0072-CD32213C1B6D}"/>
          </ac:inkMkLst>
        </pc:inkChg>
        <pc:inkChg chg="add del">
          <ac:chgData name="Fuentes-Cabrera, Miguel" userId="1bb9fb8f-7ff7-4823-9c46-dbbc0dc47453" providerId="ADAL" clId="{D16B89D3-8BA8-4A70-AE12-51DA2A171821}" dt="2025-11-02T22:55:07.082" v="1469"/>
          <ac:inkMkLst>
            <pc:docMk/>
            <pc:sldMk cId="1866341749" sldId="317"/>
            <ac:inkMk id="201" creationId="{49737312-8410-A62F-5F89-D572807A2BC7}"/>
          </ac:inkMkLst>
        </pc:inkChg>
        <pc:inkChg chg="add del">
          <ac:chgData name="Fuentes-Cabrera, Miguel" userId="1bb9fb8f-7ff7-4823-9c46-dbbc0dc47453" providerId="ADAL" clId="{D16B89D3-8BA8-4A70-AE12-51DA2A171821}" dt="2025-11-02T23:00:31.842" v="1703"/>
          <ac:inkMkLst>
            <pc:docMk/>
            <pc:sldMk cId="1866341749" sldId="317"/>
            <ac:inkMk id="201" creationId="{C5E28CD3-2712-C70E-46E6-884C318FFBFE}"/>
          </ac:inkMkLst>
        </pc:inkChg>
        <pc:inkChg chg="add del">
          <ac:chgData name="Fuentes-Cabrera, Miguel" userId="1bb9fb8f-7ff7-4823-9c46-dbbc0dc47453" providerId="ADAL" clId="{D16B89D3-8BA8-4A70-AE12-51DA2A171821}" dt="2025-11-02T22:55:07.082" v="1469"/>
          <ac:inkMkLst>
            <pc:docMk/>
            <pc:sldMk cId="1866341749" sldId="317"/>
            <ac:inkMk id="202" creationId="{F0F10F6F-9C86-9489-BAA7-FF25FFED0B5E}"/>
          </ac:inkMkLst>
        </pc:inkChg>
        <pc:inkChg chg="add del">
          <ac:chgData name="Fuentes-Cabrera, Miguel" userId="1bb9fb8f-7ff7-4823-9c46-dbbc0dc47453" providerId="ADAL" clId="{D16B89D3-8BA8-4A70-AE12-51DA2A171821}" dt="2025-11-02T23:00:31.842" v="1703"/>
          <ac:inkMkLst>
            <pc:docMk/>
            <pc:sldMk cId="1866341749" sldId="317"/>
            <ac:inkMk id="202" creationId="{FA778A66-F02F-D020-8506-24365B3E47B4}"/>
          </ac:inkMkLst>
        </pc:inkChg>
        <pc:inkChg chg="add del">
          <ac:chgData name="Fuentes-Cabrera, Miguel" userId="1bb9fb8f-7ff7-4823-9c46-dbbc0dc47453" providerId="ADAL" clId="{D16B89D3-8BA8-4A70-AE12-51DA2A171821}" dt="2025-11-02T23:00:31.842" v="1703"/>
          <ac:inkMkLst>
            <pc:docMk/>
            <pc:sldMk cId="1866341749" sldId="317"/>
            <ac:inkMk id="203" creationId="{6E06E0D1-C4D7-7287-894B-AB6EEA34AE29}"/>
          </ac:inkMkLst>
        </pc:inkChg>
        <pc:inkChg chg="add del">
          <ac:chgData name="Fuentes-Cabrera, Miguel" userId="1bb9fb8f-7ff7-4823-9c46-dbbc0dc47453" providerId="ADAL" clId="{D16B89D3-8BA8-4A70-AE12-51DA2A171821}" dt="2025-11-02T22:55:07.082" v="1469"/>
          <ac:inkMkLst>
            <pc:docMk/>
            <pc:sldMk cId="1866341749" sldId="317"/>
            <ac:inkMk id="203" creationId="{FFB903C2-A012-D57E-2F37-042EF51CEA9D}"/>
          </ac:inkMkLst>
        </pc:inkChg>
        <pc:inkChg chg="add del reco">
          <ac:chgData name="Fuentes-Cabrera, Miguel" userId="1bb9fb8f-7ff7-4823-9c46-dbbc0dc47453" providerId="ADAL" clId="{D16B89D3-8BA8-4A70-AE12-51DA2A171821}" dt="2025-11-02T22:55:23.368" v="1492"/>
          <ac:inkMkLst>
            <pc:docMk/>
            <pc:sldMk cId="1866341749" sldId="317"/>
            <ac:inkMk id="204" creationId="{7DEC733B-AF76-CCFF-CFF0-6C8FB5B4BB6E}"/>
          </ac:inkMkLst>
        </pc:inkChg>
        <pc:inkChg chg="add del">
          <ac:chgData name="Fuentes-Cabrera, Miguel" userId="1bb9fb8f-7ff7-4823-9c46-dbbc0dc47453" providerId="ADAL" clId="{D16B89D3-8BA8-4A70-AE12-51DA2A171821}" dt="2025-11-02T23:00:31.842" v="1703"/>
          <ac:inkMkLst>
            <pc:docMk/>
            <pc:sldMk cId="1866341749" sldId="317"/>
            <ac:inkMk id="204" creationId="{9D3CDEF8-6322-2C0B-4529-1D278AA9A517}"/>
          </ac:inkMkLst>
        </pc:inkChg>
        <pc:inkChg chg="add del">
          <ac:chgData name="Fuentes-Cabrera, Miguel" userId="1bb9fb8f-7ff7-4823-9c46-dbbc0dc47453" providerId="ADAL" clId="{D16B89D3-8BA8-4A70-AE12-51DA2A171821}" dt="2025-11-02T23:00:31.842" v="1703"/>
          <ac:inkMkLst>
            <pc:docMk/>
            <pc:sldMk cId="1866341749" sldId="317"/>
            <ac:inkMk id="205" creationId="{1C3AAE42-FB8C-213F-184A-7778478A080D}"/>
          </ac:inkMkLst>
        </pc:inkChg>
        <pc:inkChg chg="add del">
          <ac:chgData name="Fuentes-Cabrera, Miguel" userId="1bb9fb8f-7ff7-4823-9c46-dbbc0dc47453" providerId="ADAL" clId="{D16B89D3-8BA8-4A70-AE12-51DA2A171821}" dt="2025-11-02T22:55:09.884" v="1472"/>
          <ac:inkMkLst>
            <pc:docMk/>
            <pc:sldMk cId="1866341749" sldId="317"/>
            <ac:inkMk id="205" creationId="{F3C8238B-4BD1-0292-B47E-53259FF4CDCE}"/>
          </ac:inkMkLst>
        </pc:inkChg>
        <pc:inkChg chg="add del">
          <ac:chgData name="Fuentes-Cabrera, Miguel" userId="1bb9fb8f-7ff7-4823-9c46-dbbc0dc47453" providerId="ADAL" clId="{D16B89D3-8BA8-4A70-AE12-51DA2A171821}" dt="2025-11-02T22:55:09.884" v="1472"/>
          <ac:inkMkLst>
            <pc:docMk/>
            <pc:sldMk cId="1866341749" sldId="317"/>
            <ac:inkMk id="206" creationId="{0A40083F-45F0-CD16-8F35-266A06B66ABF}"/>
          </ac:inkMkLst>
        </pc:inkChg>
        <pc:inkChg chg="add del">
          <ac:chgData name="Fuentes-Cabrera, Miguel" userId="1bb9fb8f-7ff7-4823-9c46-dbbc0dc47453" providerId="ADAL" clId="{D16B89D3-8BA8-4A70-AE12-51DA2A171821}" dt="2025-11-02T23:00:31.842" v="1703"/>
          <ac:inkMkLst>
            <pc:docMk/>
            <pc:sldMk cId="1866341749" sldId="317"/>
            <ac:inkMk id="206" creationId="{9D6225AF-A1F8-0F1D-C662-C2EFF73F0178}"/>
          </ac:inkMkLst>
        </pc:inkChg>
        <pc:inkChg chg="add del reco">
          <ac:chgData name="Fuentes-Cabrera, Miguel" userId="1bb9fb8f-7ff7-4823-9c46-dbbc0dc47453" providerId="ADAL" clId="{D16B89D3-8BA8-4A70-AE12-51DA2A171821}" dt="2025-11-02T22:55:23.373" v="1494"/>
          <ac:inkMkLst>
            <pc:docMk/>
            <pc:sldMk cId="1866341749" sldId="317"/>
            <ac:inkMk id="207" creationId="{CA4EAEAC-7693-0132-03DE-E1A5767586D6}"/>
          </ac:inkMkLst>
        </pc:inkChg>
        <pc:inkChg chg="add del">
          <ac:chgData name="Fuentes-Cabrera, Miguel" userId="1bb9fb8f-7ff7-4823-9c46-dbbc0dc47453" providerId="ADAL" clId="{D16B89D3-8BA8-4A70-AE12-51DA2A171821}" dt="2025-11-02T23:00:31.842" v="1703"/>
          <ac:inkMkLst>
            <pc:docMk/>
            <pc:sldMk cId="1866341749" sldId="317"/>
            <ac:inkMk id="207" creationId="{EF309C7E-05AC-C864-8489-73D9FB1109BF}"/>
          </ac:inkMkLst>
        </pc:inkChg>
        <pc:inkChg chg="add del">
          <ac:chgData name="Fuentes-Cabrera, Miguel" userId="1bb9fb8f-7ff7-4823-9c46-dbbc0dc47453" providerId="ADAL" clId="{D16B89D3-8BA8-4A70-AE12-51DA2A171821}" dt="2025-11-02T22:55:12.873" v="1479"/>
          <ac:inkMkLst>
            <pc:docMk/>
            <pc:sldMk cId="1866341749" sldId="317"/>
            <ac:inkMk id="208" creationId="{90C4F016-DE49-0C56-3E7C-17D89299D131}"/>
          </ac:inkMkLst>
        </pc:inkChg>
        <pc:inkChg chg="add reco">
          <ac:chgData name="Fuentes-Cabrera, Miguel" userId="1bb9fb8f-7ff7-4823-9c46-dbbc0dc47453" providerId="ADAL" clId="{D16B89D3-8BA8-4A70-AE12-51DA2A171821}" dt="2025-11-02T23:00:31.842" v="1703"/>
          <ac:inkMkLst>
            <pc:docMk/>
            <pc:sldMk cId="1866341749" sldId="317"/>
            <ac:inkMk id="208" creationId="{B7F0CA34-1D31-9AA0-D69F-AB0088F020AD}"/>
          </ac:inkMkLst>
        </pc:inkChg>
        <pc:inkChg chg="add del">
          <ac:chgData name="Fuentes-Cabrera, Miguel" userId="1bb9fb8f-7ff7-4823-9c46-dbbc0dc47453" providerId="ADAL" clId="{D16B89D3-8BA8-4A70-AE12-51DA2A171821}" dt="2025-11-02T22:55:12.873" v="1479"/>
          <ac:inkMkLst>
            <pc:docMk/>
            <pc:sldMk cId="1866341749" sldId="317"/>
            <ac:inkMk id="209" creationId="{CF2008D6-A72A-F8B7-6B46-1BFF5A710CBF}"/>
          </ac:inkMkLst>
        </pc:inkChg>
        <pc:inkChg chg="add del">
          <ac:chgData name="Fuentes-Cabrera, Miguel" userId="1bb9fb8f-7ff7-4823-9c46-dbbc0dc47453" providerId="ADAL" clId="{D16B89D3-8BA8-4A70-AE12-51DA2A171821}" dt="2025-11-02T22:55:12.873" v="1479"/>
          <ac:inkMkLst>
            <pc:docMk/>
            <pc:sldMk cId="1866341749" sldId="317"/>
            <ac:inkMk id="210" creationId="{8BB1BD29-35E6-4FF6-972C-3CF7CFA236C0}"/>
          </ac:inkMkLst>
        </pc:inkChg>
        <pc:inkChg chg="add del">
          <ac:chgData name="Fuentes-Cabrera, Miguel" userId="1bb9fb8f-7ff7-4823-9c46-dbbc0dc47453" providerId="ADAL" clId="{D16B89D3-8BA8-4A70-AE12-51DA2A171821}" dt="2025-11-02T22:55:12.873" v="1479"/>
          <ac:inkMkLst>
            <pc:docMk/>
            <pc:sldMk cId="1866341749" sldId="317"/>
            <ac:inkMk id="211" creationId="{02C2C2B8-5BEF-9A40-177F-5F794EC0D5A1}"/>
          </ac:inkMkLst>
        </pc:inkChg>
        <pc:inkChg chg="add del">
          <ac:chgData name="Fuentes-Cabrera, Miguel" userId="1bb9fb8f-7ff7-4823-9c46-dbbc0dc47453" providerId="ADAL" clId="{D16B89D3-8BA8-4A70-AE12-51DA2A171821}" dt="2025-11-02T22:55:12.873" v="1479"/>
          <ac:inkMkLst>
            <pc:docMk/>
            <pc:sldMk cId="1866341749" sldId="317"/>
            <ac:inkMk id="212" creationId="{9048BB9C-33F3-0D85-8803-FC1C74F554B2}"/>
          </ac:inkMkLst>
        </pc:inkChg>
        <pc:inkChg chg="add del">
          <ac:chgData name="Fuentes-Cabrera, Miguel" userId="1bb9fb8f-7ff7-4823-9c46-dbbc0dc47453" providerId="ADAL" clId="{D16B89D3-8BA8-4A70-AE12-51DA2A171821}" dt="2025-11-02T22:55:23.374" v="1495"/>
          <ac:inkMkLst>
            <pc:docMk/>
            <pc:sldMk cId="1866341749" sldId="317"/>
            <ac:inkMk id="213" creationId="{74E5C978-64BA-135B-EB4A-F37E47734CFC}"/>
          </ac:inkMkLst>
        </pc:inkChg>
        <pc:inkChg chg="add del reco">
          <ac:chgData name="Fuentes-Cabrera, Miguel" userId="1bb9fb8f-7ff7-4823-9c46-dbbc0dc47453" providerId="ADAL" clId="{D16B89D3-8BA8-4A70-AE12-51DA2A171821}" dt="2025-11-02T22:55:23.371" v="1493"/>
          <ac:inkMkLst>
            <pc:docMk/>
            <pc:sldMk cId="1866341749" sldId="317"/>
            <ac:inkMk id="214" creationId="{D7622487-5752-23A0-0792-8C393700B01E}"/>
          </ac:inkMkLst>
        </pc:inkChg>
        <pc:inkChg chg="add del">
          <ac:chgData name="Fuentes-Cabrera, Miguel" userId="1bb9fb8f-7ff7-4823-9c46-dbbc0dc47453" providerId="ADAL" clId="{D16B89D3-8BA8-4A70-AE12-51DA2A171821}" dt="2025-11-02T22:55:15.972" v="1482"/>
          <ac:inkMkLst>
            <pc:docMk/>
            <pc:sldMk cId="1866341749" sldId="317"/>
            <ac:inkMk id="215" creationId="{0B77782F-12EF-3243-6DE2-6E8929EF7F4E}"/>
          </ac:inkMkLst>
        </pc:inkChg>
        <pc:inkChg chg="add del">
          <ac:chgData name="Fuentes-Cabrera, Miguel" userId="1bb9fb8f-7ff7-4823-9c46-dbbc0dc47453" providerId="ADAL" clId="{D16B89D3-8BA8-4A70-AE12-51DA2A171821}" dt="2025-11-02T22:55:15.972" v="1482"/>
          <ac:inkMkLst>
            <pc:docMk/>
            <pc:sldMk cId="1866341749" sldId="317"/>
            <ac:inkMk id="216" creationId="{53563336-08F5-6F54-7308-AECFE3B1C4B3}"/>
          </ac:inkMkLst>
        </pc:inkChg>
        <pc:inkChg chg="add del reco">
          <ac:chgData name="Fuentes-Cabrera, Miguel" userId="1bb9fb8f-7ff7-4823-9c46-dbbc0dc47453" providerId="ADAL" clId="{D16B89D3-8BA8-4A70-AE12-51DA2A171821}" dt="2025-11-02T22:55:23.378" v="1497"/>
          <ac:inkMkLst>
            <pc:docMk/>
            <pc:sldMk cId="1866341749" sldId="317"/>
            <ac:inkMk id="217" creationId="{B9C2730D-A46D-7AE9-4316-ED5B1A63D129}"/>
          </ac:inkMkLst>
        </pc:inkChg>
        <pc:inkChg chg="add del">
          <ac:chgData name="Fuentes-Cabrera, Miguel" userId="1bb9fb8f-7ff7-4823-9c46-dbbc0dc47453" providerId="ADAL" clId="{D16B89D3-8BA8-4A70-AE12-51DA2A171821}" dt="2025-11-02T22:55:20.032" v="1491"/>
          <ac:inkMkLst>
            <pc:docMk/>
            <pc:sldMk cId="1866341749" sldId="317"/>
            <ac:inkMk id="218" creationId="{71B92F3C-B883-1F25-C7C7-D38F943A8B00}"/>
          </ac:inkMkLst>
        </pc:inkChg>
        <pc:inkChg chg="add del">
          <ac:chgData name="Fuentes-Cabrera, Miguel" userId="1bb9fb8f-7ff7-4823-9c46-dbbc0dc47453" providerId="ADAL" clId="{D16B89D3-8BA8-4A70-AE12-51DA2A171821}" dt="2025-11-02T22:55:20.032" v="1491"/>
          <ac:inkMkLst>
            <pc:docMk/>
            <pc:sldMk cId="1866341749" sldId="317"/>
            <ac:inkMk id="219" creationId="{90460F4A-6B7F-7AAD-9D1E-551DD25E7400}"/>
          </ac:inkMkLst>
        </pc:inkChg>
        <pc:inkChg chg="add del">
          <ac:chgData name="Fuentes-Cabrera, Miguel" userId="1bb9fb8f-7ff7-4823-9c46-dbbc0dc47453" providerId="ADAL" clId="{D16B89D3-8BA8-4A70-AE12-51DA2A171821}" dt="2025-11-02T22:55:20.032" v="1491"/>
          <ac:inkMkLst>
            <pc:docMk/>
            <pc:sldMk cId="1866341749" sldId="317"/>
            <ac:inkMk id="220" creationId="{5BE3B940-A776-86D5-5CC7-E11D54E02B16}"/>
          </ac:inkMkLst>
        </pc:inkChg>
        <pc:inkChg chg="add del">
          <ac:chgData name="Fuentes-Cabrera, Miguel" userId="1bb9fb8f-7ff7-4823-9c46-dbbc0dc47453" providerId="ADAL" clId="{D16B89D3-8BA8-4A70-AE12-51DA2A171821}" dt="2025-11-02T22:55:20.032" v="1491"/>
          <ac:inkMkLst>
            <pc:docMk/>
            <pc:sldMk cId="1866341749" sldId="317"/>
            <ac:inkMk id="221" creationId="{ACE54695-C0BF-B7A6-1401-2643DABB2C9D}"/>
          </ac:inkMkLst>
        </pc:inkChg>
        <pc:inkChg chg="add del">
          <ac:chgData name="Fuentes-Cabrera, Miguel" userId="1bb9fb8f-7ff7-4823-9c46-dbbc0dc47453" providerId="ADAL" clId="{D16B89D3-8BA8-4A70-AE12-51DA2A171821}" dt="2025-11-02T22:55:20.032" v="1491"/>
          <ac:inkMkLst>
            <pc:docMk/>
            <pc:sldMk cId="1866341749" sldId="317"/>
            <ac:inkMk id="222" creationId="{6CAAEB01-125B-21B5-3C9F-028270DE0284}"/>
          </ac:inkMkLst>
        </pc:inkChg>
        <pc:inkChg chg="add del">
          <ac:chgData name="Fuentes-Cabrera, Miguel" userId="1bb9fb8f-7ff7-4823-9c46-dbbc0dc47453" providerId="ADAL" clId="{D16B89D3-8BA8-4A70-AE12-51DA2A171821}" dt="2025-11-02T22:55:20.032" v="1491"/>
          <ac:inkMkLst>
            <pc:docMk/>
            <pc:sldMk cId="1866341749" sldId="317"/>
            <ac:inkMk id="223" creationId="{B54D95F6-CD0D-7024-C675-579B432C14C4}"/>
          </ac:inkMkLst>
        </pc:inkChg>
        <pc:inkChg chg="add del">
          <ac:chgData name="Fuentes-Cabrera, Miguel" userId="1bb9fb8f-7ff7-4823-9c46-dbbc0dc47453" providerId="ADAL" clId="{D16B89D3-8BA8-4A70-AE12-51DA2A171821}" dt="2025-11-02T22:55:20.032" v="1491"/>
          <ac:inkMkLst>
            <pc:docMk/>
            <pc:sldMk cId="1866341749" sldId="317"/>
            <ac:inkMk id="224" creationId="{06114537-80C4-ACFD-3581-1938EFC39CBF}"/>
          </ac:inkMkLst>
        </pc:inkChg>
        <pc:inkChg chg="add del">
          <ac:chgData name="Fuentes-Cabrera, Miguel" userId="1bb9fb8f-7ff7-4823-9c46-dbbc0dc47453" providerId="ADAL" clId="{D16B89D3-8BA8-4A70-AE12-51DA2A171821}" dt="2025-11-02T22:55:20.032" v="1491"/>
          <ac:inkMkLst>
            <pc:docMk/>
            <pc:sldMk cId="1866341749" sldId="317"/>
            <ac:inkMk id="225" creationId="{5B209267-8909-C1FA-1CD0-7AD6673AF814}"/>
          </ac:inkMkLst>
        </pc:inkChg>
        <pc:inkChg chg="add del reco">
          <ac:chgData name="Fuentes-Cabrera, Miguel" userId="1bb9fb8f-7ff7-4823-9c46-dbbc0dc47453" providerId="ADAL" clId="{D16B89D3-8BA8-4A70-AE12-51DA2A171821}" dt="2025-11-02T22:55:23.376" v="1496"/>
          <ac:inkMkLst>
            <pc:docMk/>
            <pc:sldMk cId="1866341749" sldId="317"/>
            <ac:inkMk id="226" creationId="{BABC5EC7-C33E-D894-08EE-A66E83F93F35}"/>
          </ac:inkMkLst>
        </pc:inkChg>
      </pc:sldChg>
    </pc:docChg>
  </pc:docChgLst>
  <pc:docChgLst>
    <pc:chgData name="Fuentes-Cabrera, Miguel" userId="1bb9fb8f-7ff7-4823-9c46-dbbc0dc47453" providerId="ADAL" clId="{E17B9801-FBC4-5B7A-B542-4E45778DD8D6}"/>
    <pc:docChg chg="undo custSel addSld delSld modSld">
      <pc:chgData name="Fuentes-Cabrera, Miguel" userId="1bb9fb8f-7ff7-4823-9c46-dbbc0dc47453" providerId="ADAL" clId="{E17B9801-FBC4-5B7A-B542-4E45778DD8D6}" dt="2025-11-02T22:57:54.673" v="212" actId="2696"/>
      <pc:docMkLst>
        <pc:docMk/>
      </pc:docMkLst>
      <pc:sldChg chg="addSp modSp mod">
        <pc:chgData name="Fuentes-Cabrera, Miguel" userId="1bb9fb8f-7ff7-4823-9c46-dbbc0dc47453" providerId="ADAL" clId="{E17B9801-FBC4-5B7A-B542-4E45778DD8D6}" dt="2025-11-02T22:05:41.163" v="1" actId="1076"/>
        <pc:sldMkLst>
          <pc:docMk/>
          <pc:sldMk cId="3856091923" sldId="299"/>
        </pc:sldMkLst>
        <pc:picChg chg="add mod">
          <ac:chgData name="Fuentes-Cabrera, Miguel" userId="1bb9fb8f-7ff7-4823-9c46-dbbc0dc47453" providerId="ADAL" clId="{E17B9801-FBC4-5B7A-B542-4E45778DD8D6}" dt="2025-11-02T22:05:41.163" v="1" actId="1076"/>
          <ac:picMkLst>
            <pc:docMk/>
            <pc:sldMk cId="3856091923" sldId="299"/>
            <ac:picMk id="4" creationId="{E37ECBAD-CEA8-DDB1-96BC-F5010332CE77}"/>
          </ac:picMkLst>
        </pc:picChg>
      </pc:sldChg>
      <pc:sldChg chg="addSp delSp modSp mod">
        <pc:chgData name="Fuentes-Cabrera, Miguel" userId="1bb9fb8f-7ff7-4823-9c46-dbbc0dc47453" providerId="ADAL" clId="{E17B9801-FBC4-5B7A-B542-4E45778DD8D6}" dt="2025-11-02T22:07:43.895" v="5" actId="14100"/>
        <pc:sldMkLst>
          <pc:docMk/>
          <pc:sldMk cId="1660672084" sldId="301"/>
        </pc:sldMkLst>
        <pc:picChg chg="del">
          <ac:chgData name="Fuentes-Cabrera, Miguel" userId="1bb9fb8f-7ff7-4823-9c46-dbbc0dc47453" providerId="ADAL" clId="{E17B9801-FBC4-5B7A-B542-4E45778DD8D6}" dt="2025-11-02T22:07:37.653" v="2" actId="478"/>
          <ac:picMkLst>
            <pc:docMk/>
            <pc:sldMk cId="1660672084" sldId="301"/>
            <ac:picMk id="3" creationId="{F11B5E19-3D54-D169-9327-4E920F9C116B}"/>
          </ac:picMkLst>
        </pc:picChg>
        <pc:picChg chg="add mod">
          <ac:chgData name="Fuentes-Cabrera, Miguel" userId="1bb9fb8f-7ff7-4823-9c46-dbbc0dc47453" providerId="ADAL" clId="{E17B9801-FBC4-5B7A-B542-4E45778DD8D6}" dt="2025-11-02T22:07:43.895" v="5" actId="14100"/>
          <ac:picMkLst>
            <pc:docMk/>
            <pc:sldMk cId="1660672084" sldId="301"/>
            <ac:picMk id="4" creationId="{8231E51E-BB76-DBF9-52FF-38AE0535365B}"/>
          </ac:picMkLst>
        </pc:picChg>
      </pc:sldChg>
      <pc:sldChg chg="delSp modSp mod">
        <pc:chgData name="Fuentes-Cabrera, Miguel" userId="1bb9fb8f-7ff7-4823-9c46-dbbc0dc47453" providerId="ADAL" clId="{E17B9801-FBC4-5B7A-B542-4E45778DD8D6}" dt="2025-11-02T22:27:45.325" v="101" actId="478"/>
        <pc:sldMkLst>
          <pc:docMk/>
          <pc:sldMk cId="3801218224" sldId="306"/>
        </pc:sldMkLst>
        <pc:picChg chg="del">
          <ac:chgData name="Fuentes-Cabrera, Miguel" userId="1bb9fb8f-7ff7-4823-9c46-dbbc0dc47453" providerId="ADAL" clId="{E17B9801-FBC4-5B7A-B542-4E45778DD8D6}" dt="2025-11-02T22:27:45.325" v="101" actId="478"/>
          <ac:picMkLst>
            <pc:docMk/>
            <pc:sldMk cId="3801218224" sldId="306"/>
            <ac:picMk id="2" creationId="{8229FDBB-9350-FCC1-CD5B-2E2CCB60E78C}"/>
          </ac:picMkLst>
        </pc:picChg>
        <pc:inkChg chg="mod">
          <ac:chgData name="Fuentes-Cabrera, Miguel" userId="1bb9fb8f-7ff7-4823-9c46-dbbc0dc47453" providerId="ADAL" clId="{E17B9801-FBC4-5B7A-B542-4E45778DD8D6}" dt="2025-11-02T22:27:41.395" v="100" actId="1076"/>
          <ac:inkMkLst>
            <pc:docMk/>
            <pc:sldMk cId="3801218224" sldId="306"/>
            <ac:inkMk id="20" creationId="{D5BE7335-188D-A96E-13BD-B74B96ED088E}"/>
          </ac:inkMkLst>
        </pc:inkChg>
        <pc:inkChg chg="mod">
          <ac:chgData name="Fuentes-Cabrera, Miguel" userId="1bb9fb8f-7ff7-4823-9c46-dbbc0dc47453" providerId="ADAL" clId="{E17B9801-FBC4-5B7A-B542-4E45778DD8D6}" dt="2025-11-02T22:27:41.395" v="100" actId="1076"/>
          <ac:inkMkLst>
            <pc:docMk/>
            <pc:sldMk cId="3801218224" sldId="306"/>
            <ac:inkMk id="21" creationId="{0C246A11-5E99-2072-00C1-E0AF8858E964}"/>
          </ac:inkMkLst>
        </pc:inkChg>
        <pc:inkChg chg="mod">
          <ac:chgData name="Fuentes-Cabrera, Miguel" userId="1bb9fb8f-7ff7-4823-9c46-dbbc0dc47453" providerId="ADAL" clId="{E17B9801-FBC4-5B7A-B542-4E45778DD8D6}" dt="2025-11-02T22:27:41.395" v="100" actId="1076"/>
          <ac:inkMkLst>
            <pc:docMk/>
            <pc:sldMk cId="3801218224" sldId="306"/>
            <ac:inkMk id="22" creationId="{D6B67048-6ADB-3F97-C586-932F0E88550C}"/>
          </ac:inkMkLst>
        </pc:inkChg>
        <pc:inkChg chg="mod">
          <ac:chgData name="Fuentes-Cabrera, Miguel" userId="1bb9fb8f-7ff7-4823-9c46-dbbc0dc47453" providerId="ADAL" clId="{E17B9801-FBC4-5B7A-B542-4E45778DD8D6}" dt="2025-11-02T22:27:41.395" v="100" actId="1076"/>
          <ac:inkMkLst>
            <pc:docMk/>
            <pc:sldMk cId="3801218224" sldId="306"/>
            <ac:inkMk id="25" creationId="{3FA9CCC2-0487-FD29-7319-1FDDCE7D6328}"/>
          </ac:inkMkLst>
        </pc:inkChg>
        <pc:inkChg chg="mod">
          <ac:chgData name="Fuentes-Cabrera, Miguel" userId="1bb9fb8f-7ff7-4823-9c46-dbbc0dc47453" providerId="ADAL" clId="{E17B9801-FBC4-5B7A-B542-4E45778DD8D6}" dt="2025-11-02T22:27:41.395" v="100" actId="1076"/>
          <ac:inkMkLst>
            <pc:docMk/>
            <pc:sldMk cId="3801218224" sldId="306"/>
            <ac:inkMk id="163" creationId="{8A4E6774-C4DF-38E6-4778-5D8EF99D18A9}"/>
          </ac:inkMkLst>
        </pc:inkChg>
        <pc:inkChg chg="mod">
          <ac:chgData name="Fuentes-Cabrera, Miguel" userId="1bb9fb8f-7ff7-4823-9c46-dbbc0dc47453" providerId="ADAL" clId="{E17B9801-FBC4-5B7A-B542-4E45778DD8D6}" dt="2025-11-02T22:27:41.395" v="100" actId="1076"/>
          <ac:inkMkLst>
            <pc:docMk/>
            <pc:sldMk cId="3801218224" sldId="306"/>
            <ac:inkMk id="178" creationId="{B83E5E1F-1D2C-C2E0-722E-669CFCFFC1E2}"/>
          </ac:inkMkLst>
        </pc:inkChg>
        <pc:inkChg chg="mod">
          <ac:chgData name="Fuentes-Cabrera, Miguel" userId="1bb9fb8f-7ff7-4823-9c46-dbbc0dc47453" providerId="ADAL" clId="{E17B9801-FBC4-5B7A-B542-4E45778DD8D6}" dt="2025-11-02T22:27:41.395" v="100" actId="1076"/>
          <ac:inkMkLst>
            <pc:docMk/>
            <pc:sldMk cId="3801218224" sldId="306"/>
            <ac:inkMk id="179" creationId="{4A4105FB-A2A7-3C56-3CE9-9AA17CBD322F}"/>
          </ac:inkMkLst>
        </pc:inkChg>
        <pc:inkChg chg="mod">
          <ac:chgData name="Fuentes-Cabrera, Miguel" userId="1bb9fb8f-7ff7-4823-9c46-dbbc0dc47453" providerId="ADAL" clId="{E17B9801-FBC4-5B7A-B542-4E45778DD8D6}" dt="2025-11-02T22:27:41.395" v="100" actId="1076"/>
          <ac:inkMkLst>
            <pc:docMk/>
            <pc:sldMk cId="3801218224" sldId="306"/>
            <ac:inkMk id="194" creationId="{ACBAA04F-6983-832E-7162-69F60F1E7A31}"/>
          </ac:inkMkLst>
        </pc:inkChg>
        <pc:inkChg chg="mod">
          <ac:chgData name="Fuentes-Cabrera, Miguel" userId="1bb9fb8f-7ff7-4823-9c46-dbbc0dc47453" providerId="ADAL" clId="{E17B9801-FBC4-5B7A-B542-4E45778DD8D6}" dt="2025-11-02T22:27:41.395" v="100" actId="1076"/>
          <ac:inkMkLst>
            <pc:docMk/>
            <pc:sldMk cId="3801218224" sldId="306"/>
            <ac:inkMk id="195" creationId="{416C985C-80ED-F05D-9FD5-2EB6CF233F1C}"/>
          </ac:inkMkLst>
        </pc:inkChg>
        <pc:inkChg chg="mod">
          <ac:chgData name="Fuentes-Cabrera, Miguel" userId="1bb9fb8f-7ff7-4823-9c46-dbbc0dc47453" providerId="ADAL" clId="{E17B9801-FBC4-5B7A-B542-4E45778DD8D6}" dt="2025-11-02T22:27:41.395" v="100" actId="1076"/>
          <ac:inkMkLst>
            <pc:docMk/>
            <pc:sldMk cId="3801218224" sldId="306"/>
            <ac:inkMk id="196" creationId="{E70DE1E7-F1C2-782C-E419-831B1F4AE493}"/>
          </ac:inkMkLst>
        </pc:inkChg>
      </pc:sldChg>
      <pc:sldChg chg="del">
        <pc:chgData name="Fuentes-Cabrera, Miguel" userId="1bb9fb8f-7ff7-4823-9c46-dbbc0dc47453" providerId="ADAL" clId="{E17B9801-FBC4-5B7A-B542-4E45778DD8D6}" dt="2025-11-02T22:57:54.673" v="212" actId="2696"/>
        <pc:sldMkLst>
          <pc:docMk/>
          <pc:sldMk cId="686329900" sldId="307"/>
        </pc:sldMkLst>
      </pc:sldChg>
      <pc:sldChg chg="modSp mod">
        <pc:chgData name="Fuentes-Cabrera, Miguel" userId="1bb9fb8f-7ff7-4823-9c46-dbbc0dc47453" providerId="ADAL" clId="{E17B9801-FBC4-5B7A-B542-4E45778DD8D6}" dt="2025-11-02T22:57:48.490" v="211" actId="20577"/>
        <pc:sldMkLst>
          <pc:docMk/>
          <pc:sldMk cId="2474800058" sldId="308"/>
        </pc:sldMkLst>
        <pc:spChg chg="mod">
          <ac:chgData name="Fuentes-Cabrera, Miguel" userId="1bb9fb8f-7ff7-4823-9c46-dbbc0dc47453" providerId="ADAL" clId="{E17B9801-FBC4-5B7A-B542-4E45778DD8D6}" dt="2025-11-02T22:57:48.490" v="211" actId="20577"/>
          <ac:spMkLst>
            <pc:docMk/>
            <pc:sldMk cId="2474800058" sldId="308"/>
            <ac:spMk id="2" creationId="{7F8BEFBF-5D8D-CDA8-9B22-12087EE4B964}"/>
          </ac:spMkLst>
        </pc:spChg>
      </pc:sldChg>
      <pc:sldChg chg="delSp del mod">
        <pc:chgData name="Fuentes-Cabrera, Miguel" userId="1bb9fb8f-7ff7-4823-9c46-dbbc0dc47453" providerId="ADAL" clId="{E17B9801-FBC4-5B7A-B542-4E45778DD8D6}" dt="2025-11-02T22:07:55.415" v="7" actId="2696"/>
        <pc:sldMkLst>
          <pc:docMk/>
          <pc:sldMk cId="4216007334" sldId="314"/>
        </pc:sldMkLst>
        <pc:inkChg chg="del">
          <ac:chgData name="Fuentes-Cabrera, Miguel" userId="1bb9fb8f-7ff7-4823-9c46-dbbc0dc47453" providerId="ADAL" clId="{E17B9801-FBC4-5B7A-B542-4E45778DD8D6}" dt="2025-11-02T22:07:53.016" v="6" actId="478"/>
          <ac:inkMkLst>
            <pc:docMk/>
            <pc:sldMk cId="4216007334" sldId="314"/>
            <ac:inkMk id="3" creationId="{0B754CB8-1DE8-B7D7-95FA-23D687D54C70}"/>
          </ac:inkMkLst>
        </pc:inkChg>
        <pc:inkChg chg="del">
          <ac:chgData name="Fuentes-Cabrera, Miguel" userId="1bb9fb8f-7ff7-4823-9c46-dbbc0dc47453" providerId="ADAL" clId="{E17B9801-FBC4-5B7A-B542-4E45778DD8D6}" dt="2025-11-02T22:07:53.016" v="6" actId="478"/>
          <ac:inkMkLst>
            <pc:docMk/>
            <pc:sldMk cId="4216007334" sldId="314"/>
            <ac:inkMk id="7" creationId="{9C172F8A-B6DF-3C80-37CC-B6996221A43B}"/>
          </ac:inkMkLst>
        </pc:inkChg>
        <pc:inkChg chg="del">
          <ac:chgData name="Fuentes-Cabrera, Miguel" userId="1bb9fb8f-7ff7-4823-9c46-dbbc0dc47453" providerId="ADAL" clId="{E17B9801-FBC4-5B7A-B542-4E45778DD8D6}" dt="2025-11-02T22:07:53.016" v="6" actId="478"/>
          <ac:inkMkLst>
            <pc:docMk/>
            <pc:sldMk cId="4216007334" sldId="314"/>
            <ac:inkMk id="10" creationId="{94A5D8CD-F731-5751-F703-C112F8B7AC0F}"/>
          </ac:inkMkLst>
        </pc:inkChg>
        <pc:inkChg chg="del">
          <ac:chgData name="Fuentes-Cabrera, Miguel" userId="1bb9fb8f-7ff7-4823-9c46-dbbc0dc47453" providerId="ADAL" clId="{E17B9801-FBC4-5B7A-B542-4E45778DD8D6}" dt="2025-11-02T22:07:53.016" v="6" actId="478"/>
          <ac:inkMkLst>
            <pc:docMk/>
            <pc:sldMk cId="4216007334" sldId="314"/>
            <ac:inkMk id="11" creationId="{FCFDCB0F-DACD-622A-4810-2C71FCA765B7}"/>
          </ac:inkMkLst>
        </pc:inkChg>
        <pc:inkChg chg="del">
          <ac:chgData name="Fuentes-Cabrera, Miguel" userId="1bb9fb8f-7ff7-4823-9c46-dbbc0dc47453" providerId="ADAL" clId="{E17B9801-FBC4-5B7A-B542-4E45778DD8D6}" dt="2025-11-02T22:07:53.016" v="6" actId="478"/>
          <ac:inkMkLst>
            <pc:docMk/>
            <pc:sldMk cId="4216007334" sldId="314"/>
            <ac:inkMk id="23" creationId="{A4C437B4-6485-FC4B-10F4-6788EA00F006}"/>
          </ac:inkMkLst>
        </pc:inkChg>
        <pc:inkChg chg="del">
          <ac:chgData name="Fuentes-Cabrera, Miguel" userId="1bb9fb8f-7ff7-4823-9c46-dbbc0dc47453" providerId="ADAL" clId="{E17B9801-FBC4-5B7A-B542-4E45778DD8D6}" dt="2025-11-02T22:07:53.016" v="6" actId="478"/>
          <ac:inkMkLst>
            <pc:docMk/>
            <pc:sldMk cId="4216007334" sldId="314"/>
            <ac:inkMk id="27" creationId="{78AF174F-9030-235C-9EA7-3CA881412EB8}"/>
          </ac:inkMkLst>
        </pc:inkChg>
        <pc:inkChg chg="del">
          <ac:chgData name="Fuentes-Cabrera, Miguel" userId="1bb9fb8f-7ff7-4823-9c46-dbbc0dc47453" providerId="ADAL" clId="{E17B9801-FBC4-5B7A-B542-4E45778DD8D6}" dt="2025-11-02T22:07:53.016" v="6" actId="478"/>
          <ac:inkMkLst>
            <pc:docMk/>
            <pc:sldMk cId="4216007334" sldId="314"/>
            <ac:inkMk id="29" creationId="{3E5AD7B6-1CC3-C447-8761-559605C8D4C2}"/>
          </ac:inkMkLst>
        </pc:inkChg>
        <pc:inkChg chg="del">
          <ac:chgData name="Fuentes-Cabrera, Miguel" userId="1bb9fb8f-7ff7-4823-9c46-dbbc0dc47453" providerId="ADAL" clId="{E17B9801-FBC4-5B7A-B542-4E45778DD8D6}" dt="2025-11-02T22:07:53.016" v="6" actId="478"/>
          <ac:inkMkLst>
            <pc:docMk/>
            <pc:sldMk cId="4216007334" sldId="314"/>
            <ac:inkMk id="34" creationId="{E7104A33-56A8-BC4B-0E16-6A716ABAF77D}"/>
          </ac:inkMkLst>
        </pc:inkChg>
        <pc:inkChg chg="del">
          <ac:chgData name="Fuentes-Cabrera, Miguel" userId="1bb9fb8f-7ff7-4823-9c46-dbbc0dc47453" providerId="ADAL" clId="{E17B9801-FBC4-5B7A-B542-4E45778DD8D6}" dt="2025-11-02T22:07:53.016" v="6" actId="478"/>
          <ac:inkMkLst>
            <pc:docMk/>
            <pc:sldMk cId="4216007334" sldId="314"/>
            <ac:inkMk id="38" creationId="{0520F3E3-0CE2-9DB0-6653-A1E9DE23AD89}"/>
          </ac:inkMkLst>
        </pc:inkChg>
        <pc:inkChg chg="del">
          <ac:chgData name="Fuentes-Cabrera, Miguel" userId="1bb9fb8f-7ff7-4823-9c46-dbbc0dc47453" providerId="ADAL" clId="{E17B9801-FBC4-5B7A-B542-4E45778DD8D6}" dt="2025-11-02T22:07:53.016" v="6" actId="478"/>
          <ac:inkMkLst>
            <pc:docMk/>
            <pc:sldMk cId="4216007334" sldId="314"/>
            <ac:inkMk id="40" creationId="{6A80125A-6E63-6F5A-A39B-79A632029301}"/>
          </ac:inkMkLst>
        </pc:inkChg>
      </pc:sldChg>
      <pc:sldChg chg="addSp delSp modSp new mod">
        <pc:chgData name="Fuentes-Cabrera, Miguel" userId="1bb9fb8f-7ff7-4823-9c46-dbbc0dc47453" providerId="ADAL" clId="{E17B9801-FBC4-5B7A-B542-4E45778DD8D6}" dt="2025-11-02T22:27:37.129" v="99"/>
        <pc:sldMkLst>
          <pc:docMk/>
          <pc:sldMk cId="4288140708" sldId="314"/>
        </pc:sldMkLst>
        <pc:spChg chg="add mod">
          <ac:chgData name="Fuentes-Cabrera, Miguel" userId="1bb9fb8f-7ff7-4823-9c46-dbbc0dc47453" providerId="ADAL" clId="{E17B9801-FBC4-5B7A-B542-4E45778DD8D6}" dt="2025-11-02T22:19:19.967" v="94" actId="1076"/>
          <ac:spMkLst>
            <pc:docMk/>
            <pc:sldMk cId="4288140708" sldId="314"/>
            <ac:spMk id="2" creationId="{43C7E8EA-CA1D-C702-F3B1-65F4A5CF3FAE}"/>
          </ac:spMkLst>
        </pc:spChg>
        <pc:spChg chg="add">
          <ac:chgData name="Fuentes-Cabrera, Miguel" userId="1bb9fb8f-7ff7-4823-9c46-dbbc0dc47453" providerId="ADAL" clId="{E17B9801-FBC4-5B7A-B542-4E45778DD8D6}" dt="2025-11-02T22:15:24.504" v="81"/>
          <ac:spMkLst>
            <pc:docMk/>
            <pc:sldMk cId="4288140708" sldId="314"/>
            <ac:spMk id="3" creationId="{775489BD-0EF1-7E82-93F5-C81B47D841E2}"/>
          </ac:spMkLst>
        </pc:spChg>
        <pc:spChg chg="add del mod">
          <ac:chgData name="Fuentes-Cabrera, Miguel" userId="1bb9fb8f-7ff7-4823-9c46-dbbc0dc47453" providerId="ADAL" clId="{E17B9801-FBC4-5B7A-B542-4E45778DD8D6}" dt="2025-11-02T22:27:37.129" v="99"/>
          <ac:spMkLst>
            <pc:docMk/>
            <pc:sldMk cId="4288140708" sldId="314"/>
            <ac:spMk id="154" creationId="{397DEAFF-BF3C-19A1-A259-165D2CB0E5AD}"/>
          </ac:spMkLst>
        </pc:spChg>
        <pc:picChg chg="add mod">
          <ac:chgData name="Fuentes-Cabrera, Miguel" userId="1bb9fb8f-7ff7-4823-9c46-dbbc0dc47453" providerId="ADAL" clId="{E17B9801-FBC4-5B7A-B542-4E45778DD8D6}" dt="2025-11-02T22:19:25.884" v="95" actId="1076"/>
          <ac:picMkLst>
            <pc:docMk/>
            <pc:sldMk cId="4288140708" sldId="314"/>
            <ac:picMk id="5" creationId="{FA7BC53F-A245-0468-1C9C-3BD08945EA65}"/>
          </ac:picMkLst>
        </pc:picChg>
        <pc:inkChg chg="mod">
          <ac:chgData name="Fuentes-Cabrera, Miguel" userId="1bb9fb8f-7ff7-4823-9c46-dbbc0dc47453" providerId="ADAL" clId="{E17B9801-FBC4-5B7A-B542-4E45778DD8D6}" dt="2025-11-02T22:19:25.884" v="95" actId="1076"/>
          <ac:inkMkLst>
            <pc:docMk/>
            <pc:sldMk cId="4288140708" sldId="314"/>
            <ac:inkMk id="6" creationId="{821D594B-F35E-95FA-A941-9A50C8C1AC32}"/>
          </ac:inkMkLst>
        </pc:inkChg>
        <pc:inkChg chg="mod">
          <ac:chgData name="Fuentes-Cabrera, Miguel" userId="1bb9fb8f-7ff7-4823-9c46-dbbc0dc47453" providerId="ADAL" clId="{E17B9801-FBC4-5B7A-B542-4E45778DD8D6}" dt="2025-11-02T22:19:25.884" v="95" actId="1076"/>
          <ac:inkMkLst>
            <pc:docMk/>
            <pc:sldMk cId="4288140708" sldId="314"/>
            <ac:inkMk id="11" creationId="{06B6CEE3-8543-EA3D-824B-DF64E2739FB9}"/>
          </ac:inkMkLst>
        </pc:inkChg>
        <pc:inkChg chg="mod">
          <ac:chgData name="Fuentes-Cabrera, Miguel" userId="1bb9fb8f-7ff7-4823-9c46-dbbc0dc47453" providerId="ADAL" clId="{E17B9801-FBC4-5B7A-B542-4E45778DD8D6}" dt="2025-11-02T22:19:25.884" v="95" actId="1076"/>
          <ac:inkMkLst>
            <pc:docMk/>
            <pc:sldMk cId="4288140708" sldId="314"/>
            <ac:inkMk id="15" creationId="{23EBBB6D-EE5C-5CD3-88D3-EAF1650069C5}"/>
          </ac:inkMkLst>
        </pc:inkChg>
        <pc:inkChg chg="mod">
          <ac:chgData name="Fuentes-Cabrera, Miguel" userId="1bb9fb8f-7ff7-4823-9c46-dbbc0dc47453" providerId="ADAL" clId="{E17B9801-FBC4-5B7A-B542-4E45778DD8D6}" dt="2025-11-02T22:17:06.770" v="89" actId="1076"/>
          <ac:inkMkLst>
            <pc:docMk/>
            <pc:sldMk cId="4288140708" sldId="314"/>
            <ac:inkMk id="21" creationId="{C49C0B32-435E-0655-0132-6A1B28634D41}"/>
          </ac:inkMkLst>
        </pc:inkChg>
        <pc:inkChg chg="mod">
          <ac:chgData name="Fuentes-Cabrera, Miguel" userId="1bb9fb8f-7ff7-4823-9c46-dbbc0dc47453" providerId="ADAL" clId="{E17B9801-FBC4-5B7A-B542-4E45778DD8D6}" dt="2025-11-02T22:17:06.770" v="89" actId="1076"/>
          <ac:inkMkLst>
            <pc:docMk/>
            <pc:sldMk cId="4288140708" sldId="314"/>
            <ac:inkMk id="22" creationId="{5FB61AA8-0575-79B8-9E89-827A5119683D}"/>
          </ac:inkMkLst>
        </pc:inkChg>
        <pc:inkChg chg="mod">
          <ac:chgData name="Fuentes-Cabrera, Miguel" userId="1bb9fb8f-7ff7-4823-9c46-dbbc0dc47453" providerId="ADAL" clId="{E17B9801-FBC4-5B7A-B542-4E45778DD8D6}" dt="2025-11-02T22:19:25.884" v="95" actId="1076"/>
          <ac:inkMkLst>
            <pc:docMk/>
            <pc:sldMk cId="4288140708" sldId="314"/>
            <ac:inkMk id="23" creationId="{5D71383F-1E16-0CBA-2CED-A9984D97682C}"/>
          </ac:inkMkLst>
        </pc:inkChg>
        <pc:inkChg chg="mod">
          <ac:chgData name="Fuentes-Cabrera, Miguel" userId="1bb9fb8f-7ff7-4823-9c46-dbbc0dc47453" providerId="ADAL" clId="{E17B9801-FBC4-5B7A-B542-4E45778DD8D6}" dt="2025-11-02T22:17:33.404" v="92" actId="1076"/>
          <ac:inkMkLst>
            <pc:docMk/>
            <pc:sldMk cId="4288140708" sldId="314"/>
            <ac:inkMk id="37" creationId="{4FEFCB9C-1953-7D53-023C-807414729907}"/>
          </ac:inkMkLst>
        </pc:inkChg>
        <pc:inkChg chg="del mod">
          <ac:chgData name="Fuentes-Cabrera, Miguel" userId="1bb9fb8f-7ff7-4823-9c46-dbbc0dc47453" providerId="ADAL" clId="{E17B9801-FBC4-5B7A-B542-4E45778DD8D6}" dt="2025-11-02T22:17:11.774" v="90" actId="478"/>
          <ac:inkMkLst>
            <pc:docMk/>
            <pc:sldMk cId="4288140708" sldId="314"/>
            <ac:inkMk id="44" creationId="{83CFECD4-3B30-E6CD-B41E-1AE2E04E67DF}"/>
          </ac:inkMkLst>
        </pc:inkChg>
        <pc:inkChg chg="del mod">
          <ac:chgData name="Fuentes-Cabrera, Miguel" userId="1bb9fb8f-7ff7-4823-9c46-dbbc0dc47453" providerId="ADAL" clId="{E17B9801-FBC4-5B7A-B542-4E45778DD8D6}" dt="2025-11-02T22:17:19.230" v="91" actId="478"/>
          <ac:inkMkLst>
            <pc:docMk/>
            <pc:sldMk cId="4288140708" sldId="314"/>
            <ac:inkMk id="45" creationId="{47E95458-50F4-380D-24F2-6AF371909F30}"/>
          </ac:inkMkLst>
        </pc:inkChg>
        <pc:inkChg chg="mod">
          <ac:chgData name="Fuentes-Cabrera, Miguel" userId="1bb9fb8f-7ff7-4823-9c46-dbbc0dc47453" providerId="ADAL" clId="{E17B9801-FBC4-5B7A-B542-4E45778DD8D6}" dt="2025-11-02T22:17:33.404" v="92" actId="1076"/>
          <ac:inkMkLst>
            <pc:docMk/>
            <pc:sldMk cId="4288140708" sldId="314"/>
            <ac:inkMk id="46" creationId="{BE96E541-EA0F-AB6D-17C5-C3D7F4C601F6}"/>
          </ac:inkMkLst>
        </pc:inkChg>
        <pc:inkChg chg="mod">
          <ac:chgData name="Fuentes-Cabrera, Miguel" userId="1bb9fb8f-7ff7-4823-9c46-dbbc0dc47453" providerId="ADAL" clId="{E17B9801-FBC4-5B7A-B542-4E45778DD8D6}" dt="2025-11-02T22:17:33.404" v="92" actId="1076"/>
          <ac:inkMkLst>
            <pc:docMk/>
            <pc:sldMk cId="4288140708" sldId="314"/>
            <ac:inkMk id="47" creationId="{BDBF790A-E8D5-DC62-73E3-EFFA53D07BD2}"/>
          </ac:inkMkLst>
        </pc:inkChg>
        <pc:inkChg chg="mod">
          <ac:chgData name="Fuentes-Cabrera, Miguel" userId="1bb9fb8f-7ff7-4823-9c46-dbbc0dc47453" providerId="ADAL" clId="{E17B9801-FBC4-5B7A-B542-4E45778DD8D6}" dt="2025-11-02T22:17:33.404" v="92" actId="1076"/>
          <ac:inkMkLst>
            <pc:docMk/>
            <pc:sldMk cId="4288140708" sldId="314"/>
            <ac:inkMk id="49" creationId="{8A411FF5-4BCE-9BEE-4314-232BFE1EB9A9}"/>
          </ac:inkMkLst>
        </pc:inkChg>
        <pc:inkChg chg="mod">
          <ac:chgData name="Fuentes-Cabrera, Miguel" userId="1bb9fb8f-7ff7-4823-9c46-dbbc0dc47453" providerId="ADAL" clId="{E17B9801-FBC4-5B7A-B542-4E45778DD8D6}" dt="2025-11-02T22:19:25.884" v="95" actId="1076"/>
          <ac:inkMkLst>
            <pc:docMk/>
            <pc:sldMk cId="4288140708" sldId="314"/>
            <ac:inkMk id="50" creationId="{1FCAD7DA-F912-AE9D-21A7-2013D08C03F9}"/>
          </ac:inkMkLst>
        </pc:inkChg>
        <pc:inkChg chg="mod">
          <ac:chgData name="Fuentes-Cabrera, Miguel" userId="1bb9fb8f-7ff7-4823-9c46-dbbc0dc47453" providerId="ADAL" clId="{E17B9801-FBC4-5B7A-B542-4E45778DD8D6}" dt="2025-11-02T22:19:25.884" v="95" actId="1076"/>
          <ac:inkMkLst>
            <pc:docMk/>
            <pc:sldMk cId="4288140708" sldId="314"/>
            <ac:inkMk id="51" creationId="{9FFEF803-D6E9-A1D5-2FF7-48202FA244D9}"/>
          </ac:inkMkLst>
        </pc:inkChg>
        <pc:inkChg chg="mod">
          <ac:chgData name="Fuentes-Cabrera, Miguel" userId="1bb9fb8f-7ff7-4823-9c46-dbbc0dc47453" providerId="ADAL" clId="{E17B9801-FBC4-5B7A-B542-4E45778DD8D6}" dt="2025-11-02T22:19:25.884" v="95" actId="1076"/>
          <ac:inkMkLst>
            <pc:docMk/>
            <pc:sldMk cId="4288140708" sldId="314"/>
            <ac:inkMk id="52" creationId="{3B935B2F-77D2-5629-7ACA-195D221D6D91}"/>
          </ac:inkMkLst>
        </pc:inkChg>
        <pc:inkChg chg="mod">
          <ac:chgData name="Fuentes-Cabrera, Miguel" userId="1bb9fb8f-7ff7-4823-9c46-dbbc0dc47453" providerId="ADAL" clId="{E17B9801-FBC4-5B7A-B542-4E45778DD8D6}" dt="2025-11-02T22:17:33.404" v="92" actId="1076"/>
          <ac:inkMkLst>
            <pc:docMk/>
            <pc:sldMk cId="4288140708" sldId="314"/>
            <ac:inkMk id="55" creationId="{359E1CE0-9356-7E4F-CE96-13A85958B273}"/>
          </ac:inkMkLst>
        </pc:inkChg>
        <pc:inkChg chg="mod">
          <ac:chgData name="Fuentes-Cabrera, Miguel" userId="1bb9fb8f-7ff7-4823-9c46-dbbc0dc47453" providerId="ADAL" clId="{E17B9801-FBC4-5B7A-B542-4E45778DD8D6}" dt="2025-11-02T22:19:25.884" v="95" actId="1076"/>
          <ac:inkMkLst>
            <pc:docMk/>
            <pc:sldMk cId="4288140708" sldId="314"/>
            <ac:inkMk id="57" creationId="{B0BE0D8B-CF3D-586C-7512-F12675670913}"/>
          </ac:inkMkLst>
        </pc:inkChg>
        <pc:inkChg chg="mod">
          <ac:chgData name="Fuentes-Cabrera, Miguel" userId="1bb9fb8f-7ff7-4823-9c46-dbbc0dc47453" providerId="ADAL" clId="{E17B9801-FBC4-5B7A-B542-4E45778DD8D6}" dt="2025-11-02T22:19:25.884" v="95" actId="1076"/>
          <ac:inkMkLst>
            <pc:docMk/>
            <pc:sldMk cId="4288140708" sldId="314"/>
            <ac:inkMk id="60" creationId="{603FB347-45AF-815F-2263-39D760E2E5BB}"/>
          </ac:inkMkLst>
        </pc:inkChg>
        <pc:inkChg chg="mod">
          <ac:chgData name="Fuentes-Cabrera, Miguel" userId="1bb9fb8f-7ff7-4823-9c46-dbbc0dc47453" providerId="ADAL" clId="{E17B9801-FBC4-5B7A-B542-4E45778DD8D6}" dt="2025-11-02T22:17:33.404" v="92" actId="1076"/>
          <ac:inkMkLst>
            <pc:docMk/>
            <pc:sldMk cId="4288140708" sldId="314"/>
            <ac:inkMk id="62" creationId="{F550F1E3-4B36-D761-36D1-C67DB858412A}"/>
          </ac:inkMkLst>
        </pc:inkChg>
        <pc:inkChg chg="mod">
          <ac:chgData name="Fuentes-Cabrera, Miguel" userId="1bb9fb8f-7ff7-4823-9c46-dbbc0dc47453" providerId="ADAL" clId="{E17B9801-FBC4-5B7A-B542-4E45778DD8D6}" dt="2025-11-02T22:17:33.404" v="92" actId="1076"/>
          <ac:inkMkLst>
            <pc:docMk/>
            <pc:sldMk cId="4288140708" sldId="314"/>
            <ac:inkMk id="63" creationId="{45CC1570-5441-8774-ED96-8687A28C1BEC}"/>
          </ac:inkMkLst>
        </pc:inkChg>
        <pc:inkChg chg="mod">
          <ac:chgData name="Fuentes-Cabrera, Miguel" userId="1bb9fb8f-7ff7-4823-9c46-dbbc0dc47453" providerId="ADAL" clId="{E17B9801-FBC4-5B7A-B542-4E45778DD8D6}" dt="2025-11-02T22:17:33.404" v="92" actId="1076"/>
          <ac:inkMkLst>
            <pc:docMk/>
            <pc:sldMk cId="4288140708" sldId="314"/>
            <ac:inkMk id="64" creationId="{5DE60D36-16B6-8AFA-F749-2226E31A6EED}"/>
          </ac:inkMkLst>
        </pc:inkChg>
        <pc:inkChg chg="mod">
          <ac:chgData name="Fuentes-Cabrera, Miguel" userId="1bb9fb8f-7ff7-4823-9c46-dbbc0dc47453" providerId="ADAL" clId="{E17B9801-FBC4-5B7A-B542-4E45778DD8D6}" dt="2025-11-02T22:17:33.404" v="92" actId="1076"/>
          <ac:inkMkLst>
            <pc:docMk/>
            <pc:sldMk cId="4288140708" sldId="314"/>
            <ac:inkMk id="65" creationId="{0DDA064F-4F2E-DBF9-39EB-18AD5090A1EC}"/>
          </ac:inkMkLst>
        </pc:inkChg>
        <pc:inkChg chg="mod">
          <ac:chgData name="Fuentes-Cabrera, Miguel" userId="1bb9fb8f-7ff7-4823-9c46-dbbc0dc47453" providerId="ADAL" clId="{E17B9801-FBC4-5B7A-B542-4E45778DD8D6}" dt="2025-11-02T22:17:40.936" v="93" actId="1076"/>
          <ac:inkMkLst>
            <pc:docMk/>
            <pc:sldMk cId="4288140708" sldId="314"/>
            <ac:inkMk id="80" creationId="{523CA5BA-13FD-EC94-5A9F-FB9D81D27E08}"/>
          </ac:inkMkLst>
        </pc:inkChg>
        <pc:inkChg chg="mod">
          <ac:chgData name="Fuentes-Cabrera, Miguel" userId="1bb9fb8f-7ff7-4823-9c46-dbbc0dc47453" providerId="ADAL" clId="{E17B9801-FBC4-5B7A-B542-4E45778DD8D6}" dt="2025-11-02T22:17:40.936" v="93" actId="1076"/>
          <ac:inkMkLst>
            <pc:docMk/>
            <pc:sldMk cId="4288140708" sldId="314"/>
            <ac:inkMk id="92" creationId="{721FB7F0-82BC-5398-A2A0-7A7D46684E18}"/>
          </ac:inkMkLst>
        </pc:inkChg>
        <pc:inkChg chg="mod">
          <ac:chgData name="Fuentes-Cabrera, Miguel" userId="1bb9fb8f-7ff7-4823-9c46-dbbc0dc47453" providerId="ADAL" clId="{E17B9801-FBC4-5B7A-B542-4E45778DD8D6}" dt="2025-11-02T22:17:40.936" v="93" actId="1076"/>
          <ac:inkMkLst>
            <pc:docMk/>
            <pc:sldMk cId="4288140708" sldId="314"/>
            <ac:inkMk id="93" creationId="{E0A4F24A-696B-D90A-C6BB-1707468155A5}"/>
          </ac:inkMkLst>
        </pc:inkChg>
        <pc:inkChg chg="mod">
          <ac:chgData name="Fuentes-Cabrera, Miguel" userId="1bb9fb8f-7ff7-4823-9c46-dbbc0dc47453" providerId="ADAL" clId="{E17B9801-FBC4-5B7A-B542-4E45778DD8D6}" dt="2025-11-02T22:17:40.936" v="93" actId="1076"/>
          <ac:inkMkLst>
            <pc:docMk/>
            <pc:sldMk cId="4288140708" sldId="314"/>
            <ac:inkMk id="107" creationId="{1DF5DC73-998A-4BDB-12AA-A2B838B743AB}"/>
          </ac:inkMkLst>
        </pc:inkChg>
        <pc:inkChg chg="mod">
          <ac:chgData name="Fuentes-Cabrera, Miguel" userId="1bb9fb8f-7ff7-4823-9c46-dbbc0dc47453" providerId="ADAL" clId="{E17B9801-FBC4-5B7A-B542-4E45778DD8D6}" dt="2025-11-02T22:17:40.936" v="93" actId="1076"/>
          <ac:inkMkLst>
            <pc:docMk/>
            <pc:sldMk cId="4288140708" sldId="314"/>
            <ac:inkMk id="108" creationId="{884C3FB8-CF64-6DAA-315F-CA1E6C42670D}"/>
          </ac:inkMkLst>
        </pc:inkChg>
        <pc:inkChg chg="mod">
          <ac:chgData name="Fuentes-Cabrera, Miguel" userId="1bb9fb8f-7ff7-4823-9c46-dbbc0dc47453" providerId="ADAL" clId="{E17B9801-FBC4-5B7A-B542-4E45778DD8D6}" dt="2025-11-02T22:17:40.936" v="93" actId="1076"/>
          <ac:inkMkLst>
            <pc:docMk/>
            <pc:sldMk cId="4288140708" sldId="314"/>
            <ac:inkMk id="113" creationId="{CBE43F4F-C9B5-C1E3-CCEE-DB88809F7C96}"/>
          </ac:inkMkLst>
        </pc:inkChg>
        <pc:inkChg chg="mod">
          <ac:chgData name="Fuentes-Cabrera, Miguel" userId="1bb9fb8f-7ff7-4823-9c46-dbbc0dc47453" providerId="ADAL" clId="{E17B9801-FBC4-5B7A-B542-4E45778DD8D6}" dt="2025-11-02T22:19:33.751" v="96" actId="1076"/>
          <ac:inkMkLst>
            <pc:docMk/>
            <pc:sldMk cId="4288140708" sldId="314"/>
            <ac:inkMk id="143" creationId="{296C9D3E-444D-C735-2A5C-CD2F866B222B}"/>
          </ac:inkMkLst>
        </pc:inkChg>
        <pc:inkChg chg="mod">
          <ac:chgData name="Fuentes-Cabrera, Miguel" userId="1bb9fb8f-7ff7-4823-9c46-dbbc0dc47453" providerId="ADAL" clId="{E17B9801-FBC4-5B7A-B542-4E45778DD8D6}" dt="2025-11-02T22:19:33.751" v="96" actId="1076"/>
          <ac:inkMkLst>
            <pc:docMk/>
            <pc:sldMk cId="4288140708" sldId="314"/>
            <ac:inkMk id="144" creationId="{7470B44E-1941-098F-E664-A46B8F08CD05}"/>
          </ac:inkMkLst>
        </pc:inkChg>
        <pc:inkChg chg="mod">
          <ac:chgData name="Fuentes-Cabrera, Miguel" userId="1bb9fb8f-7ff7-4823-9c46-dbbc0dc47453" providerId="ADAL" clId="{E17B9801-FBC4-5B7A-B542-4E45778DD8D6}" dt="2025-11-02T22:19:33.751" v="96" actId="1076"/>
          <ac:inkMkLst>
            <pc:docMk/>
            <pc:sldMk cId="4288140708" sldId="314"/>
            <ac:inkMk id="145" creationId="{38B16088-1916-DAD7-E402-CB1AD12996FF}"/>
          </ac:inkMkLst>
        </pc:inkChg>
        <pc:inkChg chg="mod">
          <ac:chgData name="Fuentes-Cabrera, Miguel" userId="1bb9fb8f-7ff7-4823-9c46-dbbc0dc47453" providerId="ADAL" clId="{E17B9801-FBC4-5B7A-B542-4E45778DD8D6}" dt="2025-11-02T22:19:33.751" v="96" actId="1076"/>
          <ac:inkMkLst>
            <pc:docMk/>
            <pc:sldMk cId="4288140708" sldId="314"/>
            <ac:inkMk id="152" creationId="{241FB735-00C1-08AC-7A4D-6B8A83BA8FDE}"/>
          </ac:inkMkLst>
        </pc:inkChg>
        <pc:inkChg chg="mod">
          <ac:chgData name="Fuentes-Cabrera, Miguel" userId="1bb9fb8f-7ff7-4823-9c46-dbbc0dc47453" providerId="ADAL" clId="{E17B9801-FBC4-5B7A-B542-4E45778DD8D6}" dt="2025-11-02T22:19:33.751" v="96" actId="1076"/>
          <ac:inkMkLst>
            <pc:docMk/>
            <pc:sldMk cId="4288140708" sldId="314"/>
            <ac:inkMk id="153" creationId="{D00322CC-1730-F155-EC7C-6BE7F0109ED6}"/>
          </ac:inkMkLst>
        </pc:inkChg>
      </pc:sldChg>
      <pc:sldChg chg="new del">
        <pc:chgData name="Fuentes-Cabrera, Miguel" userId="1bb9fb8f-7ff7-4823-9c46-dbbc0dc47453" providerId="ADAL" clId="{E17B9801-FBC4-5B7A-B542-4E45778DD8D6}" dt="2025-11-02T22:29:05.499" v="108" actId="2696"/>
        <pc:sldMkLst>
          <pc:docMk/>
          <pc:sldMk cId="2080192863" sldId="315"/>
        </pc:sldMkLst>
      </pc:sldChg>
      <pc:sldChg chg="delSp modSp add mod">
        <pc:chgData name="Fuentes-Cabrera, Miguel" userId="1bb9fb8f-7ff7-4823-9c46-dbbc0dc47453" providerId="ADAL" clId="{E17B9801-FBC4-5B7A-B542-4E45778DD8D6}" dt="2025-11-02T22:31:02.043" v="112" actId="1076"/>
        <pc:sldMkLst>
          <pc:docMk/>
          <pc:sldMk cId="1376828462" sldId="316"/>
        </pc:sldMkLst>
        <pc:picChg chg="del">
          <ac:chgData name="Fuentes-Cabrera, Miguel" userId="1bb9fb8f-7ff7-4823-9c46-dbbc0dc47453" providerId="ADAL" clId="{E17B9801-FBC4-5B7A-B542-4E45778DD8D6}" dt="2025-11-02T22:30:46.042" v="109" actId="478"/>
          <ac:picMkLst>
            <pc:docMk/>
            <pc:sldMk cId="1376828462" sldId="316"/>
            <ac:picMk id="4" creationId="{D3777C02-833B-89AD-6C11-1DA487F09243}"/>
          </ac:picMkLst>
        </pc:picChg>
        <pc:inkChg chg="mod">
          <ac:chgData name="Fuentes-Cabrera, Miguel" userId="1bb9fb8f-7ff7-4823-9c46-dbbc0dc47453" providerId="ADAL" clId="{E17B9801-FBC4-5B7A-B542-4E45778DD8D6}" dt="2025-11-02T22:31:02.043" v="112" actId="1076"/>
          <ac:inkMkLst>
            <pc:docMk/>
            <pc:sldMk cId="1376828462" sldId="316"/>
            <ac:inkMk id="2" creationId="{7F9D6FD0-9C54-C741-79DB-83BF6EF6CAC0}"/>
          </ac:inkMkLst>
        </pc:inkChg>
        <pc:inkChg chg="del">
          <ac:chgData name="Fuentes-Cabrera, Miguel" userId="1bb9fb8f-7ff7-4823-9c46-dbbc0dc47453" providerId="ADAL" clId="{E17B9801-FBC4-5B7A-B542-4E45778DD8D6}" dt="2025-11-02T22:30:46.042" v="109" actId="478"/>
          <ac:inkMkLst>
            <pc:docMk/>
            <pc:sldMk cId="1376828462" sldId="316"/>
            <ac:inkMk id="8" creationId="{205D9E9C-C56B-EDE7-5729-9A550B418DE8}"/>
          </ac:inkMkLst>
        </pc:inkChg>
        <pc:inkChg chg="del">
          <ac:chgData name="Fuentes-Cabrera, Miguel" userId="1bb9fb8f-7ff7-4823-9c46-dbbc0dc47453" providerId="ADAL" clId="{E17B9801-FBC4-5B7A-B542-4E45778DD8D6}" dt="2025-11-02T22:30:46.042" v="109" actId="478"/>
          <ac:inkMkLst>
            <pc:docMk/>
            <pc:sldMk cId="1376828462" sldId="316"/>
            <ac:inkMk id="11" creationId="{F58976E6-663F-9175-EC0B-C7BC539BD337}"/>
          </ac:inkMkLst>
        </pc:inkChg>
        <pc:inkChg chg="del">
          <ac:chgData name="Fuentes-Cabrera, Miguel" userId="1bb9fb8f-7ff7-4823-9c46-dbbc0dc47453" providerId="ADAL" clId="{E17B9801-FBC4-5B7A-B542-4E45778DD8D6}" dt="2025-11-02T22:30:46.042" v="109" actId="478"/>
          <ac:inkMkLst>
            <pc:docMk/>
            <pc:sldMk cId="1376828462" sldId="316"/>
            <ac:inkMk id="12" creationId="{9CC316A5-CB88-038B-090C-081D6013BF20}"/>
          </ac:inkMkLst>
        </pc:inkChg>
        <pc:inkChg chg="del">
          <ac:chgData name="Fuentes-Cabrera, Miguel" userId="1bb9fb8f-7ff7-4823-9c46-dbbc0dc47453" providerId="ADAL" clId="{E17B9801-FBC4-5B7A-B542-4E45778DD8D6}" dt="2025-11-02T22:30:46.042" v="109" actId="478"/>
          <ac:inkMkLst>
            <pc:docMk/>
            <pc:sldMk cId="1376828462" sldId="316"/>
            <ac:inkMk id="16" creationId="{F557E388-95B3-B80B-CF44-6F017BCE65AF}"/>
          </ac:inkMkLst>
        </pc:inkChg>
        <pc:inkChg chg="mod">
          <ac:chgData name="Fuentes-Cabrera, Miguel" userId="1bb9fb8f-7ff7-4823-9c46-dbbc0dc47453" providerId="ADAL" clId="{E17B9801-FBC4-5B7A-B542-4E45778DD8D6}" dt="2025-11-02T22:28:54.874" v="107" actId="1076"/>
          <ac:inkMkLst>
            <pc:docMk/>
            <pc:sldMk cId="1376828462" sldId="316"/>
            <ac:inkMk id="25" creationId="{5B84F9DA-B21B-8B53-D743-33A5B96E3277}"/>
          </ac:inkMkLst>
        </pc:inkChg>
        <pc:inkChg chg="del">
          <ac:chgData name="Fuentes-Cabrera, Miguel" userId="1bb9fb8f-7ff7-4823-9c46-dbbc0dc47453" providerId="ADAL" clId="{E17B9801-FBC4-5B7A-B542-4E45778DD8D6}" dt="2025-11-02T22:28:46.085" v="105" actId="478"/>
          <ac:inkMkLst>
            <pc:docMk/>
            <pc:sldMk cId="1376828462" sldId="316"/>
            <ac:inkMk id="27" creationId="{EE4E9ED1-3B7A-20D2-78E8-5BDE39FED562}"/>
          </ac:inkMkLst>
        </pc:inkChg>
        <pc:inkChg chg="del">
          <ac:chgData name="Fuentes-Cabrera, Miguel" userId="1bb9fb8f-7ff7-4823-9c46-dbbc0dc47453" providerId="ADAL" clId="{E17B9801-FBC4-5B7A-B542-4E45778DD8D6}" dt="2025-11-02T22:28:46.085" v="105" actId="478"/>
          <ac:inkMkLst>
            <pc:docMk/>
            <pc:sldMk cId="1376828462" sldId="316"/>
            <ac:inkMk id="28" creationId="{7299DCCB-E4B9-83E4-30A3-AD484859BD7F}"/>
          </ac:inkMkLst>
        </pc:inkChg>
        <pc:inkChg chg="del">
          <ac:chgData name="Fuentes-Cabrera, Miguel" userId="1bb9fb8f-7ff7-4823-9c46-dbbc0dc47453" providerId="ADAL" clId="{E17B9801-FBC4-5B7A-B542-4E45778DD8D6}" dt="2025-11-02T22:28:50.890" v="106" actId="478"/>
          <ac:inkMkLst>
            <pc:docMk/>
            <pc:sldMk cId="1376828462" sldId="316"/>
            <ac:inkMk id="31" creationId="{52FF76B0-C421-3CFC-1EB4-9429326ACF24}"/>
          </ac:inkMkLst>
        </pc:inkChg>
        <pc:inkChg chg="del">
          <ac:chgData name="Fuentes-Cabrera, Miguel" userId="1bb9fb8f-7ff7-4823-9c46-dbbc0dc47453" providerId="ADAL" clId="{E17B9801-FBC4-5B7A-B542-4E45778DD8D6}" dt="2025-11-02T22:28:50.890" v="106" actId="478"/>
          <ac:inkMkLst>
            <pc:docMk/>
            <pc:sldMk cId="1376828462" sldId="316"/>
            <ac:inkMk id="33" creationId="{B097A4A8-54D8-1208-6786-3F9D2C5DC4BD}"/>
          </ac:inkMkLst>
        </pc:inkChg>
        <pc:inkChg chg="del">
          <ac:chgData name="Fuentes-Cabrera, Miguel" userId="1bb9fb8f-7ff7-4823-9c46-dbbc0dc47453" providerId="ADAL" clId="{E17B9801-FBC4-5B7A-B542-4E45778DD8D6}" dt="2025-11-02T22:28:46.085" v="105" actId="478"/>
          <ac:inkMkLst>
            <pc:docMk/>
            <pc:sldMk cId="1376828462" sldId="316"/>
            <ac:inkMk id="35" creationId="{44FF7B73-3192-2F2A-AA12-2428DD3E719F}"/>
          </ac:inkMkLst>
        </pc:inkChg>
        <pc:inkChg chg="del">
          <ac:chgData name="Fuentes-Cabrera, Miguel" userId="1bb9fb8f-7ff7-4823-9c46-dbbc0dc47453" providerId="ADAL" clId="{E17B9801-FBC4-5B7A-B542-4E45778DD8D6}" dt="2025-11-02T22:28:50.890" v="106" actId="478"/>
          <ac:inkMkLst>
            <pc:docMk/>
            <pc:sldMk cId="1376828462" sldId="316"/>
            <ac:inkMk id="37" creationId="{4BD0E5CD-67D5-D816-D8A7-D9287BEB36E7}"/>
          </ac:inkMkLst>
        </pc:inkChg>
        <pc:inkChg chg="del">
          <ac:chgData name="Fuentes-Cabrera, Miguel" userId="1bb9fb8f-7ff7-4823-9c46-dbbc0dc47453" providerId="ADAL" clId="{E17B9801-FBC4-5B7A-B542-4E45778DD8D6}" dt="2025-11-02T22:28:50.890" v="106" actId="478"/>
          <ac:inkMkLst>
            <pc:docMk/>
            <pc:sldMk cId="1376828462" sldId="316"/>
            <ac:inkMk id="40" creationId="{E80B2FBA-F0CE-EE44-9621-78FC4FD03D73}"/>
          </ac:inkMkLst>
        </pc:inkChg>
        <pc:inkChg chg="del">
          <ac:chgData name="Fuentes-Cabrera, Miguel" userId="1bb9fb8f-7ff7-4823-9c46-dbbc0dc47453" providerId="ADAL" clId="{E17B9801-FBC4-5B7A-B542-4E45778DD8D6}" dt="2025-11-02T22:28:50.890" v="106" actId="478"/>
          <ac:inkMkLst>
            <pc:docMk/>
            <pc:sldMk cId="1376828462" sldId="316"/>
            <ac:inkMk id="41" creationId="{91BFFDD3-742C-45D9-07D8-43B8628C4F80}"/>
          </ac:inkMkLst>
        </pc:inkChg>
        <pc:inkChg chg="del">
          <ac:chgData name="Fuentes-Cabrera, Miguel" userId="1bb9fb8f-7ff7-4823-9c46-dbbc0dc47453" providerId="ADAL" clId="{E17B9801-FBC4-5B7A-B542-4E45778DD8D6}" dt="2025-11-02T22:28:50.890" v="106" actId="478"/>
          <ac:inkMkLst>
            <pc:docMk/>
            <pc:sldMk cId="1376828462" sldId="316"/>
            <ac:inkMk id="43" creationId="{C61461CC-FDA6-7053-FD09-12BA19BEC3DC}"/>
          </ac:inkMkLst>
        </pc:inkChg>
        <pc:inkChg chg="del">
          <ac:chgData name="Fuentes-Cabrera, Miguel" userId="1bb9fb8f-7ff7-4823-9c46-dbbc0dc47453" providerId="ADAL" clId="{E17B9801-FBC4-5B7A-B542-4E45778DD8D6}" dt="2025-11-02T22:28:46.085" v="105" actId="478"/>
          <ac:inkMkLst>
            <pc:docMk/>
            <pc:sldMk cId="1376828462" sldId="316"/>
            <ac:inkMk id="45" creationId="{637E819C-B4AB-C137-05B3-72F11062BEF5}"/>
          </ac:inkMkLst>
        </pc:inkChg>
        <pc:inkChg chg="del">
          <ac:chgData name="Fuentes-Cabrera, Miguel" userId="1bb9fb8f-7ff7-4823-9c46-dbbc0dc47453" providerId="ADAL" clId="{E17B9801-FBC4-5B7A-B542-4E45778DD8D6}" dt="2025-11-02T22:28:50.890" v="106" actId="478"/>
          <ac:inkMkLst>
            <pc:docMk/>
            <pc:sldMk cId="1376828462" sldId="316"/>
            <ac:inkMk id="50" creationId="{12D41C5E-1FE9-74EA-FA1B-DB017C38D76D}"/>
          </ac:inkMkLst>
        </pc:inkChg>
        <pc:inkChg chg="del">
          <ac:chgData name="Fuentes-Cabrera, Miguel" userId="1bb9fb8f-7ff7-4823-9c46-dbbc0dc47453" providerId="ADAL" clId="{E17B9801-FBC4-5B7A-B542-4E45778DD8D6}" dt="2025-11-02T22:28:50.890" v="106" actId="478"/>
          <ac:inkMkLst>
            <pc:docMk/>
            <pc:sldMk cId="1376828462" sldId="316"/>
            <ac:inkMk id="52" creationId="{408988A9-8184-A11A-7080-0A5AB312C23D}"/>
          </ac:inkMkLst>
        </pc:inkChg>
        <pc:inkChg chg="del">
          <ac:chgData name="Fuentes-Cabrera, Miguel" userId="1bb9fb8f-7ff7-4823-9c46-dbbc0dc47453" providerId="ADAL" clId="{E17B9801-FBC4-5B7A-B542-4E45778DD8D6}" dt="2025-11-02T22:28:50.890" v="106" actId="478"/>
          <ac:inkMkLst>
            <pc:docMk/>
            <pc:sldMk cId="1376828462" sldId="316"/>
            <ac:inkMk id="58" creationId="{F77A0A1E-90D7-EF04-057C-135066581FC0}"/>
          </ac:inkMkLst>
        </pc:inkChg>
        <pc:inkChg chg="del">
          <ac:chgData name="Fuentes-Cabrera, Miguel" userId="1bb9fb8f-7ff7-4823-9c46-dbbc0dc47453" providerId="ADAL" clId="{E17B9801-FBC4-5B7A-B542-4E45778DD8D6}" dt="2025-11-02T22:28:50.890" v="106" actId="478"/>
          <ac:inkMkLst>
            <pc:docMk/>
            <pc:sldMk cId="1376828462" sldId="316"/>
            <ac:inkMk id="65" creationId="{FA0600B5-0844-1BEF-FCE1-773769783198}"/>
          </ac:inkMkLst>
        </pc:inkChg>
        <pc:inkChg chg="del">
          <ac:chgData name="Fuentes-Cabrera, Miguel" userId="1bb9fb8f-7ff7-4823-9c46-dbbc0dc47453" providerId="ADAL" clId="{E17B9801-FBC4-5B7A-B542-4E45778DD8D6}" dt="2025-11-02T22:30:46.042" v="109" actId="478"/>
          <ac:inkMkLst>
            <pc:docMk/>
            <pc:sldMk cId="1376828462" sldId="316"/>
            <ac:inkMk id="76" creationId="{838513A4-7458-7839-59EA-D4001D7CEF65}"/>
          </ac:inkMkLst>
        </pc:inkChg>
        <pc:inkChg chg="del">
          <ac:chgData name="Fuentes-Cabrera, Miguel" userId="1bb9fb8f-7ff7-4823-9c46-dbbc0dc47453" providerId="ADAL" clId="{E17B9801-FBC4-5B7A-B542-4E45778DD8D6}" dt="2025-11-02T22:30:46.042" v="109" actId="478"/>
          <ac:inkMkLst>
            <pc:docMk/>
            <pc:sldMk cId="1376828462" sldId="316"/>
            <ac:inkMk id="77" creationId="{72861556-86BC-EA47-492F-EBBB9E12CDF7}"/>
          </ac:inkMkLst>
        </pc:inkChg>
        <pc:inkChg chg="mod">
          <ac:chgData name="Fuentes-Cabrera, Miguel" userId="1bb9fb8f-7ff7-4823-9c46-dbbc0dc47453" providerId="ADAL" clId="{E17B9801-FBC4-5B7A-B542-4E45778DD8D6}" dt="2025-11-02T22:31:02.043" v="112" actId="1076"/>
          <ac:inkMkLst>
            <pc:docMk/>
            <pc:sldMk cId="1376828462" sldId="316"/>
            <ac:inkMk id="105" creationId="{FC5ACA61-9ED2-D0E0-F821-506FB54D44FC}"/>
          </ac:inkMkLst>
        </pc:inkChg>
        <pc:inkChg chg="mod">
          <ac:chgData name="Fuentes-Cabrera, Miguel" userId="1bb9fb8f-7ff7-4823-9c46-dbbc0dc47453" providerId="ADAL" clId="{E17B9801-FBC4-5B7A-B542-4E45778DD8D6}" dt="2025-11-02T22:31:02.043" v="112" actId="1076"/>
          <ac:inkMkLst>
            <pc:docMk/>
            <pc:sldMk cId="1376828462" sldId="316"/>
            <ac:inkMk id="106" creationId="{7F3F5EA6-1DAC-9C97-BDE5-33DCCEAD2CDC}"/>
          </ac:inkMkLst>
        </pc:inkChg>
        <pc:inkChg chg="mod">
          <ac:chgData name="Fuentes-Cabrera, Miguel" userId="1bb9fb8f-7ff7-4823-9c46-dbbc0dc47453" providerId="ADAL" clId="{E17B9801-FBC4-5B7A-B542-4E45778DD8D6}" dt="2025-11-02T22:31:02.043" v="112" actId="1076"/>
          <ac:inkMkLst>
            <pc:docMk/>
            <pc:sldMk cId="1376828462" sldId="316"/>
            <ac:inkMk id="108" creationId="{82821889-3C8B-61BD-8779-E2B4B71D0648}"/>
          </ac:inkMkLst>
        </pc:inkChg>
        <pc:inkChg chg="del">
          <ac:chgData name="Fuentes-Cabrera, Miguel" userId="1bb9fb8f-7ff7-4823-9c46-dbbc0dc47453" providerId="ADAL" clId="{E17B9801-FBC4-5B7A-B542-4E45778DD8D6}" dt="2025-11-02T22:28:34.913" v="104" actId="478"/>
          <ac:inkMkLst>
            <pc:docMk/>
            <pc:sldMk cId="1376828462" sldId="316"/>
            <ac:inkMk id="123" creationId="{0C1B3DA4-DA82-0695-BF90-9BFAC92B6043}"/>
          </ac:inkMkLst>
        </pc:inkChg>
        <pc:inkChg chg="del">
          <ac:chgData name="Fuentes-Cabrera, Miguel" userId="1bb9fb8f-7ff7-4823-9c46-dbbc0dc47453" providerId="ADAL" clId="{E17B9801-FBC4-5B7A-B542-4E45778DD8D6}" dt="2025-11-02T22:28:34.913" v="104" actId="478"/>
          <ac:inkMkLst>
            <pc:docMk/>
            <pc:sldMk cId="1376828462" sldId="316"/>
            <ac:inkMk id="124" creationId="{8A57DC1E-CA77-4EC9-E982-693DFF20975B}"/>
          </ac:inkMkLst>
        </pc:inkChg>
        <pc:inkChg chg="mod">
          <ac:chgData name="Fuentes-Cabrera, Miguel" userId="1bb9fb8f-7ff7-4823-9c46-dbbc0dc47453" providerId="ADAL" clId="{E17B9801-FBC4-5B7A-B542-4E45778DD8D6}" dt="2025-11-02T22:31:02.043" v="112" actId="1076"/>
          <ac:inkMkLst>
            <pc:docMk/>
            <pc:sldMk cId="1376828462" sldId="316"/>
            <ac:inkMk id="125" creationId="{A43BA08E-8CE3-B2AC-06DC-91988CD15F20}"/>
          </ac:inkMkLst>
        </pc:inkChg>
        <pc:inkChg chg="mod">
          <ac:chgData name="Fuentes-Cabrera, Miguel" userId="1bb9fb8f-7ff7-4823-9c46-dbbc0dc47453" providerId="ADAL" clId="{E17B9801-FBC4-5B7A-B542-4E45778DD8D6}" dt="2025-11-02T22:31:02.043" v="112" actId="1076"/>
          <ac:inkMkLst>
            <pc:docMk/>
            <pc:sldMk cId="1376828462" sldId="316"/>
            <ac:inkMk id="126" creationId="{58EBCF25-1358-6019-F90E-76CD857B7937}"/>
          </ac:inkMkLst>
        </pc:inkChg>
        <pc:inkChg chg="del">
          <ac:chgData name="Fuentes-Cabrera, Miguel" userId="1bb9fb8f-7ff7-4823-9c46-dbbc0dc47453" providerId="ADAL" clId="{E17B9801-FBC4-5B7A-B542-4E45778DD8D6}" dt="2025-11-02T22:30:46.042" v="109" actId="478"/>
          <ac:inkMkLst>
            <pc:docMk/>
            <pc:sldMk cId="1376828462" sldId="316"/>
            <ac:inkMk id="157" creationId="{01E94EE7-C1C1-8147-A386-8E7CDA69F175}"/>
          </ac:inkMkLst>
        </pc:inkChg>
        <pc:inkChg chg="del">
          <ac:chgData name="Fuentes-Cabrera, Miguel" userId="1bb9fb8f-7ff7-4823-9c46-dbbc0dc47453" providerId="ADAL" clId="{E17B9801-FBC4-5B7A-B542-4E45778DD8D6}" dt="2025-11-02T22:30:46.042" v="109" actId="478"/>
          <ac:inkMkLst>
            <pc:docMk/>
            <pc:sldMk cId="1376828462" sldId="316"/>
            <ac:inkMk id="158" creationId="{C7145EFA-5D33-661B-4730-B18C85AE0355}"/>
          </ac:inkMkLst>
        </pc:inkChg>
        <pc:inkChg chg="mod">
          <ac:chgData name="Fuentes-Cabrera, Miguel" userId="1bb9fb8f-7ff7-4823-9c46-dbbc0dc47453" providerId="ADAL" clId="{E17B9801-FBC4-5B7A-B542-4E45778DD8D6}" dt="2025-11-02T22:28:54.874" v="107" actId="1076"/>
          <ac:inkMkLst>
            <pc:docMk/>
            <pc:sldMk cId="1376828462" sldId="316"/>
            <ac:inkMk id="163" creationId="{F878EF0E-65C7-EDA7-FFFC-9315FCEEF74A}"/>
          </ac:inkMkLst>
        </pc:inkChg>
        <pc:inkChg chg="mod">
          <ac:chgData name="Fuentes-Cabrera, Miguel" userId="1bb9fb8f-7ff7-4823-9c46-dbbc0dc47453" providerId="ADAL" clId="{E17B9801-FBC4-5B7A-B542-4E45778DD8D6}" dt="2025-11-02T22:31:02.043" v="112" actId="1076"/>
          <ac:inkMkLst>
            <pc:docMk/>
            <pc:sldMk cId="1376828462" sldId="316"/>
            <ac:inkMk id="169" creationId="{BC8EB480-5058-02FC-A317-80CA6DFC3365}"/>
          </ac:inkMkLst>
        </pc:inkChg>
        <pc:inkChg chg="mod">
          <ac:chgData name="Fuentes-Cabrera, Miguel" userId="1bb9fb8f-7ff7-4823-9c46-dbbc0dc47453" providerId="ADAL" clId="{E17B9801-FBC4-5B7A-B542-4E45778DD8D6}" dt="2025-11-02T22:31:02.043" v="112" actId="1076"/>
          <ac:inkMkLst>
            <pc:docMk/>
            <pc:sldMk cId="1376828462" sldId="316"/>
            <ac:inkMk id="178" creationId="{F747CBFE-D87D-3803-DC0E-9A00E767CD54}"/>
          </ac:inkMkLst>
        </pc:inkChg>
        <pc:inkChg chg="mod">
          <ac:chgData name="Fuentes-Cabrera, Miguel" userId="1bb9fb8f-7ff7-4823-9c46-dbbc0dc47453" providerId="ADAL" clId="{E17B9801-FBC4-5B7A-B542-4E45778DD8D6}" dt="2025-11-02T22:28:54.874" v="107" actId="1076"/>
          <ac:inkMkLst>
            <pc:docMk/>
            <pc:sldMk cId="1376828462" sldId="316"/>
            <ac:inkMk id="179" creationId="{88091300-F1D1-3E05-B9D4-ECB68E1BB6BB}"/>
          </ac:inkMkLst>
        </pc:inkChg>
        <pc:inkChg chg="mod">
          <ac:chgData name="Fuentes-Cabrera, Miguel" userId="1bb9fb8f-7ff7-4823-9c46-dbbc0dc47453" providerId="ADAL" clId="{E17B9801-FBC4-5B7A-B542-4E45778DD8D6}" dt="2025-11-02T22:31:02.043" v="112" actId="1076"/>
          <ac:inkMkLst>
            <pc:docMk/>
            <pc:sldMk cId="1376828462" sldId="316"/>
            <ac:inkMk id="194" creationId="{9A46B692-C314-1AAB-9598-9E7EC4175CDB}"/>
          </ac:inkMkLst>
        </pc:inkChg>
        <pc:inkChg chg="mod">
          <ac:chgData name="Fuentes-Cabrera, Miguel" userId="1bb9fb8f-7ff7-4823-9c46-dbbc0dc47453" providerId="ADAL" clId="{E17B9801-FBC4-5B7A-B542-4E45778DD8D6}" dt="2025-11-02T22:31:02.043" v="112" actId="1076"/>
          <ac:inkMkLst>
            <pc:docMk/>
            <pc:sldMk cId="1376828462" sldId="316"/>
            <ac:inkMk id="195" creationId="{C77158F7-5C07-9189-2BE5-5AA7C31BB488}"/>
          </ac:inkMkLst>
        </pc:inkChg>
        <pc:inkChg chg="mod">
          <ac:chgData name="Fuentes-Cabrera, Miguel" userId="1bb9fb8f-7ff7-4823-9c46-dbbc0dc47453" providerId="ADAL" clId="{E17B9801-FBC4-5B7A-B542-4E45778DD8D6}" dt="2025-11-02T22:28:54.874" v="107" actId="1076"/>
          <ac:inkMkLst>
            <pc:docMk/>
            <pc:sldMk cId="1376828462" sldId="316"/>
            <ac:inkMk id="196" creationId="{5B5561D2-2E5E-FF94-DCEA-CFD017BD2008}"/>
          </ac:inkMkLst>
        </pc:inkChg>
      </pc:sldChg>
      <pc:sldChg chg="addSp delSp modSp new mod">
        <pc:chgData name="Fuentes-Cabrera, Miguel" userId="1bb9fb8f-7ff7-4823-9c46-dbbc0dc47453" providerId="ADAL" clId="{E17B9801-FBC4-5B7A-B542-4E45778DD8D6}" dt="2025-11-02T22:55:38.786" v="118" actId="1076"/>
        <pc:sldMkLst>
          <pc:docMk/>
          <pc:sldMk cId="1866341749" sldId="317"/>
        </pc:sldMkLst>
        <pc:picChg chg="add mod">
          <ac:chgData name="Fuentes-Cabrera, Miguel" userId="1bb9fb8f-7ff7-4823-9c46-dbbc0dc47453" providerId="ADAL" clId="{E17B9801-FBC4-5B7A-B542-4E45778DD8D6}" dt="2025-11-02T22:34:38.572" v="115" actId="1076"/>
          <ac:picMkLst>
            <pc:docMk/>
            <pc:sldMk cId="1866341749" sldId="317"/>
            <ac:picMk id="2" creationId="{C31DBE17-E71D-BD89-F230-B925DBAF8943}"/>
          </ac:picMkLst>
        </pc:picChg>
        <pc:inkChg chg="add mod">
          <ac:chgData name="Fuentes-Cabrera, Miguel" userId="1bb9fb8f-7ff7-4823-9c46-dbbc0dc47453" providerId="ADAL" clId="{E17B9801-FBC4-5B7A-B542-4E45778DD8D6}" dt="2025-11-02T22:34:38.572" v="115" actId="1076"/>
          <ac:inkMkLst>
            <pc:docMk/>
            <pc:sldMk cId="1866341749" sldId="317"/>
            <ac:inkMk id="3" creationId="{F07C6CB8-4287-A32C-3013-58BD1BCABFEB}"/>
          </ac:inkMkLst>
        </pc:inkChg>
        <pc:inkChg chg="add mod">
          <ac:chgData name="Fuentes-Cabrera, Miguel" userId="1bb9fb8f-7ff7-4823-9c46-dbbc0dc47453" providerId="ADAL" clId="{E17B9801-FBC4-5B7A-B542-4E45778DD8D6}" dt="2025-11-02T22:34:38.572" v="115" actId="1076"/>
          <ac:inkMkLst>
            <pc:docMk/>
            <pc:sldMk cId="1866341749" sldId="317"/>
            <ac:inkMk id="4" creationId="{F8C5BD80-9187-7269-575E-1A241725BC56}"/>
          </ac:inkMkLst>
        </pc:inkChg>
        <pc:inkChg chg="add mod">
          <ac:chgData name="Fuentes-Cabrera, Miguel" userId="1bb9fb8f-7ff7-4823-9c46-dbbc0dc47453" providerId="ADAL" clId="{E17B9801-FBC4-5B7A-B542-4E45778DD8D6}" dt="2025-11-02T22:34:38.572" v="115" actId="1076"/>
          <ac:inkMkLst>
            <pc:docMk/>
            <pc:sldMk cId="1866341749" sldId="317"/>
            <ac:inkMk id="5" creationId="{3BA30BAA-75BC-80E8-6789-CFCD5A72DD8B}"/>
          </ac:inkMkLst>
        </pc:inkChg>
        <pc:inkChg chg="add mod">
          <ac:chgData name="Fuentes-Cabrera, Miguel" userId="1bb9fb8f-7ff7-4823-9c46-dbbc0dc47453" providerId="ADAL" clId="{E17B9801-FBC4-5B7A-B542-4E45778DD8D6}" dt="2025-11-02T22:34:38.572" v="115" actId="1076"/>
          <ac:inkMkLst>
            <pc:docMk/>
            <pc:sldMk cId="1866341749" sldId="317"/>
            <ac:inkMk id="6" creationId="{561B94A9-E5A6-6B87-78A0-FC2B3D0B81EF}"/>
          </ac:inkMkLst>
        </pc:inkChg>
        <pc:inkChg chg="add del mod">
          <ac:chgData name="Fuentes-Cabrera, Miguel" userId="1bb9fb8f-7ff7-4823-9c46-dbbc0dc47453" providerId="ADAL" clId="{E17B9801-FBC4-5B7A-B542-4E45778DD8D6}" dt="2025-11-02T22:34:41.294" v="116" actId="478"/>
          <ac:inkMkLst>
            <pc:docMk/>
            <pc:sldMk cId="1866341749" sldId="317"/>
            <ac:inkMk id="7" creationId="{BDCEBC67-B188-6613-02AD-7A47F2EA9EC6}"/>
          </ac:inkMkLst>
        </pc:inkChg>
        <pc:inkChg chg="add del mod">
          <ac:chgData name="Fuentes-Cabrera, Miguel" userId="1bb9fb8f-7ff7-4823-9c46-dbbc0dc47453" providerId="ADAL" clId="{E17B9801-FBC4-5B7A-B542-4E45778DD8D6}" dt="2025-11-02T22:34:41.294" v="116" actId="478"/>
          <ac:inkMkLst>
            <pc:docMk/>
            <pc:sldMk cId="1866341749" sldId="317"/>
            <ac:inkMk id="8" creationId="{B5A67999-E09D-F689-4DF8-CA0C9F06C80A}"/>
          </ac:inkMkLst>
        </pc:inkChg>
        <pc:inkChg chg="add del mod">
          <ac:chgData name="Fuentes-Cabrera, Miguel" userId="1bb9fb8f-7ff7-4823-9c46-dbbc0dc47453" providerId="ADAL" clId="{E17B9801-FBC4-5B7A-B542-4E45778DD8D6}" dt="2025-11-02T22:34:41.294" v="116" actId="478"/>
          <ac:inkMkLst>
            <pc:docMk/>
            <pc:sldMk cId="1866341749" sldId="317"/>
            <ac:inkMk id="9" creationId="{85B0E48F-9E64-EB22-0DAB-0BFA01C4596F}"/>
          </ac:inkMkLst>
        </pc:inkChg>
        <pc:inkChg chg="add mod">
          <ac:chgData name="Fuentes-Cabrera, Miguel" userId="1bb9fb8f-7ff7-4823-9c46-dbbc0dc47453" providerId="ADAL" clId="{E17B9801-FBC4-5B7A-B542-4E45778DD8D6}" dt="2025-11-02T22:34:38.572" v="115" actId="1076"/>
          <ac:inkMkLst>
            <pc:docMk/>
            <pc:sldMk cId="1866341749" sldId="317"/>
            <ac:inkMk id="10" creationId="{2E920537-1132-0AC4-6578-591BF1E5A8CE}"/>
          </ac:inkMkLst>
        </pc:inkChg>
        <pc:inkChg chg="add mod">
          <ac:chgData name="Fuentes-Cabrera, Miguel" userId="1bb9fb8f-7ff7-4823-9c46-dbbc0dc47453" providerId="ADAL" clId="{E17B9801-FBC4-5B7A-B542-4E45778DD8D6}" dt="2025-11-02T22:34:38.572" v="115" actId="1076"/>
          <ac:inkMkLst>
            <pc:docMk/>
            <pc:sldMk cId="1866341749" sldId="317"/>
            <ac:inkMk id="11" creationId="{1BDB0782-58B2-AC18-6803-89B40068C4F5}"/>
          </ac:inkMkLst>
        </pc:inkChg>
        <pc:inkChg chg="mod">
          <ac:chgData name="Fuentes-Cabrera, Miguel" userId="1bb9fb8f-7ff7-4823-9c46-dbbc0dc47453" providerId="ADAL" clId="{E17B9801-FBC4-5B7A-B542-4E45778DD8D6}" dt="2025-11-02T22:55:38.786" v="118" actId="1076"/>
          <ac:inkMkLst>
            <pc:docMk/>
            <pc:sldMk cId="1866341749" sldId="317"/>
            <ac:inkMk id="108" creationId="{8622552F-5FE1-4917-EBF6-5B16827D1AF6}"/>
          </ac:inkMkLst>
        </pc:inkChg>
        <pc:inkChg chg="mod">
          <ac:chgData name="Fuentes-Cabrera, Miguel" userId="1bb9fb8f-7ff7-4823-9c46-dbbc0dc47453" providerId="ADAL" clId="{E17B9801-FBC4-5B7A-B542-4E45778DD8D6}" dt="2025-11-02T22:55:38.786" v="118" actId="1076"/>
          <ac:inkMkLst>
            <pc:docMk/>
            <pc:sldMk cId="1866341749" sldId="317"/>
            <ac:inkMk id="117" creationId="{34475F0F-834C-7280-D751-A80AD2AC9703}"/>
          </ac:inkMkLst>
        </pc:inkChg>
        <pc:inkChg chg="mod">
          <ac:chgData name="Fuentes-Cabrera, Miguel" userId="1bb9fb8f-7ff7-4823-9c46-dbbc0dc47453" providerId="ADAL" clId="{E17B9801-FBC4-5B7A-B542-4E45778DD8D6}" dt="2025-11-02T22:55:38.786" v="118" actId="1076"/>
          <ac:inkMkLst>
            <pc:docMk/>
            <pc:sldMk cId="1866341749" sldId="317"/>
            <ac:inkMk id="118" creationId="{5A8FA772-BED1-7D45-BE87-16F6D2105784}"/>
          </ac:inkMkLst>
        </pc:inkChg>
        <pc:inkChg chg="mod">
          <ac:chgData name="Fuentes-Cabrera, Miguel" userId="1bb9fb8f-7ff7-4823-9c46-dbbc0dc47453" providerId="ADAL" clId="{E17B9801-FBC4-5B7A-B542-4E45778DD8D6}" dt="2025-11-02T22:55:38.786" v="118" actId="1076"/>
          <ac:inkMkLst>
            <pc:docMk/>
            <pc:sldMk cId="1866341749" sldId="317"/>
            <ac:inkMk id="119" creationId="{419B9F16-1E69-B284-DCA4-03566003A1D6}"/>
          </ac:inkMkLst>
        </pc:inkChg>
        <pc:inkChg chg="mod">
          <ac:chgData name="Fuentes-Cabrera, Miguel" userId="1bb9fb8f-7ff7-4823-9c46-dbbc0dc47453" providerId="ADAL" clId="{E17B9801-FBC4-5B7A-B542-4E45778DD8D6}" dt="2025-11-02T22:55:38.786" v="118" actId="1076"/>
          <ac:inkMkLst>
            <pc:docMk/>
            <pc:sldMk cId="1866341749" sldId="317"/>
            <ac:inkMk id="125" creationId="{ADEF225C-45CF-3CBE-2BDF-1A597E2A7D2C}"/>
          </ac:inkMkLst>
        </pc:inkChg>
        <pc:inkChg chg="mod">
          <ac:chgData name="Fuentes-Cabrera, Miguel" userId="1bb9fb8f-7ff7-4823-9c46-dbbc0dc47453" providerId="ADAL" clId="{E17B9801-FBC4-5B7A-B542-4E45778DD8D6}" dt="2025-11-02T22:55:38.786" v="118" actId="1076"/>
          <ac:inkMkLst>
            <pc:docMk/>
            <pc:sldMk cId="1866341749" sldId="317"/>
            <ac:inkMk id="130" creationId="{E9F27F2C-EFC7-B264-98B8-EC73FF36F450}"/>
          </ac:inkMkLst>
        </pc:inkChg>
        <pc:inkChg chg="mod">
          <ac:chgData name="Fuentes-Cabrera, Miguel" userId="1bb9fb8f-7ff7-4823-9c46-dbbc0dc47453" providerId="ADAL" clId="{E17B9801-FBC4-5B7A-B542-4E45778DD8D6}" dt="2025-11-02T22:55:38.786" v="118" actId="1076"/>
          <ac:inkMkLst>
            <pc:docMk/>
            <pc:sldMk cId="1866341749" sldId="317"/>
            <ac:inkMk id="133" creationId="{309B6BD2-C9E4-FB59-74B3-7A0E37760F21}"/>
          </ac:inkMkLst>
        </pc:inkChg>
        <pc:inkChg chg="mod">
          <ac:chgData name="Fuentes-Cabrera, Miguel" userId="1bb9fb8f-7ff7-4823-9c46-dbbc0dc47453" providerId="ADAL" clId="{E17B9801-FBC4-5B7A-B542-4E45778DD8D6}" dt="2025-11-02T22:55:38.786" v="118" actId="1076"/>
          <ac:inkMkLst>
            <pc:docMk/>
            <pc:sldMk cId="1866341749" sldId="317"/>
            <ac:inkMk id="158" creationId="{D9252376-F961-5EE3-34E9-AAD186E61320}"/>
          </ac:inkMkLst>
        </pc:inkChg>
        <pc:inkChg chg="mod">
          <ac:chgData name="Fuentes-Cabrera, Miguel" userId="1bb9fb8f-7ff7-4823-9c46-dbbc0dc47453" providerId="ADAL" clId="{E17B9801-FBC4-5B7A-B542-4E45778DD8D6}" dt="2025-11-02T22:55:38.786" v="118" actId="1076"/>
          <ac:inkMkLst>
            <pc:docMk/>
            <pc:sldMk cId="1866341749" sldId="317"/>
            <ac:inkMk id="159" creationId="{C15B60A7-8E21-CDFF-110C-8B28CC674032}"/>
          </ac:inkMkLst>
        </pc:inkChg>
        <pc:inkChg chg="del">
          <ac:chgData name="Fuentes-Cabrera, Miguel" userId="1bb9fb8f-7ff7-4823-9c46-dbbc0dc47453" providerId="ADAL" clId="{E17B9801-FBC4-5B7A-B542-4E45778DD8D6}" dt="2025-11-02T22:44:36.285" v="117" actId="478"/>
          <ac:inkMkLst>
            <pc:docMk/>
            <pc:sldMk cId="1866341749" sldId="317"/>
            <ac:inkMk id="164" creationId="{2ACCA9D0-DB4B-18F9-6A53-6855B8C82F28}"/>
          </ac:inkMkLst>
        </pc:inkChg>
        <pc:inkChg chg="del">
          <ac:chgData name="Fuentes-Cabrera, Miguel" userId="1bb9fb8f-7ff7-4823-9c46-dbbc0dc47453" providerId="ADAL" clId="{E17B9801-FBC4-5B7A-B542-4E45778DD8D6}" dt="2025-11-02T22:44:36.285" v="117" actId="478"/>
          <ac:inkMkLst>
            <pc:docMk/>
            <pc:sldMk cId="1866341749" sldId="317"/>
            <ac:inkMk id="176" creationId="{D535E57A-3DE3-2DEB-94FB-75D82D891391}"/>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38:36.355"/>
    </inkml:context>
    <inkml:brush xml:id="br0">
      <inkml:brushProperty name="width" value="0.05" units="cm"/>
      <inkml:brushProperty name="height" value="0.05" units="cm"/>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39:16.978"/>
    </inkml:context>
    <inkml:brush xml:id="br0">
      <inkml:brushProperty name="width" value="0.08571" units="cm"/>
      <inkml:brushProperty name="height" value="0.08571" units="cm"/>
    </inkml:brush>
  </inkml:definitions>
  <inkml:trace contextRef="#ctx0" brushRef="#br0">22 0 6527,'-12'0'181,"2"0"0,10 2-434,0 6 212,0-6 218,0 8 386,0-10-1009,0 0 0,0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0:47.240"/>
    </inkml:context>
    <inkml:brush xml:id="br0">
      <inkml:brushProperty name="width" value="0.06" units="cm"/>
      <inkml:brushProperty name="height" value="0.06" units="cm"/>
      <inkml:brushProperty name="color" value="#E71224"/>
    </inkml:brush>
  </inkml:definitions>
  <inkml:trace contextRef="#ctx0" brushRef="#br0">150 64 7241,'-12'0'956,"0"0"-592,5 0 1,2 7 0,-7 3-29,2 2 0,1 0 0,4 5 14,-2-3 1,-8 1-206,8 6 0,-8 1-202,8 0 1,0-7 0,4-3-139,-4-3 52,5-1 0,-6-11 98,16-4 1,-6 2 0,8-9 18,-1-3 1,-6-3 0,7 1 0,-3 2 21,0 2 1,3 3-1,-5-5 1,2 3 9,-2-3 1,4 5 0,1-3 217,2-2 1,-5 5 98,8-2 0,-8 9 399,8-2 0,-1 14-347,8 7 1,0 6-1,0 2-133,-1-1 0,-6-6 0,-1-1-213,3 3 1,0-5-1,0 1-771,-2-4 1,-8 6 0,7-8-538,3-2 0,-4 0 0,1 0 1279,3 2 0,-7 10 0,-1-5 0</inkml:trace>
  <inkml:trace contextRef="#ctx0" brushRef="#br0" timeOffset="1">869 652 8162,'12'-10'464,"-5"-5"1,-4 3-106,-3-2 1,-3 9 0,-1-5 0,-6 3 111,-2 0 1,-3-1 0,-6 8-124,-1 0 0,0 8 1,0 1-1,3 4-232,4 3 1,-4 4-1,7 2 1,-3-1-39,1 1 0,7 7 1,-6 0-1,4 0-4,4 3 0,3-6 1,2 8-1,0-2-229,0-6 0,2 3 0,5-5 0,8-4-143,4-1 1,-4-2 0,-1-2 0,3-8-59,2-5 0,8-4 1,-3-5-1,-4-8 2,-1-4 0,0-3 0,3-2 0,-3-5 93,-4-8 1,2-4 0,-10-2 0,-2-1 90,-3 1 1,6-8 0,-1 0 0,-2 0-182,-3-2 0,-2 5 0,0-8 1,0 3 177,0 4 0,0 13 1,0 7-1,-2 5 870,-6 2-468,6 10 0,-8 12 0,10 17 0,0 7 109,0 5 1,0 10 0,0-3 0,0 5 191,0 3 1,0 2-1,0 2 1,0 3-288,0-3 1,3 6-1,2-1 1,2 2-541,-2 6 0,-3-5 0,-2-1 1,0 1-1678,0 0 1974,0-8 0,0 5 0,0-9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0:47.242"/>
    </inkml:context>
    <inkml:brush xml:id="br0">
      <inkml:brushProperty name="width" value="0.06" units="cm"/>
      <inkml:brushProperty name="height" value="0.06" units="cm"/>
      <inkml:brushProperty name="color" value="#E71224"/>
    </inkml:brush>
  </inkml:definitions>
  <inkml:trace contextRef="#ctx0" brushRef="#br0">0 0 8006,'12'0'128,"1"8"0,-6-1 1,7-2-1,6-3 325,1-2 0,1 0 1,2 0-1,3 0-304,2 0 0,10 0 1,-3 0-1,5 0-191,3 0 1,-3 0 0,-5 0 0,-4 3-357,-1 4 0,-7-5 0,5 6 398,-5-6 0,-11 8 0,-4 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0:47.243"/>
    </inkml:context>
    <inkml:brush xml:id="br0">
      <inkml:brushProperty name="width" value="0.08571" units="cm"/>
      <inkml:brushProperty name="height" value="0.08571" units="cm"/>
    </inkml:brush>
  </inkml:definitions>
  <inkml:trace contextRef="#ctx0" brushRef="#br0">22 0 6527,'-12'0'181,"2"0"0,10 2-434,0 6 212,0-6 218,0 8 386,0-10-1009,0 0 0,0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0:47.244"/>
    </inkml:context>
    <inkml:brush xml:id="br0">
      <inkml:brushProperty name="width" value="0.08571" units="cm"/>
      <inkml:brushProperty name="height" value="0.08571" units="cm"/>
    </inkml:brush>
  </inkml:definitions>
  <inkml:trace contextRef="#ctx0" brushRef="#br0">22 64 10767,'12'0'599,"0"0"-642,-5 0 0,-2 0 189,10 0 1,-8 0-24,8 0 1,-1 7-32,8 0 0,-8 3 1,1-5-43,2 2 0,-5 0 0,0-4-128,-2 4 1,7-2 64,-3 9 1,-2-9 109,3 2 109,-10 5-83,14 0 1,-17 10-97,6 0 1,-6-7-114,-2-1 0,0-7 49,0 8 0,-2-1 29,-6 8 1,6-7 0,-8-3 32,1-3 1,4 8 2,-10-2 0,10-3 0,-4 0-15,-1-2 1,8 7-15,-6-3 0,-1-2-5,1 3 0,-1-8-6,2 8 9,4-1 1,-7 1 0,8-3-16,-5-3 1,4 1-119,-4-3-28,5-4-106,2 6-361,0-9-2520,0 0 3151,0-9 0,0-3 0,0-10 0</inkml:trace>
  <inkml:trace contextRef="#ctx0" brushRef="#br0" timeOffset="1">109 42 6786,'-12'-10'313,"-7"8"89,4-6 1,5 4 402,3-4-321,-5 6 1,10-5-30,-6 14 1,6-2-190,2 9 1,0 1 0,2 4-136,6-4 0,-3 2 0,7-8 0,0 1-86,0 0 0,-5 4 0,8-4-187,2 2 0,2-7 1,0 4-1,-2-1-62,-2-1 0,-1 0 0,8-7-33,0 0 1,-8 8 176,1-1 0,-8 0 206,8-7 1,-11 2 278,4 6-316,-6-6 0,-4 8 49,-6-10 1,4 7-61,-11 0 1,8 8 0,-5-5 0,0-1 32,0 1 1,4 7 0,-6-3 6,-3 6 1,7-6 0,0 1 0,3 2-24,0 2 1,-8 3-1,6-3 1,-1-2-39,0-2 0,-4-1 0,4 8 0,0 0-30,1-1 1,-1 1 0,5 0 0,-4 0 34,-3 0 0,7-1 0,-3 1-78,6 0 1,-5 0-322,-1-1 108,1-8 14,7-4-79,0-9 1,0-2-314,0-5 1,3 2-851,4-10 1,-5 8 1436,6-8 0,4 1 0,0-8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0:47.246"/>
    </inkml:context>
    <inkml:brush xml:id="br0">
      <inkml:brushProperty name="width" value="0.08571" units="cm"/>
      <inkml:brushProperty name="height" value="0.08571" units="cm"/>
    </inkml:brush>
  </inkml:definitions>
  <inkml:trace contextRef="#ctx0" brushRef="#br0">1 371 8337,'12'0'-974,"0"0"0,-7 3 2142,2 4-1175,0-5 0,-4 8-7,4-10 3,-4 0-315,6 0 0,-6 0-67,4 0 1,-2 0 392,9 0 0,-6 0 0,6 0 0,-7 0 1,8 0 0,-8 0 234,8 0 0,-8 0 220,7 0 0,-6 0-223,6 0-320,1 0 0,6 0-210,1 0 0,-7 0-160,-1 0 0,-6 0 458,6 0 0,-7 0 0,8 0 0,-8 0 0,8 0 0,-8 0-34,7 0 1,-6 0 180,6 0 0,-7 0 214,8 0 1,-8 0-288,8 0 0,-8 0-139,8 0 0,-8 0 65,7 0 0,1-10 0,7-2 0</inkml:trace>
  <inkml:trace contextRef="#ctx0" brushRef="#br0" timeOffset="1">698 328 8261,'12'9'-621,"0"-6"17,-5 4 1,5-5 629,10-2 0,-7 0 0,-1 0 12,3 0 1,-5 0-39,3 0 0,-1 0 0,8 0 0</inkml:trace>
  <inkml:trace contextRef="#ctx0" brushRef="#br0" timeOffset="2">1068 284 8186,'22'12'-729,"0"-2"1,-3-8-1,-2 3 729,-3 2 0,-9 1 0,15-8 0,-8 0 0</inkml:trace>
  <inkml:trace contextRef="#ctx0" brushRef="#br0" timeOffset="3">1351 284 8052,'15'7'-538,"-1"1"1,-7-1 313,8-7 1,-8 0-1,8 0 63,2 0 0,-5 0 0,2 0 161,3 0 0,3 0 0,1 0 0</inkml:trace>
  <inkml:trace contextRef="#ctx0" brushRef="#br0" timeOffset="4">1678 262 8239,'14'7'-779,"1"1"130,2-3 0,-5 4 1057,2-1 0,1-1-429,7-7 0,-8 0-305,1 0 1,-8 0-30,7 0 355,-9 0 0,15 0 0,-8 0 0</inkml:trace>
  <inkml:trace contextRef="#ctx0" brushRef="#br0" timeOffset="5">2026 240 7459,'10'13'-661,"4"-6"0,-2 2 799,3-1 1,-8-1 0,5-5 0,0 3-270,1 3 0,-6-1 131,7-7 0,1 0 0,7 0 0</inkml:trace>
  <inkml:trace contextRef="#ctx0" brushRef="#br0" timeOffset="6">2418 197 7435,'12'10'-1392,"0"-8"1489,-4 5 1,-4-4-1,9-1 296,-4 5-567,8-4 1,-12 6 173,9-9 0,1 10 0,7 2 0</inkml:trace>
  <inkml:trace contextRef="#ctx0" brushRef="#br0" timeOffset="7">2679 175 8208,'10'12'-212,"0"0"0,7-7-240,-3 2 1,-6 1 246,6-8 0,-7 0 138,8 0 0,-8 0-92,8 0 159,-1 0 0,-2 0 0,-2 0 0</inkml:trace>
  <inkml:trace contextRef="#ctx0" brushRef="#br0" timeOffset="8">3006 153 8208,'12'15'-1314,"-2"-3"1191,0-2 0,2-1 280,9-1 0,-6-6-268,-1 5 1,-6-4-119,6-3 1,-7 0 228,8 0 0,-10 0 0,5 0 0</inkml:trace>
  <inkml:trace contextRef="#ctx0" brushRef="#br0" timeOffset="9">3311 175 8175,'22'12'-649,"-8"-2"1,-2-8 489,-2 6 1,7-6 179,-3 5 0,-1-4-80,1-3 1,1 0 7,6 0 0,-6 0 0,-1 0-55,3 0 0,-5 0 106,3 0 0,-1 0 0,8 0 0,0 0 0</inkml:trace>
  <inkml:trace contextRef="#ctx0" brushRef="#br0" timeOffset="10">3616 153 8161,'22'0'-1290,"-8"0"1474,1 0 1,-8 0 626,7 0-890,-9 0-229,15 0 1,-16 0-66,11 0 0,-8 0 0,5-2 373,-2-5 0,0 4 0,-3-4 0,5-5 0,10 0 0</inkml:trace>
  <inkml:trace contextRef="#ctx0" brushRef="#br0" timeOffset="11">3834 88 8161,'2'12'-758,"3"-2"113,2-1 0,3-6 685,-3 4 1,-2-2 83,9 2 1,-6-4 87,6 4 0,-7-5-105,8-2 0,-8 0-244,8 0 1,-8 0-203,8 0 1,-8 0 338,7 0 0,1 0 0,7-9 0,-1-3 0</inkml:trace>
  <inkml:trace contextRef="#ctx0" brushRef="#br0" timeOffset="12">4138 88 8161,'22'0'-1289,"0"0"1289,0 0 0,0 0-245,-1 0 1,-6 0 861,-1 0-964,1 0 69,7 0 1,-1 0 277,1 0 0,-10-10 0,-2-2 0</inkml:trace>
  <inkml:trace contextRef="#ctx0" brushRef="#br0" timeOffset="13">4552 66 8136,'22'10'132,"0"-8"-169,0 6 1,-3-4-1,-2 1-300,-3 3 1,-6-1-1,6-7 337,3 0 0,2-10 0,3-2 0</inkml:trace>
  <inkml:trace contextRef="#ctx0" brushRef="#br0" timeOffset="14">4944 1 8138,'0'12'-2071,"3"0"2150,4-5 0,-2-4-79,9 4 0,1 5 0,7 0 0</inkml:trace>
  <inkml:trace contextRef="#ctx0" brushRef="#br0" timeOffset="15">5184 23 8067,'12'12'-1571,"0"-3"1372,-5-9 0,-2 0 199,10 0 0,-1 0 0,8 0 0,0 0 0</inkml:trace>
  <inkml:trace contextRef="#ctx0" brushRef="#br0" timeOffset="16">5489 23 8138,'21'9'-327,"-6"-6"19,-1 4 1,1-5 157,7-2 1,-8 0 0,1 0 136,2 0 0,2 0 0,3 0 80,0 0 1,-8 0 0,1 0 0,2 0-175,2 0 0,-5 0 0,1 0 107,2 0 0,2-9 0,3-3 0</inkml:trace>
  <inkml:trace contextRef="#ctx0" brushRef="#br0" timeOffset="17">6033 1 8138,'-12'0'0,"2"0"0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1:16.033"/>
    </inkml:context>
    <inkml:brush xml:id="br0">
      <inkml:brushProperty name="width" value="0.08571" units="cm"/>
      <inkml:brushProperty name="height" value="0.08571" units="cm"/>
    </inkml:brush>
  </inkml:definitions>
  <inkml:trace contextRef="#ctx0" brushRef="#br0">1 208 8142,'0'22'-500,"0"0"260,0 0 1,0-8-1,0 1 537,0 2 0,0 2 0,0 3-1,0 0 1,0-1-1,0 1-20,0 0 1,7 0 0,0 0-90,-2-1 0,5 1 0,-3 0 0,0 0-89,3-1 0,-8 1 0,8 0 1,-3 0-52,1 0 0,9-1 0,-5 1 0,2 0 23,1 0 1,-1-1-1,8 1 1,0-2-60,0-6 1,-1 5-1,4-6 1,1 1 60,3 1 1,10-8 0,-5 5 0,2 0-66,0 0 0,1-7 0,6 2 0,1-4-27,-1-3 1,1 7-1,-3 0 1,-2-2 47,-3-3 0,-2-2 0,2 0 0,-4 3 14,-1 4 1,-7-5 0,5 6 178,-4-6 1,-4-2-799,1 0-409,0 0 1,-8-2-517,1-6 1502,-10-4 0,14-9 0,-7-1 0</inkml:trace>
  <inkml:trace contextRef="#ctx0" brushRef="#br0" timeOffset="1">981 731 9251,'-12'10'470,"2"-8"1,20 8 0,4-8-512,6 6 1,-6-6 0,1 5 0,1-4 104,4-3 1,9 0-1,0 0 1,-2 0 64,-3 0 1,-3 0 0,1 0 43,0 0 0,0 0-73,0 0 1,-3 2 10,-5 5 0,-4-2 0,-10 10 0,0 2-13,0 2 0,-10 3 0,-4 0 0,-5 2-29,-3 5 0,2-5 0,4 5 1,1-2-188,-2 2 1,-2-8 0,-1 4 0,3-8-665,3-1 0,9-3 782,-2 1 0,4 1 0,3 6 0</inkml:trace>
  <inkml:trace contextRef="#ctx0" brushRef="#br0" timeOffset="2">1743 840 8221,'12'2'360,"-5"6"139,-4 6 0,-3 6 0,0 1 0,2 3-71,5 6 1,-4 3-1,6 13 1,-1 5-347,-1 7 0,3 12 0,-6 3 0,4-3-363,-3-2 1,-3-5-1,-2-3 1,0-6-576,0-8 1,0-8 0,0-16-384,0 0 1239,0-10 0,0-12 0,0-12 0</inkml:trace>
  <inkml:trace contextRef="#ctx0" brushRef="#br0" timeOffset="3">1699 840 7550,'15'-22'0,"-1"0"-176,3 1 1,0-1-1,0 2 1,-2 4 354,2 1 0,2 10 0,5-2 0,3 5 19,2 2 1,0 7-1,-5 2 1,3 4 16,2 3 1,-3 11-1,-9 5 1,-5-1-23,-2 0 0,5 8 0,-8-3 0,-5 3 29,-7-3 0,-4 6 1,-8-6-1,2 3-104,-2-3 0,-9-5 0,-3-9 0,2 0-61,3 0 0,2-10 0,0-5-151,1-5 0,8-14 1,6-7-1,5-8-86,2 1 0,2-6 1,5 1-1,8-1 131,4 1 0,3 2 1,0 7-1,0 0 192,-1 1 1,1 9-1,2 4 1,3 6-47,2 2 1,3 0 0,-6 2 0,3 6 33,-2 6 1,4 5 0,-2 3 0,-2 0 56,-3 0 0,-9-1 0,-3 1 0,-3 0 174,-4 0 1,-2 0 37,-3-1 0,-10-9 0,-5-4-241,-4-6 0,0-4 1,2-8-1,5-9-214,2-8 0,3-4 1,7 4-1,0-2-192,0 2 0,0-4 1,0 2-1,2 2-132,5 3 0,-2-5 0,10 0 0,2 2-49,2 3 0,5 10 0,5-1 272,8-2 1,-6 8-1,-2 1 214,-5 6 0,-9 12 1,-3 4-1,0 5 138,0 3 1,-7 2-1,2 3 1,-4 4-102,-3 3 1,2 0 0,3 5-1,2-5-34,-2-3 1,5-2 0,-1-7 0,3 0 38,5 0 1,-5-10-1,3-5 1,2-5 162,2-2 0,3-9 0,0-6 0,-3-7 130,-4-7 0,2-2 0,-10-8 1,-2 3-410,-3-3 0,-4 8 0,-6 2 1,-6 5-214,-5 2 0,4 0 1,1 3-1,-3 4-720,-3 8 0,-1 4 1,-1 3-1116,0 0 2064,10 10 0,-7 12 0,6 12 0</inkml:trace>
  <inkml:trace contextRef="#ctx0" brushRef="#br0" timeOffset="4">3006 884 7593,'0'21'-231,"0"1"1,0 0 0,0 0 684,0-1 1,7 11 0,3 7-1,0 9-262,-1 10 1,8 7-1,-5 8 1,0 7-502,-4 4 0,-6-4 1,-2-5-1,-2-7-362,-6-12 1,4-13 670,-11-14 0,0-19 0,-6-22 0</inkml:trace>
  <inkml:trace contextRef="#ctx0" brushRef="#br0" timeOffset="5">3006 644 8405,'-22'-10'1245,"8"5"-464,-1-9 0,10 7-1331,-2-8 1,7 10-1217,7-2 1766,5 5 0,10 2 0,0 0 0</inkml:trace>
  <inkml:trace contextRef="#ctx0" brushRef="#br0" timeOffset="6">3180 927 8151,'-12'10'33,"-5"-5"0,7 7 409,-2-3 0,8 8-50,-4-2 0,8-3 1,7 0-160,8-2 1,4-3 0,3-7-1,0 0 28,0 0 0,-1-2 0,1-3-286,0-3 0,-3-9 0,-2 3-182,-2-5 0,-10-3 0,2 0 0,-2 0-49,2 0 1,-5 1-1,6-1 1,-6 0 118,-2 0 0,-2 1 0,-6-1 281,-6 0 0,2 10 0,-3 5 207,-2 4 0,-2 13 1,-3 4-1,3 8 58,4 7 0,-2-2 1,8 9-1,-1 3-415,0 2 1,3 3 0,7-3 0,3-3-638,4-1 0,5-11 1,12 3-1,5-4-219,7-4 0,6-9 0,4-4 0,2-6 862,3-2 0,0-10 0,-8-4 0,1-5 0,-1-3 0,-9 0 0,-5 0 0,-5-2-289,-2-5 1,-10 5-1,-5-5 1,-4 5 1031,-3 2 1,-10-2 0,-4-1 0,-6 1 127,-1 5 0,-1 4 0,0 1 0,0 4 268,0 0 1,1 8-1,-1-5-858,0 4 1,8 13 0,2 5 0,2 4-402,5 3 1,3 2 0,2 3 0,0 2-593,0-3 1,9 6-1,8-6 1,7-4-133,5-5 0,10-5 0,-3 3 0,6-8 171,1-5 1,8-7 0,2-7 0,0-12 330,1-7 1,-6-6 0,-9-6-1,-5-1 342,-3 1 0,-2-11 0,-10-1 0,-2-3 0,-2 0 0,-10 2 0,2-2 0,-14-15 0,-5 6 0</inkml:trace>
  <inkml:trace contextRef="#ctx0" brushRef="#br0" timeOffset="7">4160 78 8207,'-12'9'302,"5"8"0,4 10-181,3 9 0,0 15 0,0 7 0,3 5-179,4 2 1,5 13 0,7 9 57,-11-38 0,-1 1 0,3 7 0,-1 2 0,-3 2 0,0-1 0</inkml:trace>
  <inkml:trace contextRef="#ctx0" brushRef="#br0" timeOffset="8">4008 579 6100,'21'0'28,"4"0"0,4 0 1,7 0 131,5 0 1,3 0 0,2 0-1,4 2 376,8 5 0,-4-2 1,-1 10-1,-2 2 51,0 2 0,-1 3 0,-6 2 0,-3 5-293,-5 7 0,-4-2 0,-13 2 0,-4 6-418,-8 6 1,-5-9 0,-2 4 0,0-4-568,0-5 1,-7-3 690,0-9 0,-20 0 0,3 0 0</inkml:trace>
  <inkml:trace contextRef="#ctx0" brushRef="#br0" timeOffset="9">4704 644 8131,'0'-24'260,"0"-5"0,-2 2 0,-3-7 540,-2 3 1,0 2-2109,7 7 1308,0 10 0,9 2 0,3 10 0</inkml:trace>
  <inkml:trace contextRef="#ctx0" brushRef="#br0" timeOffset="10">5184 600 8140,'-22'0'0,"-7"0"0,0 0 0,2 0 1046,3 0 1,2 8 0,0 1 0,1 6-523,-1 9 0,0-2 0,3 7 0,4-5-599,8-2 0,4 0 0,3-1-425,0 1 0,10-2 0,7-6-90,10-7 0,-3-4 0,5-3 0,-5-3 236,-2-4 1,0 2-1,-1-9 653,1-3 1,0 5 0,0 0-40,0 2 1,-1 3-1,1 7 0,-3 9 0,-4 6-17,-8 4 1,-2 5 0,0 3 0,2 2-168,-2-2 1,-3-3-1,-2-2 1,-2-3-40,-5-5 1,4 6-188,-4-6 0,5-6 1,2-8-34,0-12 1,0-10 0,0-7 0,0-5-53,0 0 0,2-5 0,5 8 0,5-1 360,1 1 0,6 2 1,-5 9 37,6 6 1,2 4-1,-1 10 1,1 3-97,0 4 1,0 7 0,-3 16 0,-2 6-333,-3 5 1,1 3-1,4-1 1,-2 1 264,-2-1 0,-1 1 0,8-1 0</inkml:trace>
  <inkml:trace contextRef="#ctx0" brushRef="#br0" timeOffset="11">6447 492 7743,'-22'0'0,"0"0"-126,0 0 0,1 7 1,1 2-1,3 4 178,3 3 1,2 6 0,-5 5 0,5 4 129,2 3 0,3 3 0,7 4 0,0-3-144,0-1 0,2-11 1,5 3-1,8-7-24,4-7 1,10-6-1,0-9 1,0 0-130,3 0 1,-8-9-1,3-8 1,-8-8 34,-5-4 0,-1-2 0,3 4 0,-3-2 43,-4 3 0,-2-6 1,-7 3-1,0 0 91,0-2 1,0 14-1,0-5 1,-2 3-20,-5-1 1,2 6 0,-10 2-290,-1 2 0,3 3 47,-1 7 0,9 2-544,-2 5 715,4 6 0,6-1 83,4-5 0,3-7 1,7-7-1,-3-8 156,3-4 1,-5-3 0,3-2 0,-1-5 40,-2-8 0,5-4 1,-7-2-1,0-1-17,-1 1 0,-1-1 0,-6 3 0,3 5-113,2 7 0,0 12 1,-9 5-1,-3 4-190,-2 11 0,-8 16 0,6 20 0,-1 9 232,0 10 0,-4 15 0,7 7 1,2 7-107,2 7 1,3-44-1,0 2 1,0 5 0,0 2-1,1 3 1,1 2-84,1 3 0,1 1 0,1 2 0,2 1 0,4 1 0,2 1 0,1-5 0,1-1-183,2-2 0,3-4 0,-1-11 1,3-6-1,21 22 0,-2-25 341,-4-14 1,1-15 0,-11-8-1,-8-8 291,-9-11 1,0-4 0,-3-5-1,-2-3 17,-3-2 1,-11-7-1,-6 4 1,-7-2-267,-7-4 0,-5 4 0,-9-3 0,-1-1-251,1-3 0,-1 4 0,1 1 0,-1 0 523,0 2 0,8 2 0,2 13-369,3 4 1,12 8-107,11 14 1,11 6 0,9 8-1,12 1-188,7 0 0,13-10 0,12-5 0,4-4-1841,8-3 2065,12 0 0,7-10 0,12-2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1:16.045"/>
    </inkml:context>
    <inkml:brush xml:id="br0">
      <inkml:brushProperty name="width" value="0.08571" units="cm"/>
      <inkml:brushProperty name="height" value="0.08571" units="cm"/>
    </inkml:brush>
  </inkml:definitions>
  <inkml:trace contextRef="#ctx0" brushRef="#br0">1 588 8415,'0'-22'523,"0"1"0,7 6 1,0 0 235,-2-1 1,-3-4-116,-2-2 0,10 10-330,5 5 0,-3 14 1,0 8-1,0 7 11,0 7 1,-5 2 0,8 8-1,-1-3 29,-2 3 1,5 2 0,-9 0-1,-1-5-16,2-7 0,-6-4 0,4-4 0,-2 1 1419,2 0-1679,-4-10 0,9-12 0,-7-17 0,4-10-185,3-9 0,-4-5 1,6-2-1,1-1-141,-3 0 0,7 1 1,-7 2-1,3 2-435,-1 3 0,-2 7 0,5-5-536,-2 2 1,-10 3 0,4 10-2650,1 4 3868,-8 6 0,8-1 0,-10-2 0</inkml:trace>
  <inkml:trace contextRef="#ctx0" brushRef="#br0" timeOffset="1">1 196 8250,'0'-14'3,"0"-1"437,0-2 1,0 5 189,0-2 1,9 9 0,6-3 0,4 4-254,3-4 1,2 6 0,5-5 0,7 4-516,6 3 0,1 0 1,3 0-1,2 0 138,3 0 0,19 0 0,-2 0 0</inkml:trace>
  <inkml:trace contextRef="#ctx0" brushRef="#br0" timeOffset="2">1264 523 7757,'-37'0'0,"3"0"127,3 0 1,2 0-1,7 0 1,0 2 346,1 5 0,-8 6 0,0 11 0,4 2-239,8 3 0,0 10 0,10-3 1,2 3-269,3-3 0,4-4 1,6-10-1,6-3-78,5-5 1,11 3 0,-1-9 0,-3-3 202,-2-3 0,-2-4 1,0-6-1,0-4 60,-1 0 1,-8-7-1,-4 4 1,-1-4-215,-1-3 1,0 0 0,-7 1 0,0-1-462,0 0 1,0 0 0,0 0 0,0 1-20,0-1 0,0 7 0,2 1 1,3-3 541,3-2 0,-1 4-521,-7 0 0,2 3 544,5-2 0,-2 7 0,7 14 0,-2 7 479,-5 6 1,0 2 0,0 2 0,4 2-14,3 3 0,-7 8 0,5-6 0,-3 1-127,0-1 1,1 5 0,-8-7 0,0 0 110,0 3 1,0-8 0,0 5 162,0-5 0,-3-12-459,-4-4 1,2-16 0,-7-6 0,2-8-311,6-7 1,1 2 0,3-9-1,3 0-350,4 2 0,-2-5 1,9 8-1,3-1 215,2 1 0,-4 9 1,0 10-1,1 2 47,4 5 1,-6 3-1,1 4 1,2 6-151,2 6 0,-4 6 1,-3 4-1,0 2 371,0 3 0,2 10 0,8-5 0</inkml:trace>
  <inkml:trace contextRef="#ctx0" brushRef="#br0" timeOffset="3">2178 436 8293,'-9'-22'0,"-4"0"774,1 0 0,-7 10-274,4 5 1,-4 7 0,0 10 0,4 9-63,8 8 0,2 4 0,0-4 0,-2 4-298,2 3 1,3-7 0,4 2 0,3-5-214,2-2 0,10-1 1,-2-1-1,4-3-27,3-3 1,0-9 0,-1 2 0,1-4-82,0-3 1,7-3 0,0-2-19,-2-2 1,-6-10 0,-4 3 0,-2-6 89,2-1 1,-7-1-1,-1 0 1,-2-2-73,1-5 1,-1 5 0,-5-5-109,6 4 220,-6 4 1,5 11 0,-12 10 334,-2 12 1,-2 10 0,4 4-1,-3 6 159,4 2 0,1 0 0,3 4 0,0-4-237,0-2 1,0 4-1,3-7 1,4-2-691,7-3 0,6-12 1,2-5-1,-1-4 276,1-3 226,0 0 0,0 0 0,-1 0 0</inkml:trace>
  <inkml:trace contextRef="#ctx0" brushRef="#br0" timeOffset="4">1830 153 9891,'31'-3'785,"6"-4"0,6 2 0,10-7 0,15 0-510,17 0 1,12-3-1,-43 5 1,0-2 0,0 2-1,-1 1-261,-2 2 0,-1 0 1,38-10-1,-18 9 0,-12 4-1549,-15 1 1535,-9 3 0,-12 10 0,0 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7:35.028"/>
    </inkml:context>
    <inkml:brush xml:id="br0">
      <inkml:brushProperty name="width" value="0.06" units="cm"/>
      <inkml:brushProperty name="height" value="0.06" units="cm"/>
      <inkml:brushProperty name="color" value="#E71224"/>
    </inkml:brush>
  </inkml:definitions>
  <inkml:trace contextRef="#ctx0" brushRef="#br0">7925 1150 8211,'0'-72'-21,"0"-1"1,-2 8 0,-3 9 0,-7 0 442,-7 1 0,2-1 0,-15 0 1,1 10-447,-6 8 1,-13 1 0,-9-4 0,-6 5-318,-7 7 1,-6 7 0,-11 8-1,-6 6 256,45 7 1,-1 0-1,-6 1 1,0 0-1,-2 1 1,-1 0-1,0 3 1,-1 2-26,-1 4 1,-1 2 0,-1 0 0,-1 2 0,-2 6-1,-1 2 1,-2 1 0,-1 2 99,-1 1 1,-1 1-1,-4 2 1,-1 0-1,6 4 1,-1 0-1,-2-1 1,-2 1 25,-3-1 1,0 1 0,-1 4 0,0 1 0,-3 1 0,1 0 0,3 0-1,0 2 166,2-2 0,2 1 0,4 0 0,1 0 0,0 3 0,1 1 0,3 1 0,1 0-23,4 1 0,1 2 0,-1 1 1,3 1-1,11 4 0,4 1 1,1-1-1,1-1-144,3-3 1,3 1 0,6 2 0,2 1-1,3-5 1,2 1 0,2 1 0,3 0-60,2 0 1,3-1 0,-1 45-1,9-45 1,2 1 0,2 1 0,2 0-50,2 2 0,2-1 1,4-3-1,3-1 0,6-1 1,3-2-1,3 0 0,3-2-12,4 0 1,3-1 0,4 1 0,2-1 0,6 0-1,2-1 1,2-1 0,2-2 79,0-2 0,2-2 0,8 3 0,2-1 1,2 0-1,1-1 0,4 0 0,3-2-48,7 1 1,0-2-1,-2-4 1,2-3 0,8 1-1,1-3 1,2-1 0,0-2 123,3-2 1,1-2 0,-28-5-1,1-2 1,2 0 0,6-3 0,2-1-1,0 0 1,3 0 0,0-1 0,1 1-40,-1-1 0,0 0 1,0-1-1,4-1 1,-1-2-1,1 0 1,1 2-1,0-1 1,0 0-1,4 0 1,1-2-1,1 1 77,3-1 0,0 0 0,0 0 0,-3 0 0,0 0 1,-1 0-1,2 0 0,-1 0 0,1 0 0,-1 0 0,-1 0 1,1 0-56,1 0 1,-1 1-1,1-2 1,0-2 0,0 0-1,1-1 1,4 1 0,0-1-1,1-1 1,-2 0 0,-1-1-1,0 0-18,-3-1 0,-2-1 0,1 1 1,-1 2-1,1 0 0,0-2 0,0-2 1,-1-2-1,1 0 0,3 0 0,0 0 1,0-1-97,-22 2 1,1-1 0,0 0 0,-1 0 0,21-4 0,0 1 0,0-1 0,0-2 0,-1-1 0,0 0 0,-1 0 0,0 1-1,0-1 16,-2-1 1,0-1-1,0 0 1,0 0-1,1-1 1,-2 0-1,-2-1 1,-1-1-1,0 0 1,-2 0-1,0 0 1,-1-1-25,-4 0 0,-1 0 0,-1-1 0,-5 0 0,-2 0 0,0 0 0,-3 2 1,-1 0-1,-1-1 0,-2-1 0,0 0 0,-1 0-16,29-14 0,-2 0 0,-10 4 1,-3-2-1,-4-3 0,-3-2 1,-6-1-1,-2-2 121,-6 1 1,-4-3-1,-1-5 1,-5-3 0,-5 3-1,-4-2 1,-3-2 0,-3 0 83,-2 3 1,-5 0 0,-8-1-1,-5-1 1,-2 5 0,-4 1 0,-3-3-1,-4 0 17,-3-3 1,-4 1 0,-7 2-1,-5 0 1,-9-7 0,-5 2-1,-4 1 1,-4 3 13,-5 1 0,-3 2 0,-5-3 1,-4 2-1,-10 3 0,-3 2 0,-4-1 1,-1 2-41,-2-1 1,-2 2 0,-6 3 0,-3 2-1,26 13 1,-1-1 0,-2 1 0,-3-2-1,-2-1 1,0 1-58,-5-3 0,-2 0 1,0 1-1,-1 0 0,-1 2 1,-1-1-1,-3-1 0,0-1 1,-1 2-1,-1 2 0,1 0 1,-2 1-45,-3 1 1,0 0-1,-2 0 1,19 7-1,-1-1 1,-1 1 0,0 1-1,-4 1 1,-1 0-1,-1 2 1,0-1 0,-2 1-1,0 1 1,-1 0-1,1 0-6,-1 1 0,0 1 0,1 0 1,-2 2-1,-1 0 0,-1 2 0,0 0 1,-1 1-1,-1-2 0,-2 1 0,1-1 1,-2 2-1,-2-1 0,0 1 1,-1 0-1,-1 0-140,18 2 1,-1-1-1,0 1 1,0 0 0,0 0-1,1-1 1,0 1 0,0 0-1,-1 1 1,0-1 0,-2 1-1,-1 0 1,0 0-1,-1 0 1,0 1 0,0 0-1,-1 1 1,0 0 0,-1 0-1,1 1 80,-3 0 1,1 1 0,-1-1 0,-1 2-1,0 0 1,-2 0 0,-1 1 0,0 0 0,-1 1-1,-1 1 1,-2 0 0,-2 2 0,0 0 0,0 1-1,0 1 1,15-1 0,0 0 0,0 1 0,0 0-1,0 0 1,1 1-32,-1 0 0,1 1 1,0 0-1,-1 0 1,1 1-1,-1 1 1,-3 0-1,-1 2 1,0-1-1,0 1 0,0 1 1,-1 0-1,-1 2 1,0-1-1,-1 2 1,0-1-1,0 2 1,0 0-1,-3 1 0,1 0 1,-1 1-1,0 0 1,-1 1-1,1 1 60,11-3 0,0 1 0,0 0 0,0 1 0,0 0 0,0 0 0,0 0 0,-11 4 0,0 0 0,0 0 0,0 0 0,1 1 0,-1 1 0,12-4 0,-1 1 0,1 1 0,0 0 0,-1 0 0,1 0 0,0 0 0,0 0 0,0 0 0,0 1 0,0-1 0,0 1 0,0 0 0,0 0-49,0 2 1,-1-1 0,0 1 0,1 0-1,-1 0 1,1 1 0,-1 0 0,0 1 0,0-1-1,0 2 1,0-1 0,0 1 0,0 0 0,0 0 94,-1 2 0,0 0 0,0 0 0,0 0 0,0 1 0,0 0 0</inkml:trace>
  <inkml:trace contextRef="#ctx0" brushRef="#br0" timeOffset="1332">15155 1477 8332,'0'14'-538,"0"1"706,0 2 1,0-3 0,2 6 0,3 4 506,3 0 1,6 0 0,-4 0-1,2 3-268,5 2 1,-5 3 0,0-6 0,0 3-342,0-2 0,-5-3 0,6-2 0,-4 0-196,-4-1 53,-3-9 0,-4-2 1,-5-12-140,-8-6 0,6-11 0,-1-12 0,3-3 117,-1-5 1,1-2 0,7 0 0,0 2 65,0 3 0,0 2 0,0-2 0,3 7 170,4 4 0,5 13 0,10 5 0,-1 5 212,1 2 0,2 12 1,3 12-1,2 15-355,-2 9 0,-3 12 1,-5-4-1,-2 2-662,-2 0 0,-3-9 0,5 1 0,-3-4 668,3-2 0,12 0 0,5-1 0</inkml:trace>
  <inkml:trace contextRef="#ctx0" brushRef="#br0" timeOffset="1666">15591 2065 8568,'9'-15'0,"8"1"415,10-3 0,-1 5 0,11-5 0,1-5-576,4-5 1,-1-4 0,-3 4-1,-6-2 0,-8 3 1,3-6 0,-15 3 0,0 3 138,-5 1 1,-7 4 0,-7-1 40,-8 0 0,-6 10 0,-6 5 0,-2 4 163,2 3 1,1 0 0,-1 0 0,-2 3 124,2 4 1,3 5-1,5 10 1,2 2-86,2 5 0,8-5 0,-5 8 0,2-3-2,6 0 1,1 2 0,6-4 0,4 4-232,7 3 1,-2-7-1,3 2 1,4-5-671,8-2 1,-1-3 0,8-2 0,-2-5-495,-6-2 0,6-3 1175,-3-7 0,10-10 0,-5-2 0</inkml:trace>
  <inkml:trace contextRef="#ctx0" brushRef="#br0" timeOffset="1833">16287 1586 8328,'0'-12'787,"-2"4"0,-3 18 1,-5 9-463,-2 8 0,5 12 0,-7-3 0,-1 5-450,3 3 0,-7 6 1,6 1-1,-1-2-398,-1-3 1,3-3 0,-5-2 0,5-4-1497,3-8 2019,-8-5 0,5-12 0,-10-2 0</inkml:trace>
  <inkml:trace contextRef="#ctx0" brushRef="#br0" timeOffset="2016">15874 1607 8365,'9'13'342,"-4"4"1,7-8-1,0 3 36,0 5 1,5 3 0,10 1 0,4 4-206,3 4 0,-5-3 0,8 10 0,-1 1-670,-2-3 1,7-3 0,-5-9 0,3 0 496,-3-1 0,5 1 0,-7 0 0</inkml:trace>
  <inkml:trace contextRef="#ctx0" brushRef="#br0" timeOffset="2233">16483 976 9420,'3'22'477,"4"0"0,-2 7 0,7 2 0,0 5 101,0 10 0,3 7 1,4 13-1,-2 2-662,-2 4 1,-3-2 0,2 8 0,-7-1-735,-4 1 1,-3-8 0,0 0 817,0-10 0,0-6 0,0-11 0</inkml:trace>
  <inkml:trace contextRef="#ctx0" brushRef="#br0" timeOffset="2416">16135 1455 8455,'24'-12'0,"5"2"286,7 1 0,8 6 0,7-4 0,7 2-124,5-2 1,12 4 0,7-6 0,8 1-943,4 1 780,0-10 0,-7 5 0,1-10 0</inkml:trace>
  <inkml:trace contextRef="#ctx0" brushRef="#br0" timeOffset="2718">17616 1564 8275,'0'22'-603,"0"-1"1,0 1 0,2 2 784,5 5 1,6 8 0,6 14 0,-2 7 50,-3 5 0,-6 12 0,4 4 0,-3 6-517,-4 2 0,-2 0 0,-3 3 0,0 2-713,0 2 552,0-9 1,-10 0-1,-2-8 1</inkml:trace>
  <inkml:trace contextRef="#ctx0" brushRef="#br0" timeOffset="2950">17529 1303 8275,'34'-10'-397,"7"-2"0,9 0 39,6 4 1,2 16 0,5 6-1,-2 6 485,-3 1 1,-12 8 0,0 3 0,-10 2 447,-5 4 1,-9 4 0,-10 4-1,-2 0-308,-5-3 1,-5 5 0,-8-11-1,-6 4-602,-5 2 1,-10-6 0,-3-3 0,-2-3-376,-4-4 0,4-10 0,0-5 710,2-3 0,-6 8 0,4-5 0</inkml:trace>
  <inkml:trace contextRef="#ctx0" brushRef="#br0" timeOffset="3285">18334 1673 8246,'-34'-20'0,"5"4"0,5 3 123,2 4 1,1 1-1,-1 8 1,3 3 95,4 4 1,-4 3 0,7 7 0,-1-3-469,6 3 0,5-5 1,2 3-19,0 2 1,9 0 0,6-3 17,4-7 1,3 3-1,2-3 1,3-2 98,2-2 1,0-13 0,-7-2 0,0-3 251,-1 1 0,1 2 0,-3-5 1,-2 5 264,-2 2 0,-1-4-355,8 6 1,-7 3 0,-3 13-265,-2 6 1,-3 6-1,-7 1 1,0 1-130,0 0 0,0 0 381,0-1 0,9 11 0,4 2 0</inkml:trace>
  <inkml:trace contextRef="#ctx0" brushRef="#br0" timeOffset="4404">18857 1477 8237,'-10'-15'914,"-4"1"1,-6 7-1,-1-6-412,-1 4 0,0 9 0,-2 9 1,-3 4-382,-2 3 1,0 11-1,7 2 1,1-2-410,-1-3 0,10 5 1,5 0-471,4-2 0,6-6 0,4-6 0,7-8 368,6-4 0,11-6 0,3-2 0,2-4 509,1-3 0,-4 4 0,4-4 0,-8 3 189,-5 4 1,-2 2-1,0 6 1,-3 6 506,-5 13 1,3 2-1,-9 13 1,-4 4-216,-1 7 0,-3 5 1,0 8-1,-3-5-323,-4-3 1,-5 5 0,-10-7 0,-2-3-131,-5-2 0,2-5 0,-6-5 1,-1-7-463,0-4 0,7-13 0,-2-5 0,5-9-292,2-13 0,10-2 0,5-19 0,4-3-201,3-2 1,0-5-1,0-2 1,3-6 114,4-1 0,3 6 1,9-1-1,1 4 350,4 2 1,2 3 0,-1 5-1,1 9 319,3 10 0,3 7 1,-6 13-1,3 4 52,-2 8 0,4 4 1,1 3-1,-1 2 291,1 5 0,-1-5 0,-4 3 0,2-8 210,-3-4 0,-1-11 0,-1 4 1,2-6-63,3-2 0,1-12 0,-9-7 1,1-10-176,0-5 1,-8-10 0,1-9 0,2 0-196,2 0 1,3-8-1,-3 3 1,-4-3-321,-8 3 1,3-2 0,-5 9 0,-8 3-159,-9 2 0,-15 14 0,-2 8 1,0 10 202,-2 4 0,9 5 1,-2 15-1,7 11 401,0 13 0,7 10 0,1 4 0,1 6 583,1 1 1,0 1-1,7 4 1,2-2-89,6 3 1,6-8-1,15-2 1,10-8-570,9-6 0,20-8 0,22-17 0,-37-11 1,2-5-749,8-3 0,3-5 0,8-6 0,2-5 310,6-4 0,3-4 1,-22 3-1,1-4 1,0 0-1,2-2 1,0 0-1,0 0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8:43.839"/>
    </inkml:context>
    <inkml:brush xml:id="br0">
      <inkml:brushProperty name="width" value="0.08571" units="cm"/>
      <inkml:brushProperty name="height" value="0.08571" units="cm"/>
    </inkml:brush>
  </inkml:definitions>
  <inkml:trace contextRef="#ctx0" brushRef="#br0">106 131 8099,'-21'0'1094,"-1"0"-118,0 0 0,8 10-736,-1 5 1,10-3-178,-2 2 1,7-7 0,7 5-63,8-2 1,4-10 0,3-10 38,0-2 1,-1-2 0,-1-8 0,-3 0 104,-3 1 0,-9 6 0,5 0 214,-1-1 0,-6-4 136,4-2 0,-14 10 1,-8 5-32,-4 5 1,5 4-1,-1 5 1,-2 8-211,-2 4 1,4 5-1,3 3 1,0 4-180,0 3 1,7-5-1,-2 5 1,4-2-259,3-6 1,3-1 0,4-6 0,8-5 50,4-6 1,3 1 0,-1-1 0,1-6 325,0-7 1,0 0 0,0-9 0,-1-6-20,1-6 0,-2 2 0,-6-5 0,-4 4 8,-1 4 0,-6-4 0,4-1 0,-5-3-326,-2 2 1,-7 10-1,-2 5 1,-4 0-249,-3 0 1,-4 7-1,-2-2 195,1 4 0,-1 11 1,2 1-1,4 3 41,1 5 0,10 10 0,-2 2 0,2-2 158,-2-3 0,4-2 1,-4-1 522,5 1 0,9 0 0,3-3 192,2-4 1,2-8-1,6-14-313,-6-8 1,3 3 0,-10-2 0,-2-3-430,-2-3 1,-6-1-2331,-4-1 1,-5 0 2353,-10 0 0,10 1 0,2-1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8:49.155"/>
    </inkml:context>
    <inkml:brush xml:id="br0">
      <inkml:brushProperty name="width" value="0.08571" units="cm"/>
      <inkml:brushProperty name="height" value="0.08571" units="cm"/>
    </inkml:brush>
  </inkml:definitions>
  <inkml:trace contextRef="#ctx0" brushRef="#br0">175 1569 8038,'0'-34'0,"0"5"313,0 4 1,0-4-1,0 0 2557,0 3-2073,0 2 0,0 14 1,0 10-362,0 12 1,0 17-1,0 7 1,0 5-423,0 3 1,7 9-1,0 3 1,-2 2-124,-2 0 0,4-10 0,3 3 0,2-7-442,5-8 0,-5-4 0,2-13 0,3-5 159,3-6 0,1-8 0,1-10 0,0-9 159,0-8 0,0-19 0,-3 2 0,-5-1 102,-6-1 1,1-5 0,-1 0 0,-4 3 16,-1 2 0,-3 2 0,0 3 0,0 2 120,0 3 370,0 9 0,0 8 0,0 21 1,0 18 46,0 14 0,0 9 1,0 5-1,0 6-155,0 1 1,2-6-1,3 2 1,5-5-368,2-3 1,-5-9-1,8-5 1,2-5-618,2-2 0,3-10 0,-1-5 716,1-4 0,10-13 0,2-2 0</inkml:trace>
  <inkml:trace contextRef="#ctx0" brushRef="#br0" timeOffset="261">1 1089 8102,'14'0'374,"1"0"0,-1 0 1,11 0-1,4-2-66,7-5 0,15 4 0,7-4 0,7 2-36,8-2 1,2 2-1,4-7 1,-6 2-1285,-5 6 1,-5 1 1011,-5 3 0,-5 0 0,-9 0 0</inkml:trace>
  <inkml:trace contextRef="#ctx0" brushRef="#br0" timeOffset="586">1394 1895 9417,'-9'-12'795,"9"5"1,9 4 0,16 6 0,1 2-718,3 2 1,10 0-1,-3-7 1,8 3-657,7 4 0,-5-5 0,4 6 578,-4-6 0,-2-12 0,0-2 0</inkml:trace>
  <inkml:trace contextRef="#ctx0" brushRef="#br0" timeOffset="700">1808 1677 7944,'-55'0'128,"4"0"1,2 0 0,3 0 0,0 0-437,5 0 0,10 0 0,-3 0 308,2 0 0,3 0 0,8 0 0</inkml:trace>
  <inkml:trace contextRef="#ctx0" brushRef="#br0" timeOffset="1735">2701 1373 8210,'-22'2'377,"0"5"1,10 5 0,5 13 0,5 1-251,2 3 1,0 10-1,0-3 1,0 3-333,0-3 0,9 3 0,6-10 0,7-2 54,7-3 1,-3-12-1,8-5 1,-2-4 324,-6-3 1,6-10-1,-3-7 1,-3-10 11,-1-9 0,-4 2 0,1-2 0,-3-3-16,-4-2 0,2-3 0,-10 1 0,-2-1 17,-3 1 1,-2 2 0,0 4-1,0 8 73,0 5 0,-2 12 0,-5 5-33,-8 4 1,3 13 0,0 5 0,0 6-40,0 8 0,5 5 0,-5 10 0,2-1-73,5 1 1,3-1 0,2-1 0,0-4-363,0-1 0,0-8 1,2 5-1,5-3-543,8-4 0,4-10 1,3-5-1,0-3-1940,-1-4 2730,11-2 0,-8-3 0,8 0 0</inkml:trace>
  <inkml:trace contextRef="#ctx0" brushRef="#br0" timeOffset="1886">3398 1525 8346,'0'15'2231,"0"-1"-1931,0 3 0,0 2 0,0 3 0,0 2-436,0 5 0,0 3 0,0 7 0,0-3-75,0 3 0,7-6 211,0 4 0,1-11 0,-8 6 0</inkml:trace>
  <inkml:trace contextRef="#ctx0" brushRef="#br0" timeOffset="1887">3746 1721 8058,'0'22'113,"0"0"0,-2-1 0,-3 1 0,-2 0 2,2 0 0,-5-1 0,1 1 0,-1 0-1906,0 0 1791,3 0 0,-3 9 0,-2 3 0</inkml:trace>
  <inkml:trace contextRef="#ctx0" brushRef="#br0" timeOffset="2134">4095 1264 8036,'-12'2'1260,"4"5"0,-1 5 1,1 10-1,4 0-1123,1 0 1,3 9-1,0 3 1,3 2-206,4 1 1,3-3 0,6 4 0,-1-4-110,2-2 0,2-3 1,3-10-205,0-4 0,0-6 0,-1-11 269,1-5 1,-2-6 0,-4-11 0,-3-2 11,-4-3 0,6-10 1,-8 3-1,-2-3 5,-3 3 0,6-6 0,-1 9 0,-2-1 1203,-3 5-576,-2 4 0,0 16 0,0 11 0,0 18-118,0 13 1,-7 9-1,0 4 1,2 2-417,2 3 1,3 0-1,3-8 1,4 1-635,7-1 1,6-2 0,2-4 0,-1-8-2673,1-5 3308,0-2 0,0-10 0,-1-3 0</inkml:trace>
  <inkml:trace contextRef="#ctx0" brushRef="#br0" timeOffset="2400">4661 1547 8026,'7'-22'433,"3"0"1,2 3 306,5 4 1,2-4 0,5 4 0,3-4-312,2-3 1,10 8 0,-3 2 0,3 2-208,-3 5 0,3 3 0,-10 2 0,-3 0-107,-1 0 0,-13 9 1,-5 8-1,-5 10-194,-2 9 1,-9 5 0,-8 5-1,-7 3-117,-5 2 0,0-1 0,4-6 0,1 0 20,2-1 0,-4-9 1,14-5-22,0-5 0,4-4 0,16-6-407,6-7 1,13-14 0,4-7-1,3-6-2108,5-2 2712,2-9 0,2 7 0,1-8 0</inkml:trace>
  <inkml:trace contextRef="#ctx0" brushRef="#br0" timeOffset="2769">2505 1177 8057,'-31'65'3,"-1"0"1,-2 1 0,10-1 153,7 0 1,12 3 0,-2 7-1,5 7-58,2 3 0,2 7 0,8-15 1,11 1-739,13-6 203,17-4 0,14-12 1,13-3-1</inkml:trace>
  <inkml:trace contextRef="#ctx0" brushRef="#br0" timeOffset="3169">5445 806 7947,'22'0'123,"-1"0"1,4 0 105,4 0 0,-3 3 1,11 4-1,1 8 45,3 4 1,3 12-1,-1 8 1,1 9 90,0 11 0,-11 6 0,-6 7 0,-10 11-169,-10 9 1,-7 4-1,-2-43 1,-3-1 0,-12 44-278,-10-6 0,1-8 1,-10-17-1,-1-4-315,3-10 1,3-10-1,9-22 1,0-2-963,1-2 0,6-10 1358,1 2 0,9-5 0,-5-2 0</inkml:trace>
  <inkml:trace contextRef="#ctx0" brushRef="#br0" timeOffset="3469">6359 1634 7909,'8'-15'783,"1"3"1,3 3-63,5 4 1,5 2-1,7 3 1,8 0-429,4 0 1,12 0 0,7 3-1,8 2-227,5 2 0,7 0 0,-5-4 0,-3 1-460,-4 4 0,-8-1 0,-18-7 0,-6 0-2712,-7 0 3106,-15 0 0,-4-10 0,-10-2 0</inkml:trace>
  <inkml:trace contextRef="#ctx0" brushRef="#br0" timeOffset="3650">6555 1394 7909,'-7'-14'-561,"-2"2"0,-1 0 1741,0 0 0,3 4-696,7-6 0,10 9 0,4-2 0,8 4-125,7 3 1,5 0-1,9 0 1,3 0-327,5 0 1,-2 0-1,9 0 1,2 3-404,3 4 1,-7-5 369,-6 6 0,6-6 0,0-2 0</inkml:trace>
  <inkml:trace contextRef="#ctx0" brushRef="#br0" timeOffset="4792">7296 1111 6556,'0'-14'1794,"0"-1"0,2 10-1207,6-2 1,-6 7 0,5 7-236,-4 8 1,-3 4 0,0 3 0,0 2-154,0 5 1,0-2 0,0 9 0,0 3-119,0 2 0,0-5 1,0-2-1,2-2-459,5-6 285,-4-2 1,9-16 0,-7-16 191,2-18 0,3-8 0,-6-7 0,4-5 5,-3 0 1,-3-3-1,0 1 1,3-5-305,2-3 1,1 5 0,-8-4-1,0 2-193,0 4 0,0 6 1,0 6 6,0 8 0,0 17 1,0 12-1,2 15 293,5 11 0,-2 15 0,7 13 0,0 1 187,1 6 0,1-1 0,8 1 1,0-6 87,-1-1 0,1-6 0,2-9 1,3-5 193,2-3 1,0-4 0,-7-13 0,0-7 738,-1-4 0,1 4-246,0 0 1,-5 3-509,-10-3 0,-9 5 0,-20 10 0,-2 2-176,-5 5 1,-5 5 0,-10 10 0,1 2-742,-1 5 1,1-5-1,1 4 1,4-4 555,1-2 0,11 0 0,-6-1 0</inkml:trace>
  <inkml:trace contextRef="#ctx0" brushRef="#br0" timeOffset="5791">8755 1089 8831,'-10'-12'2100,"5"3"-1721,-9 9 1,9 9 0,-2 6 0,4 4-315,3 3 0,8 9 1,1 3-1,3 3-471,5-1 0,5-9 1,5 2-1,4-5 34,3-2 0,-5-10 0,5-5 1,0-5 237,0-2 1,-8-12 0,3-7 0,-4-10 118,-4-5 0,1-2 0,-3-8 0,-2-2 265,-2-5 1,-10 5-1,4-4 1,-1 4-23,-1 2 0,0 3 0,-7 5 1,0 7 148,0 4 1,-2 13 0,-3 7-167,-2 10 0,-8 17 0,8 14 1,2 8 193,3 7 0,-6-3 0,1 8 1,2-1-35,3 1 0,9-8 0,3 3 0,2-2-624,5 1 1,2-13 0,3-1 0,2-9-591,5-6 0,-2-8 0,7-6 0,-3-7 843,-4-7 0,-3-15 0,-2-12 0</inkml:trace>
  <inkml:trace contextRef="#ctx0" brushRef="#br0" timeOffset="5944">8668 567 8967,'9'12'936,"6"-5"1,7-4-501,7-3 1,7 0 0,15 0-1,9 0-234,11 0 0,8-3 0,13-4 0,3-5-600,-3 0 0,-13-8 0,-8 8 0,-11 0-2655,-9 5 3053,-15-5 0,-4 9 0,-11-6 0</inkml:trace>
  <inkml:trace contextRef="#ctx0" brushRef="#br0" timeOffset="6100">7993 306 7658,'-8'55'-110,"1"-4"0,-7 5 0,6 2 0,4 7 827,1 8 0,3 2 0,0 9 0,0 3-486,0 10 1,0-7 0,0 2-1,0 0-336,0-3 1,0 1 0,3-8 0,1-9-478,4-15 1,-1-20 0,-7-9-432,0-4 1013,0-13 0,10-12 0,2-12 0</inkml:trace>
  <inkml:trace contextRef="#ctx0" brushRef="#br0" timeOffset="6300">8167 349 8043,'0'39'0,"-3"4"-77,-4 11 1,5 6-1,-5 5 1,4 3 281,3 5 0,0 4 1,-2 10-1,-3 0-211,-2 0 1,-1 1-1,11-4 1,4 1 5,8 2 0,4-14 0,3 11 0</inkml:trace>
  <inkml:trace contextRef="#ctx0" brushRef="#br0" timeOffset="6800">9844 197 7950,'-10'21'-221,"0"1"1,-4 2 0,7 5 436,4 8 0,3 14 1,0 9-1,0 13 108,0 14 0,0 2 0,1-38 1,1 0-1,0 2 0,0 0-212,1 4 1,2 0 0,3 1 0,1 0 0,-3 1 0,0-2 0,1-5 0,0-2-573,8 42 1,-8-15 0,8-7 0,-1-11-257,-2-16 0,7-11 0,-6-20 716,-1-12 0,7 0 0,-17-39 0,8 3 0</inkml:trace>
  <inkml:trace contextRef="#ctx0" brushRef="#br0" timeOffset="7017">10061 327 8095,'0'22'0,"0"0"197,0 0 1,3 9-1,2 8 1,2 9 85,-2 10 1,7 8 0,0 4-1,3 5 50,-1 2 0,-2 1 1,5 6-1,-2-1-336,2-1 0,-5 5 0,0-14 0,0-3-616,0-3 1,-7 1 0,2-7-1,-5-13 619,-2-4 0,0-13 0,0 1 0</inkml:trace>
  <inkml:trace contextRef="#ctx0" brushRef="#br0" timeOffset="7233">10606 1481 7899,'22'0'40,"-3"3"0,-2 2 0,-3 2-168,3-2 0,5-3 1,5-2-1,4 0 128,3 0 0,2 0 0,8 0 0</inkml:trace>
  <inkml:trace contextRef="#ctx0" brushRef="#br0" timeOffset="7350">11107 1198 7950,'-44'12'80,"-7"-2"0,1-10 0,1 0 519,3 0 1,3 0 0,-1 0 0,3 0-341,5 0 1,-3 0 0,12-2 0,6-3-260,4-2 0,12-20 0,-5 3 0</inkml:trace>
  <inkml:trace contextRef="#ctx0" brushRef="#br0" timeOffset="10199">12261 1220 8274,'0'-22'322,"0"1"0,0 6 0,2 3 0,3 0 1323,2 0-1212,1 7 0,-8-2 1,0 16-1,0 11-209,0 6 0,0 13 0,0-3 1,0 5-451,0 3 0,0 0 0,2-1 0,3 1-423,2-1 1,10-6 0,-5-4-1,3-4 390,-1-9 1,3-8 0,10-12 0,2-3 168,-3-4 1,-1-12 0,-4-13-1,1-1-18,0-6 0,0-10 1,0-1-1,-3 1 558,-5 3 1,3 3 0,-9 2 0,-1 4 243,3 8 0,-8 5-289,5 2 0,-7 10 0,-7 7 70,-8 10 1,3 15-1,0 11 1,0 3-188,0 5 0,7-6 0,-2 4 0,5 1-409,2 4 1,0 1 0,0 1 0,0-1-189,0 1 0,0-8 1,2-2-1,5 0-766,8 0 1,-3-15-1,2 0 1,3-6 1074,3-9 0,1 8 0,1 1 0</inkml:trace>
  <inkml:trace contextRef="#ctx0" brushRef="#br0" timeOffset="10733">12871 1481 8101,'-8'-14'2356,"1"-1"-1886,0 11 0,7 4 1,0 14-1,2 5-426,6 3 1,-4 0-1,8 2 1,1 3-307,-1 2 1,-5 2 0,5-4-1,0 2 262,0-2 0,-7 6 0,5 1 0</inkml:trace>
  <inkml:trace contextRef="#ctx0" brushRef="#br0" timeOffset="10782">13001 1002 8101,'0'-21'33,"0"-1"0,3 0 0,2 0 110,2 0 1,10 1-1,-3-1 581,6 0 1,1 10-1,1 5 1,0 4-346,0 3 1,-1 0 0,1 0 0,-2 3-296,-6 4 0,3 0 0,-10 13 0,-2 4 59,-2 0 0,-3 8 0,-3-1 0,-4 3-89,-8 5 0,-2-6 0,1 1 0,1-5 126,-2-9 0,7 1 0,1-8 0,1 1 502,1 1-770,0-11 0,9 6 1,6-10-504,6 0 1,5 0-1,3 0 1,2 0-207,5 0 0,-2 0 1,7 0 796,-3 0 0,8-10 0,-5-2 0</inkml:trace>
  <inkml:trace contextRef="#ctx0" brushRef="#br0" timeOffset="10900">13633 1438 8666,'14'0'2502,"1"0"-2050,2 0 0,2 0 0,5 0 0,3 0-631,2 0 1,7 0-1,-4 0 1,-1-3-843,1-4 0,4 5 1021,-7-5 0,0-6 0,-7 1 0</inkml:trace>
  <inkml:trace contextRef="#ctx0" brushRef="#br0" timeOffset="11103">13872 1024 8084,'-2'22'84,"-5"0"0,4-1 0,-4 4 0,5 4 372,2 7 1,0 5 0,0 5-1,0 5-151,0 7 1,7 5 0,2 2 0,1-2-1463,0-5 1,4 3 1156,-6-10 0,9 9 0,-5-4 0</inkml:trace>
  <inkml:trace contextRef="#ctx0" brushRef="#br0" timeOffset="11650">14809 1177 8004,'-8'-22'1615,"1"0"-1337,-10 0 1,8 13-1,-6 9 1,8 12-63,4 7 0,3 12 1,0 6-1,0 1-204,0-1 0,0 4 0,0-5 0,3 3-202,4-3 1,3 3 0,7-10 0,-3-5 86,3-7 1,2-5-1,6-7 1,1 0 74,3-8 0,0-6 1,-7-13-1,0-2 28,0-5 1,-3-5-1,-2-10 1,-2 1 139,1-1 0,-6 1 0,0-1 1,-3 1-34,0-1 0,1 3 0,-8 5 0,0 7 543,0 4 1,-10 13-479,-5 5 0,3 17 1,0 11-1,0 13 55,0 7 0,7 5 0,-2 3 0,4 4-219,3 3 1,0 2-1,0 7 1,0-2-846,0-5 0,0 5 0,3-10 0,4-2-320,8-7 0,-3-15 0,2-3 1157,3-9 0,12 3 0,5-8 0</inkml:trace>
  <inkml:trace contextRef="#ctx0" brushRef="#br0" timeOffset="12266">15288 1373 8029,'0'-22'0,"2"2"315,5 6 0,-4-5 0,7 4 651,-1-4 0,-4-1 0,10 3-451,2 3 1,2 9 0,3-2-223,-1 4 0,1 6 1,-2 4-53,-6 8 0,3 4 0,-10 3 0,-2 2-83,-2 5 0,-13 2 0,-2 8 0,-3-5-29,1-3 1,2 6 0,-3-8 0,5-3-16,1-1 0,6-4-247,-4 1 1,7-10 0,7-5-333,8-4 1,11-13 0,6-4 0,2-8-1484,5-7 0,2 2 1948,2-9 0,10 0 0,3-8 0</inkml:trace>
  <inkml:trace contextRef="#ctx0" brushRef="#br0" timeOffset="12332">15571 741 8004,'-7'-22'163,"-1"1"1,4-1 142,1 0 1,6 3-1,4 2 1,7 5 126,6 2 1,9-7 0,2 5 0,1 0 33,-1 4 1,5-1 0,-4 2-1,-1 2-64,1 2 0,4 6 0,-7 4 0,-5 7-199,-7 6 1,-7 4-1,-10 5 1,0 7 16,0 6 0,-10 1 1,-4 1-1,-6-1-12,-1 1 1,-1-3 0,2-5-1,3-7 161,3-5 0,7 3 0,-5-3-550,2-4 0,5-13 0,12 0 0,8-5-675,4-2 0,13-2 1,4-5-1,5-8-2879,3-4 3734,9-3 0,-7-9 0,7-3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43:04.874"/>
    </inkml:context>
    <inkml:brush xml:id="br0">
      <inkml:brushProperty name="width" value="0.08571" units="cm"/>
      <inkml:brushProperty name="height" value="0.08571" units="cm"/>
    </inkml:brush>
  </inkml:definitions>
  <inkml:trace contextRef="#ctx0" brushRef="#br0">22 64 10767,'12'0'599,"0"0"-642,-5 0 0,-2 0 189,10 0 1,-8 0-24,8 0 1,-1 7-32,8 0 0,-8 3 1,1-5-43,2 2 0,-5 0 0,0-4-128,-2 4 1,7-2 64,-3 9 1,-2-9 109,3 2 109,-10 5-83,14 0 1,-17 10-97,6 0 1,-6-7-114,-2-1 0,0-7 49,0 8 0,-2-1 29,-6 8 1,6-7 0,-8-3 32,1-3 1,4 8 2,-10-2 0,10-3 0,-4 0-15,-1-2 1,8 7-15,-6-3 0,-1-2-5,1 3 0,-1-8-6,2 8 9,4-1 1,-7 1 0,8-3-16,-5-3 1,4 1-119,-4-3-28,5-4-106,2 6-361,0-9-2520,0 0 3151,0-9 0,0-3 0,0-10 0</inkml:trace>
  <inkml:trace contextRef="#ctx0" brushRef="#br0" timeOffset="933">109 42 6786,'-12'-10'313,"-7"8"89,4-6 1,5 4 402,3-4-321,-5 6 1,10-5-30,-6 14 1,6-2-190,2 9 1,0 1 0,2 4-136,6-4 0,-3 2 0,7-8 0,0 1-86,0 0 0,-5 4 0,8-4-187,2 2 0,2-7 1,0 4-1,-2-1-62,-2-1 0,-1 0 0,8-7-33,0 0 1,-8 8 176,1-1 0,-8 0 206,8-7 1,-11 2 278,4 6-316,-6-6 0,-4 8 49,-6-10 1,4 7-61,-11 0 1,8 8 0,-5-5 0,0-1 32,0 1 1,4 7 0,-6-3 6,-3 6 1,7-6 0,0 1 0,3 2-24,0 2 1,-8 3-1,6-3 1,-1-2-39,0-2 0,-4-1 0,4 8 0,0 0-30,1-1 1,-1 1 0,5 0 0,-4 0 34,-3 0 0,7-1 0,-3 1-78,6 0 1,-5 0-322,-1-1 108,1-8 14,7-4-79,0-9 1,0-2-314,0-5 1,3 2-851,4-10 1,-5 8 1436,6-8 0,4 1 0,0-8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06.254"/>
    </inkml:context>
    <inkml:brush xml:id="br0">
      <inkml:brushProperty name="width" value="0.08571" units="cm"/>
      <inkml:brushProperty name="height" value="0.08571" units="cm"/>
    </inkml:brush>
  </inkml:definitions>
  <inkml:trace contextRef="#ctx0" brushRef="#br0">0 88 10258,'0'22'0,"0"2"368,0 5 1,10 14-1,2 18 1,2 9-191,1 10 1,-9-30 0,0 4 0,3 5 0,-1 3-1,-1 6 1,-2 2-93,0 5 0,0 2 0,2 2 0,0-1 0,-3-2 1,0-2-1,-2-1 0,0 0-132,0-4 0,-1 0 0,-1-5 0,0 0 1,0-6-1,0-2 0,0 35-168,0-20 0,0-16 1,2-14-1,3-4-288,2-8 285,1-15 230,-8-4 0,7-20 1,0-7-1,0-9-71,3-11 0,0-4 0,7-5 0,-3-4 19,3-9 1,-5-11 0,3-2 0,-1-1 46,-2-2 0,5-2 1,-7-10-1,2-1-52,5 1 0,-5-9 0,-5 45 0,1 0 0,0-3 0,1-1 0,0-3 1,1 0-1,1-1 1,0-1-1,0 0 1,2-1-1,0 6 1,0 2 24,1 3 0,2 3 1,15-31-1,-4 11 0,-1 11 161,-6 10 1,-1 7-97,-12 17-642,10 10 596,-14 3 0,-3 18 0,-13 3 0</inkml:trace>
  <inkml:trace contextRef="#ctx0" brushRef="#br0" timeOffset="1038">849 22 8231,'-21'0'-227,"-1"0"0,7 0 1125,1 0-556,9 0 0,-2 0 1,14 0-108,8 0 0,9 0 0,12 3 0,15 2-143,9 2 1,25 3-1,12-6 1,-42 0-1,1 0-141,5-2 1,1 1-1,8 1 1,1 1 0,4 0-1,2 0 1,5 0-1,1 0-111,2 0 1,2-1-1,3 0 1,1 0-1,0-3 1,0 0-1,-2 1 1,1 1 279,-2 0 0,0 1 0,-1 0 0,0-1 0,3-2 0,-1-2 0,3 1 1,0 0 152,2 0 1,1 0 0,3-1 0,0 0 0,-6-1 0,0-1 0,1-1 0,0-2-74,2 1 0,1-2 1,4 0-1,-1 0 1,-2-3-1,-1 0 1,-4 2-1,-2-1-64,-3 1 0,-2 2 1,-7 3-1,-1 1 0,0-2 1,0 1-1,-6 1 0,-1 1-93,-7 1 0,0 0 0,-3 0 1,-2 0-1,32 0 0,-8 0-1736,-5 0 1693,-14 10 0,-2-3 0,-10 10 0,-3 0 0,-2-2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09.536"/>
    </inkml:context>
    <inkml:brush xml:id="br0">
      <inkml:brushProperty name="width" value="0.08571" units="cm"/>
      <inkml:brushProperty name="height" value="0.08571" units="cm"/>
    </inkml:brush>
  </inkml:definitions>
  <inkml:trace contextRef="#ctx0" brushRef="#br0">23 44 8753,'0'15'790,"0"-1"1,0-7-1,0 8-547,0 2 1,0-5-143,0 2 0,2-9-89,5 3 1,5-6 0,8-4-90,-6-6 0,-4 3 0,-8-9 239,6-3 1,-6-2 64,5-3 0,-7 3 0,-4 2 196,-4 2 0,-1 10-67,1-2 1,-4 5-1,-7 4-114,4 5 0,3-2 0,7 10 0,-2 2-186,2 2 1,3 3 0,2-1-118,0 1 1,2-2 0,6-6 151,6-7 0,5 3 1,3-3 171,0-2 1,-3-5-1,-2-5 1,-5-4-114,-2-3 1,-3 4-1,-4-6-50,4-3 0,-5-3 0,6-1-138,-6-1 1,-9 7 0,-3 3-196,-2 3 1,5 1 0,-8 8 358,-2 0 1,8 3 0,-1 4 101,0 8 0,8-3 0,-5 2 238,4 3 0,3-5 1,3 0 705,4-2 1,5-3-884,10-7 0,-8 0 0,-2-2-1017,-2-5 1,-3 2-2321,-7-10 3048,0 10 0,0-14 0,0 7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17.873"/>
    </inkml:context>
    <inkml:brush xml:id="br0">
      <inkml:brushProperty name="width" value="0.08571" units="cm"/>
      <inkml:brushProperty name="height" value="0.08571" units="cm"/>
    </inkml:brush>
  </inkml:definitions>
  <inkml:trace contextRef="#ctx0" brushRef="#br0">0 283 7983,'0'-12'1464,"3"3"1,4 9 0,8 0-898,4 0 0,10 0 0,2 0 1,3 0-668,5 0 1,0 0-1,2 0 1,-2 0-611,-1 0 0,6 0 0,-13 0 710,3 0 0,-7-10 0,4-2 0</inkml:trace>
  <inkml:trace contextRef="#ctx0" brushRef="#br0" timeOffset="163">436 0 7844,'-29'8'0,"-3"-1"98,-1-2 1,-1-3-1,-5-2 1,3 2 180,-3 6 0,5-6 0,0 5 0,3-4-958,4-3 679,3 0 0,2 9 0,0 4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14.989"/>
    </inkml:context>
    <inkml:brush xml:id="br0">
      <inkml:brushProperty name="width" value="0.08571" units="cm"/>
      <inkml:brushProperty name="height" value="0.08571" units="cm"/>
    </inkml:brush>
  </inkml:definitions>
  <inkml:trace contextRef="#ctx0" brushRef="#br0">141 872 8245,'0'-22'0,"0"0"408,0 0 0,0 1 0,0-1 1,0 0 188,0 0 1,0 8-1,0-1 990,0-2-1374,0 8 0,0 9 1,0 17-1,0 9-90,0 11 1,0 6 0,0 6-1,2 4-325,5 2 1,-2 1 0,10 2-1,-1-5-73,-2 1 1,8-18 0,-6 0 0,6-9 143,1-5 0,1-3 1,0-5-1,0-6 64,-1-6 0,-6-14 0,-1-7 0,1-10-4,-3-5 0,5-5 1,-10-9-1,0-3 25,3 2 1,-7 1 0,4 0 0,-5-3-119,-2 2 0,0 11 0,0 1 0,0 1-216,0 2 1,0 10 490,0 10 0,0 18 0,0 6 0,0 12 148,0 7 0,0 10 0,0-3 0,0 7 192,0 8 1,0-5 0,0 5 0,3-7-243,4-8 0,-2 3 0,9-10 1,3-3-453,3-2 1,4-11 0,2-6 0,3-5-1912,-2-2 2154,-3-9 0,8-13 0,2-12 0</inkml:trace>
  <inkml:trace contextRef="#ctx0" brushRef="#br0" timeOffset="265">10 284 9226,'-10'0'1553,"10"0"-966,12 0 0,15 2 1,7 3-1,5 2-358,7-2 0,4-2 1,1-3-1,7 0-634,5 0 0,-5-8 0,-2-1 0,-3-1-2268,-4 0 2673,-4 3 0,-1-3 0,0-2 0</inkml:trace>
  <inkml:trace contextRef="#ctx0" brushRef="#br0" timeOffset="1425">1208 153 9298,'0'32'423,"0"-8"0,0 7 0,0-2-346,0 0 0,0 10 0,0-3 0,0 6-418,0 1 1,0-9 0,0-3-1,2-2-1183,5 0 1524,-4-9 0,6-1 0,-9-7 0</inkml:trace>
  <inkml:trace contextRef="#ctx0" brushRef="#br0" timeOffset="1480">946 110 8136,'15'0'202,"-1"-3"0,3-2 239,3-2 0,9-3 1,2 6-1,3-4-22,5 4 1,2-6-1,2 0 1,1 0-240,0 1 1,-8 2 0,-2 4-1,0-2-1057,-1-2 0,-6 0 877,2 7 0,-5 9 0,-2 4 0</inkml:trace>
  <inkml:trace contextRef="#ctx0" brushRef="#br0" timeOffset="1664">1534 1264 8010,'-21'0'1043,"6"0"-1080,0 0 1,11-3-1597,-4-4 1633,6 5 0,2-8 0,0 10 0</inkml:trace>
  <inkml:trace contextRef="#ctx0" brushRef="#br0" timeOffset="2098">1970 850 8095,'0'-22'275,"0"0"0,0 1 0,0-1 941,0 0 1,7 0-401,0 1 1,1 11-725,-8 10 1,0 10 0,0 11-1,2 4-217,5 4 1,-4-5-1,6 7 1,-1-2-358,-1 0 1,10 8 0,-5-8-1,2-3 96,1-2 1,-8-4 0,8-6 0,2-4 184,2 0 0,-4-8 0,-1 3 0,1-10 159,-3-9 0,5-13 1,-8-4-1,1-3 154,0-5 1,-1 5 0,-4 0 0,2 0 324,-2 0 0,-2 8 0,-3-3 131,0 5 0,-3 12 0,-2 7-28,-2 10 0,-7 7 1,6 12-1,4 2-239,1 3 1,3 10-1,0-3 1,0 3-322,0-3 0,3 3 0,4-7 0,7-1-431,6 1 0,4-3 1,3-10-1,4-5-350,3-6 1,0-6 0,2-2 800,-7 0 0,5-19 0,0-5 0</inkml:trace>
  <inkml:trace contextRef="#ctx0" brushRef="#br0" timeOffset="2400">1905 349 8077,'-22'0'0,"7"0"0,1 0 1391,-3 0 1,10 0-834,7 0 1,12 0-1,17 0 1,9 0-209,11 0 0,-1 0 0,10-2 0,0-3-414,-2-2 1,4-3 0,-9 5 0,-2-2-1011,-3 2 1,-5-5 1073,-5 3 0,5 0 0,-7 7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21.764"/>
    </inkml:context>
    <inkml:brush xml:id="br0">
      <inkml:brushProperty name="width" value="0.08571" units="cm"/>
      <inkml:brushProperty name="height" value="0.08571" units="cm"/>
    </inkml:brush>
  </inkml:definitions>
  <inkml:trace contextRef="#ctx0" brushRef="#br0">44 632 8072,'0'-22'119,"-7"0"555,0 0 1,-1 8-36,8-1 1,-2 10 0,-3 0-292,-2 10 0,0 15 1,7 11-1,0 3-116,0 5 0,0 2 1,0 2-1,0-1-248,0-6 1,0 3-1,2-8 1,5 0-211,8 1 0,4-10 1,3-10-1,0-3-242,-1-4 0,1-2 0,0-6 0,0-4 90,0-7 1,-1-8 0,1-5-1,-3-4 233,-4-3 0,2 5 0,-10-5 0,-2 0 287,-3 0 1,-2 5-1,0-5 1,0 3 1268,0 4-723,0 3 0,-9 14 0,-3 13-175,0 16 1,-1 5-1,9 13 1,-4 1-236,4 3 0,1 3 1,3 0-1,0-1-710,0 1 0,10-1 1,4-2-1,6-2-986,1-3 1,4-9 0,1 0 1417,3-11 0,10 4 0,-5-8 0</inkml:trace>
  <inkml:trace contextRef="#ctx0" brushRef="#br0" timeOffset="164">545 849 8072,'7'-14'-79,"1"-1"0,-1 1 303,2 2 1,-4-8 0,10 8-1,2-2 147,2-1 0,3 8 0,2-5 0,3 2 132,2 5 1,2 3-1,-4 2 8,2 0 1,-3 10-1,-11 4-208,-8 5 0,-4 6 0,-3 1 0,0 3 12,0-2 0,-10 4 1,-2-2-1,-3-2-139,1-3 1,7 3-1,-6-3 1,4-5-202,4 1 0,3-8-355,2 2 0,2-9 0,5 2 0,8-7-757,4-7 1,10-7-1,0-13 1,-2-2-1234,-3 2 2370,7-7 0,-6 1 0,6-11 0</inkml:trace>
  <inkml:trace contextRef="#ctx0" brushRef="#br0" timeOffset="222">893 218 8072,'0'-22'16,"0"0"0,8 8 0,-1-1 0,0-2 310,3-2 0,2 0 0,10 2 1,0 2-4,-1-2 0,1 7 1,2 1-1,3 2 123,2-1 0,2 1 0,-4 7-421,2 0 1,-2 10 0,-13 4 0,-7 8-110,-4 7 1,-3-2 0,-3 9 0,-4 3 207,-7 2 1,2-7 0,-3-3 0,1-2 318,1 0 0,1-2 0,7-10 103,-2-3 1,2-2-331,13 3 1,4-5-1,10-13 1,2-4-578,5-8 1,-3 3 0,8-2 0,-2-1-1549,-6 3 1,6-7 1908,-3 4 0,10-4 0,-6-3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19.991"/>
    </inkml:context>
    <inkml:brush xml:id="br0">
      <inkml:brushProperty name="width" value="0.08571" units="cm"/>
      <inkml:brushProperty name="height" value="0.08571" units="cm"/>
    </inkml:brush>
  </inkml:definitions>
  <inkml:trace contextRef="#ctx0" brushRef="#br0">23 458 8149,'0'-14'1882,"0"-1"-1443,0 10 0,-8 5 1,1 17-1,2 7-244,3 5 0,2 10 0,0-3 0,2 6-233,6 1 1,-4 1-1,9-1 1,-1 1-135,0-1 1,0-9 0,5-5 0,-3-7 110,3-7 1,-5 2 0,3-10 0,-1-5 112,-2-7 0,8-7 0,-8-12 0,2-5-39,1-7 1,-8-5-1,5-3 1,-2 3 52,-5 5 0,-3-6 0,1 9 0,2-4-207,2 1 0,0 9 0,-7-2-118,0 5 398,0 12 0,0 15 0,0 16 0,0 10 140,0 5 1,0 2-1,0 8 1,0-1-167,0 1 1,2-3 0,3-2 0,5-3-42,2 3 1,3-8 0,6-2 0,1-5-686,0-2 1,2-3 0,3-4 612,2-8 0,9 5 0,-4 0 0</inkml:trace>
  <inkml:trace contextRef="#ctx0" brushRef="#br0" timeOffset="145">654 676 8496,'0'22'1983,"0"0"-1820,0-1 1,8 8-1,1 0 1,3 0-448,5 3 1,-5-6-1,3 8 1,-1 0 283,-2 0 0,8-7 0,-8 4 0</inkml:trace>
  <inkml:trace contextRef="#ctx0" brushRef="#br0" timeOffset="329">785 197 8149,'14'-22'0,"-1"0"188,-4 1 1,8-1 0,-2 2 0,4 3 275,3 3 0,0 2 1,-1-3-1,-1 6 21,-6-1 1,13 8-1,-5-6-275,2 6 1,-2 12-1,-8 4 1,-7 5-62,-4 3 1,-3 0-1,0 2 1,-3 3-72,-4 2 1,2 7 0,-7-7 0,0-2-43,0-3 0,5-2 0,-5 0-6,2-1 0,3-6-263,7-1 1,2-9 172,5 2 0,8-4 0,11-3 0,6 0-355,2 0 415,2 0 0,8 0 0,-1 0 0</inkml:trace>
  <inkml:trace contextRef="#ctx0" brushRef="#br0" timeOffset="529">1460 654 8194,'2'12'2002,"6"-4"-1710,6-6 1,6-2 0,1 0 0,1 0-1220,0 0 1,7 0 926,0 0 0,0-10 0,-7-2 0</inkml:trace>
  <inkml:trace contextRef="#ctx0" brushRef="#br0" timeOffset="712">1591 306 8095,'0'22'-27,"0"-1"1,0 4 0,0 1 0,0 6 521,0 1 1,0 4 0,2 6 0,5 1-472,8-1 0,4 11 0,3 1 0,-3 1-24,-4-5 0,14 4 0,-5 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30.193"/>
    </inkml:context>
    <inkml:brush xml:id="br0">
      <inkml:brushProperty name="width" value="0.08571" units="cm"/>
      <inkml:brushProperty name="height" value="0.08571" units="cm"/>
    </inkml:brush>
  </inkml:definitions>
  <inkml:trace contextRef="#ctx0" brushRef="#br0">347 218 8052,'-22'-33'137,"0"1"0,0 10 0,1 3 472,-1 4 1,0 6-1,0 9 7,0 0 1,1 0-1,-1 2 1,3 8-396,4 12 1,5 2-1,10 10 1,0 0-187,0-1 0,3 4 0,2 6 1,4-2 75,3-4 0,3 4 0,7-5 1,-1 3-43,1-3 1,0 5 0,0-4 0,-3 1-60,-4-1 1,-3-6-1,-7-9 1,2 0 24,-2-1 1,-5-1 0,-8-6 0,-6-6 69,-5-6 1,-10-4 0,-3-6 0,1-6-4,-1-6 0,3-4 0,7-2 0,1-3-151,-1 2 1,7 0 0,3 1-1,3-3-265,4 2 1,5 10 0,7 5 0,7 0 107,6 0 0,2 7 0,2-2 1,2 4-87,3 3 1,10 0 0,-3 0 0,6 0 227,1 0 0,1 0 0,-1 0 0,1-2 59,-1-5 1,-2 2 0,-2-10-1,-5-2 283,-2-2 1,-3-3 0,-10 0 0,-5 1 99,-6-1 0,-6 0 0,-2 0 0,0 1-40,0-1 0,-2 0 0,-6 3 0,-6 4 35,-5 8 1,-3-3 0,0 3-126,0 2 0,3 12 0,2 8 1,5 4-171,2 3 1,3 7-1,7 0 1,0 0-220,0 3 1,0-6 0,2 8 0,6-3-654,6-4 1,8-3 0,4-4 0,6-3-355,2-3 1,-5-9 0,5 2 0,0-4 477,-1-3 0,-4 0 0,3-3 1,-5-2 669,-8-2 0,-2-10 0,5 5 0</inkml:trace>
  <inkml:trace contextRef="#ctx0" brushRef="#br0" timeOffset="1">913 480 8052,'-22'0'406,"0"0"1,1 0 92,-1 0 0,7 0 0,1 0 858,-3 0-1103,7 9 0,0-4 1,13 7-237,4-2 1,5-3 0,10-7 0,2-2-113,5-5 0,-5-5 1,8-10-1,-3 0 50,0 0 0,2-7 0,-4 0 1,0 0 141,-8-2 1,0 6 0,-9-4 0,0 3-25,-1-3 0,-1 5 0,-8-8 0,-3 3-113,-4 0 1,-5 0 0,-10 7-1,0 3 47,1 4 1,-4 6 0,-1 11 0,-3 5 281,2 8 0,3 14 0,2 10 0,0 7 214,1 4 0,6 11 1,3-3-1,2 2-118,5-1 1,13-6-1,9-10 1,9 1-668,11-1 1,13-4-1,8-7 1,5-13-1710,3-7 1,9-5 1989,4-7 0,6-19 0,2-5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30.523"/>
    </inkml:context>
    <inkml:brush xml:id="br0">
      <inkml:brushProperty name="width" value="0.08571" units="cm"/>
      <inkml:brushProperty name="height" value="0.08571" units="cm"/>
    </inkml:brush>
  </inkml:definitions>
  <inkml:trace contextRef="#ctx0" brushRef="#br0">414 30 8159,'-12'24'0,"5"2"435,4 3 1,3 17 0,0 0 0,0 8 297,0 6 0,0 10 0,3 3 0,2-1-499,2 3 1,3 0 0,-6 8 0,4-6-638,-4-2 0,-1 0 0,-3-7 0,0-3-1009,0-9 0,-3-20 448,-4-14 0,-2-20 0,-8-19 964,2-9 0,-9-18 0,-10-11 0</inkml:trace>
  <inkml:trace contextRef="#ctx0" brushRef="#br0" timeOffset="213">0 487 7860,'0'22'98,"0"-1"0,0-6 0,0-1 1,3 1 468,4-3 1,3 7 0,9-6 0,0 1-241,6 1 0,11-11 0,3 4 0,7-6-249,4-2 0,4-10 0,-6-4 0,3-8-129,-3-7 0,-9 5 1,-5-8-1,-3 3-49,-4 0 0,-5 0 0,-5 10 0,-5 2 268,-3 3 0,1 11-20,-3 3 0,-4 10 1,4 12-1,-5 2-55,-2 5 1,3 5-1,2 9 1,2 3-8,-2 5 1,0-5 0,-1 7 0,4-2-185,-3 0 0,-3 9 1,-2-4-1,0 0-407,0-6 1,-2-13 0,-3-8 0,-3-5 229,4-2 0,-1-10 1,0-7 475,-2-10 0,-1-10 0,8-14 0,0-7 224,0-5 1,0 5 0,0 2 0,3 0 34,4 0 1,3 7-1,7 1 1,-3 6-347,3 6 0,3 7 1,1-6-1,1 4-357,0 4 0,7 5 0,0 7 1,0 5-662,2 0 1,-4 8 0,7-6 0,-3 6-15,-4 1 0,0 1 0,-1-2 1,3-6 917,-2-7 0,4-4 0,-2-3 0,-2-3 0,-3-4 0,-2-12 0,0-10 0,-3 0 163,-4-3 1,2 6 0,-10-8 0,-2 2 948,-3 6 0,-12 1 0,-4 6 1,-6 5 16,-1 6 0,-3 6 0,-3 2 1,-2 2-239,2 6 1,-4 4-1,2 9 1,2 4-707,3 4 1,5-3 0,2 8 0,5-2-380,2-6 1,3-2-1,7-2 1,0 0-253,0 0 1,7-8 0,3-2-1,4-2 36,10-5 1,-2-3 0,7-4-1,-2-3 453,2-2 0,-5-8 1,5 6-1,-5-1 5,-2 0 1,0 3 0,-1 7-824,1 0 0,0 0 0,0 0 0,0 0-2898,-1 0 3673,-9 0 0,17 0 0,-4 0 0</inkml:trace>
  <inkml:trace contextRef="#ctx0" brushRef="#br0" timeOffset="412">1655 95 8054,'12'-34'833,"1"3"-352,-6 9 0,5 15 0,7 14-75,-4 19 0,4 13 0,-7 7 0,3 5-10,-1 7 1,1 7 0,7 5 0,-3 3-564,-5-3 1,3 10-1,-9 5 1,-4 7-569,-1 0 0,-3-15 1,0-12-1,-3-14-1840,-4-12 2575,5-8 0,-27-18 0,5-4 0</inkml:trace>
  <inkml:trace contextRef="#ctx0" brushRef="#br0" timeOffset="579">1438 422 8133,'9'12'563,"3"0"0,10-7 0,2 2 288,5-2 0,8 4 0,13 1 1,11 0-408,9-1 0,8-1 1,6-8-1,-4 0-1153,-7 0 0,-8 0 0,-9 0 709,-13 0 0,1-10 0,-10-2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28.385"/>
    </inkml:context>
    <inkml:brush xml:id="br0">
      <inkml:brushProperty name="width" value="0.08571" units="cm"/>
      <inkml:brushProperty name="height" value="0.08571" units="cm"/>
    </inkml:brush>
  </inkml:definitions>
  <inkml:trace contextRef="#ctx0" brushRef="#br0">22 371 7903,'-7'14'0,"0"1"481,2 2 0,3 9 1,2 6-1,2 1-138,5 6 1,5-5 0,10 0 0,0 0-357,0 0 1,-1-8 0,1 1-1,0-8-125,0-4 0,0-10 0,-1-1 192,1-8 0,-10-11 0,-2-14 1,-3-7 83,0-5 1,1-3 0,-8-2 0,0-2 74,0-3 0,0 0 0,0 8 0,0-1 25,0 0 1,0 3-1,0 5 1,0 7-1298,0 5 1,0 2 392,0 0 0,0 20 1,0 9-1,2 12 134,5 10 1,3 8 0,7 11 0,-2 3 531,1-3 0,-3-2 0,1-2 0,1-1 0,-3 1 0,7-10 0,-7-3 0</inkml:trace>
  <inkml:trace contextRef="#ctx0" brushRef="#br0" timeOffset="117">305 371 8162,'0'21'210,"0"1"1,0 2 0,0 3-1,0 4 428,0 3 0,3-7 0,2 2 0,4-5-147,4-2 0,-1 0 0,5-1 0,-3 1-93,3 0 1,-5-10-1,3-5-66,2-4 1,-5-13 0,0-7 0,-3-10-407,-4-9 0,5-5 0,0-5 0,-1-2-426,1-3 0,4-7 0,-6 5 0,-3-1-570,-3 1 0,5 5 1,1 9-1,-4 5 1070,-1 3 0,6-18 0,4 3 0</inkml:trace>
  <inkml:trace contextRef="#ctx0" brushRef="#br0" timeOffset="1291">654 675 8126,'22'0'75,"-1"0"1,1-2 238,0-5 0,-7-5 0,1-10 1,6-2 40,5-5 0,2 2 0,-10-9 1,-2-3-148,-2-2 1,-3 0-1,5 2 1,-5 5-30,-2 3 0,-3-6 0,-7 6-361,0-3 1,-10 7 0,-4 1-190,-6 9 1,-11 12-1,-1 20 413,6 14 1,-3 9 0,14 6 0,-2-1 235,3 1 0,2 2 0,7 2 0,-3 3 152,4-2 0,4-3 1,4-5-1,9-3-544,6-1 1,0-11 0,20 3 0,5-7-1448,4-7 0,12-6 1561,-1-9 0,3 0 0,4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24.420"/>
    </inkml:context>
    <inkml:brush xml:id="br0">
      <inkml:brushProperty name="width" value="0.08571" units="cm"/>
      <inkml:brushProperty name="height" value="0.08571" units="cm"/>
    </inkml:brush>
  </inkml:definitions>
  <inkml:trace contextRef="#ctx0" brushRef="#br0">131 131 9342,'-19'3'1534,"2"7"0,2 11-835,-2 13 1,0 7 0,0 5 0,5 5-623,3 7 0,1 8 0,8 4 0,0 5-321,0 2 1,12-7 0,8 0 0,9-9-1010,5-10 1,-5-10-1,7-12 1,3-15-1421,2-9 2673,-7-14 0,7-4 0,-7-8 0</inkml:trace>
  <inkml:trace contextRef="#ctx0" brushRef="#br0" timeOffset="199">414 741 8116,'0'-22'0,"0"1"99,0-1 1,-2 7 0,-6 3 277,-6 3 1,-3 4 0,0 12 0,2 7 191,-1 6 1,3 11 0,1 3-1,3 2-434,4 1 1,2-1-1,3 5 1,3-5-52,4-6 0,5-9 1,10-6-1,0-8 70,0-5 0,9-4 0,5-8 0,5-11 115,3-13 1,-3-7-1,-5-3 1,-7 1-313,-4-1 1,-13 0 0,-5 3 0,-5 3-312,-2 1 0,-9 18 1,-8-3-1,-7 5-925,-5 5 1,0 2 1278,7 10 0,0 0 0,0 0 0</inkml:trace>
  <inkml:trace contextRef="#ctx0" brushRef="#br0" timeOffset="799">719 937 8659,'-10'22'1829,"5"-8"457,-9 1-1822,9-10 0,-5 2-786,10-14 0,0-8 0,0-11 1,3-6 26,4-2 1,-5 5 0,8-7 0,-3 0 77,1 2 0,6-5 1,-4 10-1,0 2 188,-1 3 1,1 10 0,-3 2 171,8 2 1,4 5 0,3 12 58,0 8 0,-3 7 0,-2 4 0,-5 3-103,-2-2 1,4 4-1,-7 1 1,1-1-192,1 1 1,-6 4 0,4-7 0,-5-2-150,-2-3 1,-2-5 0,-5-4 313,-8-8 0,3-5 0,0-4 0,0-5 49,0-8 1,7-11 0,-2-6 0,4-2 70,3-4 0,0-1 0,0 0 1,3 5 95,4 3 0,5 2 0,8 7 0,-4 3-140,-1 4 1,-1 6-1,11 9 1,1 0-48,3 0 1,0 9-1,-7 6 1,0 6-189,0 9 1,-8-4 0,-2 8 0,0-3-153,1-4 1,-9 5 0,4-3 0,-6-3-151,-2-2 0,0-2 1,-2-2 143,-6-6 0,-4-4 240,-10-10 0,8-10 0,2-7 0,2-7 6,5-5 0,3-7 0,2 4 0,0 1 148,0-1 1,2 3 0,3 7 0,5 3 73,2 5 1,2-3 0,8 9 0,0 3-309,0 3 1,2 4 0,3 6 0,2 6-751,-3 6 834,8 11 0,0-7 0,10 8 0</inkml:trace>
  <inkml:trace contextRef="#ctx0" brushRef="#br0" timeOffset="1428">1459 66 8109,'-21'0'554,"-1"-7"0,0-3 210,0-2 0,10 10 0,5 2 0,4 14-287,3 13 1,3 7 0,2 9 0,4 1-197,4-1 1,1 8 0,8 0 0,0-3-401,-1-2 1,1 5-1,0 0 1,-3 0-460,-4 2 0,2-14 0,-8 4 0,1-4-1437,0-5 1753,-3-3 1,-14-21 0,-1-10 0,4-15 108,1-11 0,3-1 0,0-7 0,3 0 204,4 1 1,-2 8 0,9 1 0,3 10 288,3 4 1,4 3-1,2 7 1,3 0 117,-2 0 1,-5 9 0,-5 6-1,-3 7-23,3 7 0,-7-3 0,-3 8 0,-7-2-113,-7-6 1,-5 8 0,-12 0 0,-5 0-379,-8-5 0,-4 2 1,-2-2-1,-1-2-335,0-3 0,1-12 0,2-2 1,2-3-595,3 1 0,9-1 0,1-10 985,9-4 0,7-15 0,10-12 0</inkml:trace>
  <inkml:trace contextRef="#ctx0" brushRef="#br0" timeOffset="1499">2047 545 8109,'22'3'0,"0"1"730,0 4 1,-3 9 0,-2-3 0,-5 8-251,-2 7 0,4-5 0,-4 5 0,0-2-908,-1 2 1,1-5 0,-5 5 427,2-5 0,10-2 0,-5 0 0</inkml:trace>
  <inkml:trace contextRef="#ctx0" brushRef="#br0" timeOffset="2265">2091 153 8109,'0'-31'-368,"-7"7"0,-1-5-774,4 4 1142,1 13 0,3-7 0,0 7 0</inkml:trace>
  <inkml:trace contextRef="#ctx0" brushRef="#br0" timeOffset="2742">2396 719 8109,'0'29'15,"0"0"0,0 8 0,0-8 0,0-3 791,0-1 0,0-11-161,0 1 1,-3-11-1,-4 4-511,-7-6 0,1-4 0,1-6 0,3-6-282,4-5 0,2-10 0,3-3 0,0 1 71,0-1 1,0-4 0,0 7 0,0 2 211,0 3 0,10 2 0,5 3 53,4 4 1,3 6 0,0 9 0,-1 0-24,1 0 0,2 2 0,3 5 0,2 8-1307,-2 4 1,4 10-1,-2 0 1142,-2-2 0,-3 7 0,-2 0 0</inkml:trace>
  <inkml:trace contextRef="#ctx0" brushRef="#br0" timeOffset="2743">2722 523 8563,'0'-21'958,"0"9"0,3 12 1,2 14-1,4 5-618,3 3 0,3 10 1,4 2-1,-2 2-774,-2 0 1,-3 0 0,5 6 0,-5-4-2587,-2-1 3020,6-11 0,-13 15 0,7-7 0</inkml:trace>
  <inkml:trace contextRef="#ctx0" brushRef="#br0" timeOffset="2744">2766 327 7910,'-15'-41'0,"3"3"-218,3 1 0,1 18 218,8-3 0,0 15 0,0-3 0</inkml:trace>
  <inkml:trace contextRef="#ctx0" brushRef="#br0" timeOffset="2793">3180 785 8091,'-3'19'136,"-2"-2"1,-2-2 209,2 1 0,0 1 1,1 0-174,-4-2 0,1-1 141,7 8 0,-2-10-253,-6-4 0,6-8 0,-5-8 1,4-6-101,3-6 0,0-11 1,0-3-1,0-2 29,0-1 0,0 1 1,0-5-1,3 2 170,4 3 1,-5 9 0,8-2 0,-3 5 169,1 2 1,9 10 0,-3 7-23,5 10 0,1 7 1,-3 13-1,-3 4-574,3 7 0,3 5 0,-1 3 1,-2-3-3306,-3-5 3571,-9 5 0,24-7 0,-5 10 0</inkml:trace>
  <inkml:trace contextRef="#ctx0" brushRef="#br0" timeOffset="3332">3659 611 8065,'0'-22'0,"-3"0"666,-4 0 0,-3 0 0,-7 3 1,5 2 225,3 3 1,-8 9-834,2-2 1,-4 7-301,-3 7 1,10 5-1,5 10 1,4-1 15,3 1 0,0 7 1,3 0-1,4-2-15,8-3 0,4-2 1,5 2-1,3 3 397,2 2 1,0 9 0,-5-1-1,3 1 195,2-1 1,0 4-1,-8-2 1,1 7 31,0 4 0,-3 8 0,-4-4 1,-8-1-220,-4 0 0,-6 5 1,-4-7-1,-10-5-432,-10-7 1,1-10 0,-8-15 0,2-7 39,6-4 0,-6-15 0,3-10 0,3-12-81,1-7 1,6-12 0,5-5 0,6-5-343,6-3 1,2 8 0,0 3-1,2 2 5,6 4 0,11 13 645,10 7 0,10-5 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43:09.491"/>
    </inkml:context>
    <inkml:brush xml:id="br0">
      <inkml:brushProperty name="width" value="0.08571" units="cm"/>
      <inkml:brushProperty name="height" value="0.08571" units="cm"/>
    </inkml:brush>
  </inkml:definitions>
  <inkml:trace contextRef="#ctx0" brushRef="#br0">1 371 8337,'12'0'-974,"0"0"0,-7 3 2142,2 4-1175,0-5 0,-4 8-7,4-10 3,-4 0-315,6 0 0,-6 0-67,4 0 1,-2 0 392,9 0 0,-6 0 0,6 0 0,-7 0 1,8 0 0,-8 0 234,8 0 0,-8 0 220,7 0 0,-6 0-223,6 0-320,1 0 0,6 0-210,1 0 0,-7 0-160,-1 0 0,-6 0 458,6 0 0,-7 0 0,8 0 0,-8 0 0,8 0 0,-8 0-34,7 0 1,-6 0 180,6 0 0,-7 0 214,8 0 1,-8 0-288,8 0 0,-8 0-139,8 0 0,-8 0 65,7 0 0,1-10 0,7-2 0</inkml:trace>
  <inkml:trace contextRef="#ctx0" brushRef="#br0" timeOffset="150">698 328 8261,'12'9'-621,"0"-6"17,-5 4 1,5-5 629,10-2 0,-7 0 0,-1 0 12,3 0 1,-5 0-39,3 0 0,-1 0 0,8 0 0</inkml:trace>
  <inkml:trace contextRef="#ctx0" brushRef="#br0" timeOffset="317">1068 284 8186,'22'12'-729,"0"-2"1,-3-8-1,-2 3 729,-3 2 0,-9 1 0,15-8 0,-8 0 0</inkml:trace>
  <inkml:trace contextRef="#ctx0" brushRef="#br0" timeOffset="499">1351 284 8052,'15'7'-538,"-1"1"1,-7-1 313,8-7 1,-8 0-1,8 0 63,2 0 0,-5 0 0,2 0 161,3 0 0,3 0 0,1 0 0</inkml:trace>
  <inkml:trace contextRef="#ctx0" brushRef="#br0" timeOffset="634">1678 262 8239,'14'7'-779,"1"1"130,2-3 0,-5 4 1057,2-1 0,1-1-429,7-7 0,-8 0-305,1 0 1,-8 0-30,7 0 355,-9 0 0,15 0 0,-8 0 0</inkml:trace>
  <inkml:trace contextRef="#ctx0" brushRef="#br0" timeOffset="785">2026 240 7459,'10'13'-661,"4"-6"0,-2 2 799,3-1 1,-8-1 0,5-5 0,0 3-270,1 3 0,-6-1 131,7-7 0,1 0 0,7 0 0</inkml:trace>
  <inkml:trace contextRef="#ctx0" brushRef="#br0" timeOffset="950">2418 197 7435,'12'10'-1392,"0"-8"1489,-4 5 1,-4-4-1,9-1 296,-4 5-567,8-4 1,-12 6 173,9-9 0,1 10 0,7 2 0</inkml:trace>
  <inkml:trace contextRef="#ctx0" brushRef="#br0" timeOffset="1117">2679 175 8208,'10'12'-212,"0"0"0,7-7-240,-3 2 1,-6 1 246,6-8 0,-7 0 138,8 0 0,-8 0-92,8 0 159,-1 0 0,-2 0 0,-2 0 0</inkml:trace>
  <inkml:trace contextRef="#ctx0" brushRef="#br0" timeOffset="1268">3006 153 8208,'12'15'-1314,"-2"-3"1191,0-2 0,2-1 280,9-1 0,-6-6-268,-1 5 1,-6-4-119,6-3 1,-7 0 228,8 0 0,-10 0 0,5 0 0</inkml:trace>
  <inkml:trace contextRef="#ctx0" brushRef="#br0" timeOffset="1466">3311 175 8175,'22'12'-649,"-8"-2"1,-2-8 489,-2 6 1,7-6 179,-3 5 0,-1-4-80,1-3 1,1 0 7,6 0 0,-6 0 0,-1 0-55,3 0 0,-5 0 106,3 0 0,-1 0 0,8 0 0,0 0 0</inkml:trace>
  <inkml:trace contextRef="#ctx0" brushRef="#br0" timeOffset="1617">3616 153 8161,'22'0'-1290,"-8"0"1474,1 0 1,-8 0 626,7 0-890,-9 0-229,15 0 1,-16 0-66,11 0 0,-8 0 0,5-2 373,-2-5 0,0 4 0,-3-4 0,5-5 0,10 0 0</inkml:trace>
  <inkml:trace contextRef="#ctx0" brushRef="#br0" timeOffset="1783">3834 88 8161,'2'12'-758,"3"-2"113,2-1 0,3-6 685,-3 4 1,-2-2 83,9 2 1,-6-4 87,6 4 0,-7-5-105,8-2 0,-8 0-244,8 0 1,-8 0-203,8 0 1,-8 0 338,7 0 0,1 0 0,7-9 0,-1-3 0</inkml:trace>
  <inkml:trace contextRef="#ctx0" brushRef="#br0" timeOffset="1933">4138 88 8161,'22'0'-1289,"0"0"1289,0 0 0,0 0-245,-1 0 1,-6 0 861,-1 0-964,1 0 69,7 0 1,-1 0 277,1 0 0,-10-10 0,-2-2 0</inkml:trace>
  <inkml:trace contextRef="#ctx0" brushRef="#br0" timeOffset="2099">4552 66 8136,'22'10'132,"0"-8"-169,0 6 1,-3-4-1,-2 1-300,-3 3 1,-6-1-1,6-7 337,3 0 0,2-10 0,3-2 0</inkml:trace>
  <inkml:trace contextRef="#ctx0" brushRef="#br0" timeOffset="2250">4944 1 8138,'0'12'-2071,"3"0"2150,4-5 0,-2-4-79,9 4 0,1 5 0,7 0 0</inkml:trace>
  <inkml:trace contextRef="#ctx0" brushRef="#br0" timeOffset="2416">5184 23 8067,'12'12'-1571,"0"-3"1372,-5-9 0,-2 0 199,10 0 0,-1 0 0,8 0 0,0 0 0</inkml:trace>
  <inkml:trace contextRef="#ctx0" brushRef="#br0" timeOffset="2601">5489 23 8138,'21'9'-327,"-6"-6"19,-1 4 1,1-5 157,7-2 1,-8 0 0,1 0 136,2 0 0,2 0 0,3 0 80,0 0 1,-8 0 0,1 0 0,2 0-175,2 0 0,-5 0 0,1 0 107,2 0 0,2-9 0,3-3 0</inkml:trace>
  <inkml:trace contextRef="#ctx0" brushRef="#br0" timeOffset="2698">6033 1 8138,'-12'0'0,"2"0"0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32.852"/>
    </inkml:context>
    <inkml:brush xml:id="br0">
      <inkml:brushProperty name="width" value="0.08571" units="cm"/>
      <inkml:brushProperty name="height" value="0.08571" units="cm"/>
    </inkml:brush>
  </inkml:definitions>
  <inkml:trace contextRef="#ctx0" brushRef="#br0">44 1263 8343,'0'-33'0,"0"1"306,0 1 1,7 6 0,1-4-1,-1 5 186,3 2 1,-8 1 0,5-1 0,-2 3 630,2 4 0,-4-4-552,4 4 1,-2 5 0,0 6-367,2 8 0,0 9 0,-7 8 0,0 4-126,0 4 1,0-3 0,0 8 0,0 0-219,0 0 0,3-8 0,4 3 0,5-4-737,0-4 0,8 1 0,-6-2 132,5-6 1,-4-4 0,-1-10 469,3 0 1,3-10 0,-1-4 0,-4-6 226,-8-2 0,3-7 0,-3-2 0,0-1 160,3 1 1,-8 2-1,5 5 1,-4-3 260,-3-2 1,0 7 0,2 10 218,6 3 1,-6 4-1,5 14-130,-4 13 0,-3 2 0,0 13 1,0-1-394,0-2 1,7 7-1,3-7 1,2 0-407,5-5 0,4 0 0,6-5 0,2-7-3088,-2-5 3424,7-5 0,-1-16 0,11-3 0</inkml:trace>
  <inkml:trace contextRef="#ctx0" brushRef="#br0" timeOffset="626">1 414 9780,'21'0'698,"11"0"1,4 0-1,5 0-507,3 0 0,9 0 0,5 0 0,5 0-621,2 0 1,1 0 0,-3 0 0,-5 0 429,-7 0 0,4-10 0,1-2 0</inkml:trace>
  <inkml:trace contextRef="#ctx0" brushRef="#br0" timeOffset="688">981 153 8088,'0'22'-270,"-8"-1"0,1 1 1,2 0 136,3 0 0,2 7 0,0 2 1,0 1 305,0-1 0,0 5 0,0-4 0,0 2-380,0 4 1,7 1-1,0-3 1,-2-4-20,-2-1 0,-3-6 0,0 4 226,0-5 0,0-2 0,0-1 0</inkml:trace>
  <inkml:trace contextRef="#ctx0" brushRef="#br0" timeOffset="784">763 88 8088,'0'-22'-381,"10"10"1,2 2 0,2 3 742,1-1 1,2 1-1,9 7 1,3 0 1,-2 0 0,7-2 0,2-3 1,3-2-645,-3 2 0,3 2 1,-10 3-1,0 0-1486,2 0 1766,-7 10 0,8 2 0,-10 10 0</inkml:trace>
  <inkml:trace contextRef="#ctx0" brushRef="#br0" timeOffset="1943">1307 1198 8051,'-9'12'595,"6"0"1,-7-7 1069,1 2-2182,6 1 1,-6-11 516,9-4 0,9-5 0,3-10 0</inkml:trace>
  <inkml:trace contextRef="#ctx0" brushRef="#br0" timeOffset="2096">1786 784 8014,'0'-21'-52,"-7"6"549,0 1 0,-3 9 139,3-3 0,4 8 0,-4 10 1,5 9-414,2 8 0,0 2 0,0-5 0,0 3-483,0 2 1,2 7 0,3-7-1,5-2-2,2-3 1,-5-2 0,8 0-1,2-3-276,2-4 0,3-6 0,-1-9 0,1 0 121,0 0 1,0-9 0,0-6-1,-1-7 336,1-7 0,0 3 0,-3-11 0,-2-1 106,-2-4 0,-3 6 1,5 0-1,-5 0 365,-3 2 0,-1 2 467,-8 10 1,-3 13 0,-2 9-315,-2 12 1,-7 10 0,6 7 0,1 7-208,-2 5 0,6 0 1,-4-2-1,4-5-377,3-3 1,0 6-1,0-6 1,3 1-184,4-1 0,5-9 0,10-10 0,2-2 55,5-6 1,-5-1 168,5-3 0,5-10 0,0-2 0</inkml:trace>
  <inkml:trace contextRef="#ctx0" brushRef="#br0" timeOffset="2097">1743 371 7954,'-12'0'421,"4"0"0,18 0 0,12 0-177,12 0 1,7 0 0,2 0 0,3 0-329,5 0 1,-5-8 0,7 1 0,-2 2 83,0 3 0,10-8 0,-6-2 0</inkml:trace>
  <inkml:trace contextRef="#ctx0" brushRef="#br0" timeOffset="2828">3006 1133 12418,'22'-3'786,"-1"-1"1,1-4-954,0 3 1,7 3 0,0 2 0,0 0-3403,2 0 3569,-6 0 0,25-10 0,-4-2 0</inkml:trace>
  <inkml:trace contextRef="#ctx0" brushRef="#br0" timeOffset="3304">3485 871 8051,'-22'-14'0,"0"2"366,1 2 0,-1 3 0,0 7 0,0 0 757,0 0 1,-2 0-1,-5 0 1,-7 2-1031,-5 6 0,2-4 0,-2 11 0,-3-1-1001,6-1 1,-3-1 0,12-8 907,2 4 0,-7 9 0,0-5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40.218"/>
    </inkml:context>
    <inkml:brush xml:id="br0">
      <inkml:brushProperty name="width" value="0.08571" units="cm"/>
      <inkml:brushProperty name="height" value="0.08571" units="cm"/>
    </inkml:brush>
  </inkml:definitions>
  <inkml:trace contextRef="#ctx0" brushRef="#br0">807 1416 7981,'0'-22'233,"0"0"1696,0 0-1580,0 10 0,0 5 0,0 14 0,0 10-51,0 10 1,0 7 0,0 9 0,0 1-147,0-1 1,0 1 0,0 0 0,0-1-397,0 1 0,7-3 0,3-2 1,2-6 21,5-1 0,-5-10 0,2-10 0,3-3 123,2-4 0,-4-5 1,-1-7-1,3-10-60,3-10 1,2-6-1,-1-11 1,-1-2 122,-6-5 0,6 3 0,-6-8 0,3 1 41,-2-1 1,1 7-1,-8-1 1,-1 4 111,3 2 1,-8 10-1,5 5 321,-4 5 1,-3 14 0,-3 10-191,-4 12 1,5 10 0,-6 5 0,4 4 97,-4 3 0,6 2 1,-5 6-1,4-6-101,3-7 0,7 2 1,3-2-1,2-2-434,5-3 1,3-2-1,1-3 1,1-2-515,0-2 0,0-10 0,-1 2 0,1-5-1172,0-2 1875,0 0 0,9 0 0,3 0 0</inkml:trace>
  <inkml:trace contextRef="#ctx0" brushRef="#br0" timeOffset="1221">132 1089 7620,'-13'-22'-277,"6"1"0,2 1 0,0 3 0,-2 3 891,2-3 0,-4 5-262,1-3 0,-1 10-109,1-2 1,4 17 0,-8 12 0,2 11 60,5 9 0,3 4 1,-1 4-1,-2 8-123,-2 5 1,0 5-1,7 2 1,0 5-257,0 3 0,0-1 0,0 3 1,2-7-125,6-6 0,-6-11 0,8-8 0,-3-9-863,0-10 1,3-12 446,-3-2 1,3-28 0,4-3 614,-6-13 0,4-8 0,0-6 0</inkml:trace>
  <inkml:trace contextRef="#ctx0" brushRef="#br0" timeOffset="1283">110 828 8036,'0'22'212,"0"-1"1,-3 8 0,-2 3-1,-2 4 99,2 10 0,3 0 0,4 12 0,3 5-47,2 7 1,10 0-1,-4 8 1,1-1-514,1 1 1,-3-6-1,5 6 1,-5-3-392,-3-5 640,-1-12 0,1-5 0,3-9 0</inkml:trace>
  <inkml:trace contextRef="#ctx0" brushRef="#br0" timeOffset="1583">1525 719 8071,'0'-22'26,"0"0"1,0 13 0,0 9 204,0 12 0,-2 17 0,-3 7 0,-2 8 162,2 7 0,2 7 1,3 12-1,0 2-175,0-1 0,8 6 1,-1 3-1,-2 7-372,-3 7 1,5-14 0,1-2 0,-1-16-322,3-11 0,-8-7 0,8-10-51,-1-13 1,-6-11 0,4-17-377,-4-8 0,-1-4 902,5-3 0,-4-19 0,6-5 0</inkml:trace>
  <inkml:trace contextRef="#ctx0" brushRef="#br0" timeOffset="1800">1765 697 8071,'0'32'0,"-3"2"-103,-4-1 0,5 11 0,-6-3 0,6 10 624,2 5 0,7 2 0,0 7 0,1 0 24,1 1 0,-4 9 0,7 2 1,0 3-696,1 0 1,-9-10 0,6 0-1,-3-7-705,1-5 1,-1-12 0,-7-2 854,0-13 0,-10-7 0,-2-2 0</inkml:trace>
  <inkml:trace contextRef="#ctx0" brushRef="#br0" timeOffset="2417">1961 196 8028,'2'-21'20,"3"-1"1,5 2 187,2 6 1,2-5-1,8 4 1,0-4 205,0-3 0,7 7 0,0 3 0,0 3-109,2 4 1,-7 2 0,5 3 0,-4 3-207,-4 4 1,-1-2 0,-3 9-1,-5 3 36,-3 3 1,-1 9-1,-8 2 1,-3 1-196,-4-1 1,-5 5 0,-10-4 0,0 2-109,1 4 1,-8 4 0,0-1 0,2-3 170,3-1 0,2-11 1,3 3 638,4-4-168,5-4 0,20-9 0,5-4 1,6-6-149,8-2 1,-2 0 0,9 0 0,3 0-1066,2 0 1,3 0-1,-3 0 739,-5 0 0,15-10 0,-5-2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47.122"/>
    </inkml:context>
    <inkml:brush xml:id="br0">
      <inkml:brushProperty name="width" value="0.08571" units="cm"/>
      <inkml:brushProperty name="height" value="0.08571" units="cm"/>
    </inkml:brush>
  </inkml:definitions>
  <inkml:trace contextRef="#ctx0" brushRef="#br0">42 653 7960,'-15'20'-26,"3"-3"344,2-3 1,6-2 154,11 3 1,0-5 0,12-10 0,8 0-235,4 0 1,3-17 0,5-5-1,-3-5-132,3-4 1,-5 4 0,0-7-1,-5 3-48,-10 4 1,1 3 0,-13 0 0,0-3-83,3-2 0,-10 7 0,0 8 0,-12-1 53,-8 3 0,-1 3 0,-4 9 0,-1 0 117,-3 0 1,-3 2-1,6 5 1,-3 8-10,2 4 0,3 5 0,2 3 0,3 4-148,4 3 0,-2 3 1,10 4-1,2-3-520,3-1 0,2-3 0,0 4 0,2-4-429,5-2 1,8-11 0,11-9 958,4-2 0,8-12 0,-4-10 0</inkml:trace>
  <inkml:trace contextRef="#ctx0" brushRef="#br0" timeOffset="79">695 305 8345,'-7'22'754,"-1"2"1,4 5-230,1 7 0,-4 5 0,0 5 1,-1 5-639,-1 7 1,6-2 0,-6 0 0,1-1-1011,1 1 1,-7-8-1,6 1 1123,3-11 0,-16-6 0,-3-10 0</inkml:trace>
  <inkml:trace contextRef="#ctx0" brushRef="#br0" timeOffset="80">347 457 7960,'14'15'0,"1"-3"0,2 0 313,2 0 1,5 3 0,5 7 0,7-1-230,6 1 1,11 7 0,2 0-85,1-2 0,7-3 0,-7-2 0</inkml:trace>
  <inkml:trace contextRef="#ctx0" brushRef="#br0" timeOffset="1352">1000 588 8372,'0'46'0,"2"5"389,6 7 0,4 7 0,9 8 1,1 7-281,0 4 1,0 13-1,-12-45 1,-1 0-1,-1 3 1,-1 2-270,-3 1 0,-1 0 1,2-1-1,0-1 1,-2-3-1,1-2 1,1 49-289,-3-4 1,-2-8 0,0-13-1,0-10-305,0-17 0,-2-14 753,-6-19 0,-4-6 0,-10-9 0</inkml:trace>
  <inkml:trace contextRef="#ctx0" brushRef="#br0" timeOffset="1515">869 741 7921,'0'-56'-270,"3"5"0,4 5 491,7 3 0,6 4 0,1 7 0,4 11 328,4 1 1,-3 11 0,11 1-1,1 6-203,3 2 0,1 10 0,-4 4 1,-4 8-195,-2 7 0,2-5 1,-10 8-1,-7-3-156,-5 0 0,-5 7 0,-7-5 1,0 1-169,0-1 1,-2 1 0,-6-6-1,-6 3-128,-6-2 1,-9-3 0,0-2-1,3 0-12,2 0 0,2-10 1,0-5-1,3-7 153,4-7 1,-2-8 0,10-12 0,2-4 300,3-3 1,2 0 0,2-2 0,5 7 56,8 5 0,2 2 1,2 0-1,1 0-33,4 1 1,2 9 0,-4 4-1,2 6 30,5 2 0,-4 0 0,4 2 0,-5 6-17,-2 6 0,-1-2 1,1 3-1,0 2-228,0 2 0,-10 3-217,-5 0 354,-5-1 0,-4-9 1,-5-4-1,-5-8 91,0-8 1,-5-6 0,7-13 0,0-2-95,1 3 1,1-8 0,8 0 0,0-2-481,0-1 1,0 3-1,0-2 1,3 5-141,4-1 0,5 15 0,10-2 0,0 7 19,-1 7 0,1 3 1,0 4-1,0 5 163,0 8 0,-8 7 0,-2 4 0,-2 3 353,-5-2 0,0-3 0,-1-2 0,4 0 0,-4-1 0,-1 1 0,-3 0 0,0 0 86,0-1 0,0-6 0,0-1 0,0 3 406,0 3 1,10 2 0,2-1-45,0 1 1,7-7 0,-4-3 0,4-3 87,3-4 1,0-5 0,2-7 0,2-10-256,3-10 1,0 1 0,-7-11-1,0-1-224,0-3 0,-3-10 0,-2 2 0,-5 6-31,-2 4 0,-3 10 0,-7-5 0,-2 3-169,-6 4 0,-4 5 0,-9 8 0,-4 7 150,-4 4 0,5 3 1,-5 5-1,5 7 54,2 10 0,0 7 1,3 0-1,2 7-340,3 5 1,9-4 0,-3-1 0,6 0-482,2-2 0,2 5 760,6-10 0,4 0 0,10-7 0</inkml:trace>
  <inkml:trace contextRef="#ctx0" brushRef="#br0" timeOffset="2293">2851 240 7900,'-15'-22'90,"1"0"0,-1 3 1,-4 2-1,2 5 303,2 2 1,-1 3 0,-11 7 0,-2 0-24,2 0 1,-4 9 0,-1 8 0,1 8-297,-1 4 1,3 7-1,8-5 1,-1 1-201,0-1 1,10 6-1,5-8 1,4-3-186,3-2 0,10-2 0,4 0 0,8 0 146,7 0 0,-2-3 1,7-2-1,0-3 364,0 3 0,-8-5 0,3 3 0,-5-1 532,-2-1 0,-10 6-283,-4-5 0,-8 3 0,-8 0-364,-6-2 0,-13-10 0,-4 2 1,-1-5-565,1-2 1,-6 0 0,8 0 0,0 0-645,-2 0 1,14 0 1123,-5 0 0,5-9 0,-4-3 0</inkml:trace>
  <inkml:trace contextRef="#ctx0" brushRef="#br0" timeOffset="2801">3199 196 8274,'0'-31'349,"0"-6"0,0 13 0,0 2 0,-2 5 35,-5 5 0,-8 3 0,-12 9 0,-4 0-1,-3 0 0,-2 5 0,-8 7 1,3 12-455,5 7 1,4 6-1,8 6 1,0 1-225,2-1 0,5-2 0,17-2 0,3-5-9,4-3 1,7-2 0,13-7 0,5 0 0,1 0 0,4-3 0,4-2 0,-2-5 521,-3-2 0,-10 4 0,3-4 266,-4 2 1,-6 3-1,-7 6-75,-12 1 0,-12-7 0,-15-1 0,-4 1-267,-3-3 1,-2 0 0,-8-7-1,3 2-134,5-2 1,-3 0 0,8 0-1008,-3 2 1,10-12 0,2-14-1704,12-8 2702,8-12 0,11 5 0,3-9 0</inkml:trace>
  <inkml:trace contextRef="#ctx0" brushRef="#br0" timeOffset="2802">3177 414 7906,'15'0'227,"0"0"0,1 0 439,4 0 1,2 2-1,-1 6-277,1 6 0,0 5 0,0 3 0,-1-2-589,1-6 1,-2 5 0,-3-4 199,-3 4 0,1 3 0,6 0 0</inkml:trace>
  <inkml:trace contextRef="#ctx0" brushRef="#br0" timeOffset="2803">3330 65 8035,'0'-21'224,"0"-1"-759,0 10 535,0 2 0,0 10 0,0 0 0</inkml:trace>
  <inkml:trace contextRef="#ctx0" brushRef="#br0" timeOffset="2862">3831 196 7942,'-15'-7'673,"1"0"0,-1-3 0,-7 5 302,1-2 0,-1 2 0,-2 12 1,-3 8-316,-2 4 1,0 13 0,5 4 0,-3 5-519,-2 3 0,7-1 1,10 1-1,3-1-585,4 1 0,2-3 0,6-7 0,4-10-327,8-7 1,6-12-1,6 2 1,2-7 210,-2-7 0,4-5 1,-2-10-1,-2 0 412,-3 0 0,-2 1 1,-1-1-1,-1 0 252,-6 0 1,6 8 0,-8-1 0,2 1 804,1 2 0,-1 2-704,8 10 0,-3 2 0,-2 6 1,-5 6-265,-2 5 0,5 3 1,-8 0-1,-2 0-41,-3 0 1,-2-1-1,0 1-87,0 0 1,-2-3 224,-5-4 1,2-6-1,-7-11 122,2-5 1,-5-5-1,8-10 1,2-2-326,3-5 0,2-3 0,0-7 1,2 6 61,6 1 0,4-4 1,7 7-1,0 5 280,3 7 0,-5 0 0,12 9 0,-5 4 99,-2 1 0,7 15 1,3 8-1,-1 9-139,0 5 1,-1 2 0,-9 7-1,1 1-930,0 0 0,-3-8 0,-2-2 1,-5 0 791,-2-1 0,-3-6 0,-7 5 0</inkml:trace>
  <inkml:trace contextRef="#ctx0" brushRef="#br0" timeOffset="2863">4549 675 7932,'0'12'1605,"0"-2"0,0-12-1605,0-6 0,10-4 0,2-10 0</inkml:trace>
  <inkml:trace contextRef="#ctx0" brushRef="#br0" timeOffset="2928">4571 414 7932,'-10'-22'286,"-2"0"1,-7 1 338,5-1-625,-6 10 0,8-8 0,-10 8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45.834"/>
    </inkml:context>
    <inkml:brush xml:id="br0">
      <inkml:brushProperty name="width" value="0.08571" units="cm"/>
      <inkml:brushProperty name="height" value="0.08571" units="cm"/>
    </inkml:brush>
  </inkml:definitions>
  <inkml:trace contextRef="#ctx0" brushRef="#br0">305 0 8749,'-12'22'0,"5"2"289,4 5 1,3 8 0,0 13 0,3 9 68,4 3 1,3 6 0,7 2 0,-3 5-549,3 3 0,-5-1 0,0 3 0,-2-7-2525,-5-6 2715,-3-11 0,-2-3 0,0-9 0</inkml:trace>
  <inkml:trace contextRef="#ctx0" brushRef="#br0" timeOffset="567">0 479 8012,'0'22'597,"0"0"0,3-3 0,4-4 0,8-8-464,4-4 0,5-3 1,5 0-1,5 0-282,0 0 0,7-10 0,-7-5 0,2-4 111,0-3 1,-9-7 0,5 0-1,-3 3-88,0 1 0,0 4 0,-8 1 299,1 6 1,0 4-1,-3 12 60,-4 6 0,-5 11 0,-8 12 0,3 3-140,2 5 1,3-5 0,-5 2 0,2 3-54,-2 2 0,-3-5 0,-2 1 0,0-1-146,0-2 1,0-3 0,0-9 0,0 0-281,0 0 318,0-10 1,-2-12 0,-3-17 0,-2-7-42,2-5 0,2-8 0,3 6 0,0-1 74,0 1 1,0 2 0,0 7 0,0 0-9,0 1 0,3 8 0,4 6 109,8 5 1,4 4 0,3 5-1,-1 8-106,1 4 1,2 10 0,3 3-1,2-1-28,-2 1 0,7-6 1,-1-9-1,4-5 106,-1-2 0,-2-3 0,5-9 0,-6-5 76,-1-8 1,-1-7 0,-6-4 0,-1-6-30,-5-2 0,-4 5 0,-1-5 0,-7 3-100,-4 4 1,-3 3 0,-3 2 0,-4 1-204,-7-1 1,-13 3 0,-4 4 0,-1 8 133,1 4 1,-1 6 0,6 6 0,-3 13 508,2 12 1,3 7 0,2 3 0,3 2-14,4 5 1,-2-3-1,10 8 1,4-3-463,8-5 0,20-12 0,20-6 50,18-6 0,12-12 0,13-2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45.145"/>
    </inkml:context>
    <inkml:brush xml:id="br0">
      <inkml:brushProperty name="width" value="0.08571" units="cm"/>
      <inkml:brushProperty name="height" value="0.08571" units="cm"/>
    </inkml:brush>
  </inkml:definitions>
  <inkml:trace contextRef="#ctx0" brushRef="#br0">632 172 8018,'-10'-29'0,"-5"-2"35,-4-3 0,-10 10 1,0-1-1,0 11 395,-2 4 0,-3 5 1,-10 13-1,1 6-101,-1 6 1,0 13 0,3 9-1,3 8-205,1 6 1,11 9 0,-1 8 0,10-5-215,10-8 1,7 3 0,10-7 0,11 2-79,13 0 0,10-17 0,4 0 1,5-7 225,3-7 0,-5-3 0,5-2 0,-3-1 233,-5 1 1,-12 0 0,-7-3 0,-7-2 457,-7-2 1,-6-1 0,-13 6-358,-11-6 0,-9 3 1,-17-10-1,0 1-501,-3 1 0,5-6 1,-11 4-1,1-5-211,-2-2 0,5 0 1,-4 0-1,6-2-866,8-5 1,-3 4-1,10-4 1186,2 5 0,13 11 0,4 3 0</inkml:trace>
  <inkml:trace contextRef="#ctx0" brushRef="#br0" timeOffset="252">1002 738 8024,'-22'8'63,"0"-1"1,-7 10-1,0-3 1,3 8 544,1 7 0,6 7 1,2 13-1,5 4-182,2 3 1,3-8 0,10 3-1,6-5-523,13-3 0,2-9 0,12-7 0,3-10 136,2-10 0,3-7 1,-1-7-1,1-10 312,0-10 1,-1-9-1,-2-12 1,-4-6 90,-8-1 0,-8 6 0,-6-4 0,-8 5-410,-4 4 1,-6-2-1,-4 15 1,-8-1-411,-4 1 0,-12 9 1,-3 10-1,-3 2-251,1 6 0,9 1 0,-2 3 629,5 0 0,-7 10 0,-3 2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52.934"/>
    </inkml:context>
    <inkml:brush xml:id="br0">
      <inkml:brushProperty name="width" value="0.08571" units="cm"/>
      <inkml:brushProperty name="height" value="0.08571" units="cm"/>
    </inkml:brush>
  </inkml:definitions>
  <inkml:trace contextRef="#ctx0" brushRef="#br0">22 110 8053,'-7'-15'3299,"-1"1"-2809,1 9 0,19-5 0,10 10 0,12 0-181,7 0 0,12 0 0,5-2 0,5-3-63,2-2 0,8-8 1,2 5-1,0 1-515,0-1 1,-12 3 268,-12 7 0,4 0 0,1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57.253"/>
    </inkml:context>
    <inkml:brush xml:id="br0">
      <inkml:brushProperty name="width" value="0.08571" units="cm"/>
      <inkml:brushProperty name="height" value="0.08571" units="cm"/>
    </inkml:brush>
  </inkml:definitions>
  <inkml:trace contextRef="#ctx0" brushRef="#br0">131 588 9260,'-12'0'246,"3"10"1,11-8-758,5 5 0,5-4 108,10-3 1,0-3 255,0-4 0,-10 2 122,-5-9 1,3 7 178,-3-8 0,0 8 113,-7-8 1,0 8 617,0-8-378,0 11 1,0-8 21,0 4 0,-2 8-168,-5 0 0,4 3 0,-7 9 0,3 0 10,0 0 1,-3 5-1,5 10 1,-2 2-86,2-3 0,3-2 1,2-2-1,0 0-123,0 0 1,0-1 0,2-1 0,6-3-320,6-3 1,-2-6 0,3 4-1,2-3-220,2-4 1,3-5 0,0-5-1,-1-4-92,1-3 0,0-3 0,0-7 0,-1 0 118,1 1 0,-7-1 0,-3 0 0,-3 0 166,-4 1 0,5-1 0,-3 0 461,-2 0 0,-2 8 579,-3-1 1,0 13-184,0 2 0,0 10 0,0 11 0,0 1-125,0 0 0,0 2 1,0 3-1,0 2-401,0-3 1,7 1-1,2 0 1,1 2-665,0-3 0,7-2 0,-3-4-1550,6-6 1,1-4 2066,1-10 0,10-10 0,2-2 0</inkml:trace>
  <inkml:trace contextRef="#ctx0" brushRef="#br0" timeOffset="447">785 109 8429,'0'14'924,"0"1"1,0 0 0,0 6-1,0 1-684,0 0 1,0 0 0,0-1 0,0 1-723,0 0 1,7 0 0,0 0-491,-2-1 0,-3 1 972,-2 0 0,10 0 0,2-1 0</inkml:trace>
  <inkml:trace contextRef="#ctx0" brushRef="#br0" timeOffset="664">523 65 8036,'12'0'1714,"0"0"-1134,-4 0 0,4 0 0,12 0 0,5 0-432,7 0 1,6 0 0,1 0-1,1 0-177,-1 0 0,-2-7 0,-2 0 0,-5 0 29,-3-3 0,8-2 0,-5-10 0</inkml:trace>
  <inkml:trace contextRef="#ctx0" brushRef="#br0" timeOffset="914">1 240 8205,'14'0'529,"1"0"0,-1 7 0,8 0 0,2-2-41,5-3 1,3-2 0,6 0 0,-1 0-1231,1 0 1,4 0 0,1-2 741,1-5 0,-1-5 0,1-10 0</inkml:trace>
  <inkml:trace contextRef="#ctx0" brushRef="#br0" timeOffset="1200">1220 697 9977,'0'-15'-622,"0"1"622,0 9 0,0-5 0,0 10 0</inkml:trace>
  <inkml:trace contextRef="#ctx0" brushRef="#br0" timeOffset="1599">1547 327 8761,'-10'-12'1143,"5"4"1,-7 16-527,2 6 0,3 6 1,7 1-1,0 3-265,0 6 0,0-6 0,0 7 1,0 1-359,0 4 1,10-5 0,2-2 0,3-4-382,-1-4 1,1-1 0,9-3 0,2-5-215,3-3 0,0-1 0,-7-8 0,0-3 60,0-4 1,0-5 0,-1-10 0,1 0 210,0 1 0,-8-1 0,1-2 1,-1-3 277,-1-2 1,-1 0-1,-8 7 1,4 0 403,-3 1 0,-1 1 0,1 3 1969,3 3-1473,-1 9 1,-10-2 0,-1 14-132,-4 7 0,1 6 0,7 2-752,0-1 1,0 1 0,2 0-950,6 0 1,-3-8 0,9-2-2146,3-2 3129,2-3 0,3-7 0,0 0 0</inkml:trace>
  <inkml:trace contextRef="#ctx0" brushRef="#br0" timeOffset="1780">1525 131 10887,'22'0'0,"0"0"130,-1 0 1,11 0 0,4 0 0,5 0-131,3 0 0,-1-10 0,1-2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53.901"/>
    </inkml:context>
    <inkml:brush xml:id="br0">
      <inkml:brushProperty name="width" value="0.08571" units="cm"/>
      <inkml:brushProperty name="height" value="0.08571" units="cm"/>
    </inkml:brush>
  </inkml:definitions>
  <inkml:trace contextRef="#ctx0" brushRef="#br0">235 719 8095,'0'-22'705,"0"10"0,0 5 0,2 14-309,5 8 1,-2 4 0,10 5 0,-1 3-86,-2 2 0,5 2 1,-7-4-1,2 2-160,5-2 0,-5 4 1,0-2-1,-2-2-124,-5-3 0,4-2 0,-1-1 318,-3 1 1,-1-10-119,4-4 0,-3-23 0,7-9 0,-3-8 210,-4-6 1,5-3-1,-1-3 1,1 0-213,0 1 1,4-1 0,-4 3-1,0 3-554,-1 1 1,6 8-1,-5-2 1,-1 4-1411,1 8 1,0 12-2128,-3-1 3866,-5 6 0,8 12 0,-10 2 0</inkml:trace>
  <inkml:trace contextRef="#ctx0" brushRef="#br0" timeOffset="733">888 153 7690,'0'22'-16,"-7"-8"0,0 1 1,2 4 537,2 8 0,3-3 1,0 7-1,0-2-344,0 0 1,0 8 0,0-8 0,0-3-947,0-1 1,8 4-1,-1 0 768,-2-3 0,-3-2 0,-2-2 0</inkml:trace>
  <inkml:trace contextRef="#ctx0" brushRef="#br0" timeOffset="805">714 153 8018,'0'-22'35,"2"8"0,3-1 0,2-2 355,-2-2 1,0 4-1,2 3-30,8 2 0,7-4 0,4 7 0,3 2-301,-2 2 1,4 3-1,1 0 1,-1 0-327,1 0 0,-3 3 267,-7 4 0,9 5 0,3 10 0</inkml:trace>
  <inkml:trace contextRef="#ctx0" brushRef="#br0" timeOffset="806">1171 937 8366,'-14'0'133,"-1"0"0,10-3-133,-2-4 0,5-5 0,2-10 0</inkml:trace>
  <inkml:trace contextRef="#ctx0" brushRef="#br0" timeOffset="1670">1563 523 7952,'-14'0'902,"-1"0"1,10 10 0,-2 4 0,5 6-569,2 1 1,0 1-1,0 2 1,0 3-524,0 2 0,9 0 0,6-7 0,4 0-220,3-1 0,0-9 1,-1-4-1,1-6 60,0-2 1,0 0 0,0-2 0,-1-6-126,1-6 1,0-5-1,0-6 1,-1-4 417,1-7 0,0-5 0,0 0 1,-3 2 651,-4 3 0,2 2 1,-8-5 1532,3 3-1576,-7 9 1,-2 15-1,-13 19 1,0 13-247,1 9 0,-6-3 0,8 8 0,2 0-283,3 0 1,2-7 0,0 4 0,0-2-539,0 0 0,2 0 0,5-7-269,8 0 0,4-10 0,3-5 783,0-4 0,-1-13 0,1-2 0</inkml:trace>
  <inkml:trace contextRef="#ctx0" brushRef="#br0" timeOffset="2205">1520 153 7952,'-15'0'695,"1"0"0,11 0 0,3 0-114,12 0 1,17 0 0,8 0-1,4-3-251,2-4 0,3 5 1,3-5-1,1 4-207,-1 3 0,-6 0 0,-4 0 0,-5 0-1015,-3 0 1,-2 0 891,-7 0 0,-10 0 0,-2 0 0</inkml:trace>
  <inkml:trace contextRef="#ctx0" brushRef="#br0" timeOffset="2266">82 1416 8044,'-21'0'127,"-1"-7"1331,0-1-1103,10 1 0,7 10 0,20 1 1,16 6-15,15 2 1,19-7-1,20 2 1,14-4-213,-42-3 0,2 0 0,10 0 1,3 0-1,7-1 0,4-1 0,8-1 1,2-1-226,5-3 0,2-1 0,-30 4 0,1 0 0,-1 0 0,-3 0 0,0 0 0,-1 0 0,32-2 0,-2 0 149,-3 0 1,-2 0-1,-13 4 1,-4-1-1,-8-1 1,-3 1 0,36 1-238,-22 2 0,-19 0 272,-7 0 0,-24 2 0,-15 3 0,-17 5-88,-17 2 0,0 12 0,-9 10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9:52.500"/>
    </inkml:context>
    <inkml:brush xml:id="br0">
      <inkml:brushProperty name="width" value="0.08571" units="cm"/>
      <inkml:brushProperty name="height" value="0.08571" units="cm"/>
    </inkml:brush>
  </inkml:definitions>
  <inkml:trace contextRef="#ctx0" brushRef="#br0">218 305 8849,'-12'10'630,"5"4"1,4 6 0,3 4-1,0 5 25,0 7 0,0 13 0,3 4 0,4 2-282,8 6 1,4 4 0,3 5-1,-3 3-702,-4-3 1,2 0 0,-8 1 0,1 1-606,0-2 0,-3-12 0,-7-9 0,-3-13 151,-4-14 1,-5-3 0,-10-12 0,0-4 782,1-8 0,-1-7 0,0-20 0,0-1 0</inkml:trace>
  <inkml:trace contextRef="#ctx0" brushRef="#br0" timeOffset="217">0 218 8053,'10'-53'194,"5"9"1,4 3 0,5 12 0,3 5 119,2 7 1,7 7 0,-4 10 0,1 3 468,6 4 0,0 5 0,0 10 0,-3 0-357,3-1 1,-6 8 0,1 0-1,-2 0-250,-6 3 0,-4-5 1,-7 9-1,-8 0-278,-5-2 1,-4 5 0,-5-8 0,-10 1-356,-10-1 1,1-2 0,-8-10-1,0-4-355,0-8 1,0-4 0,-5-3-1,5 0-129,3 0 1,-5-10 0,7-5 940,2-4 0,3-12 0,2-3 0</inkml:trace>
  <inkml:trace contextRef="#ctx0" brushRef="#br0" timeOffset="717">1176 588 12462,'22'7'273,"0"1"1,2-1 0,5-7 0,7 0-1224,6 0 0,1 0 0,1 0 0,-1-2 950,1-6 0,9-4 0,3-10 0</inkml:trace>
  <inkml:trace contextRef="#ctx0" brushRef="#br0" timeOffset="817">1590 305 7997,'-43'0'149,"6"-2"0,1-3 0,-3-2 253,-2 2 0,-2 2 0,-1 3 1,3 0-281,5 0 1,-3 0-123,10 0 0,-10 0 0,5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05.216"/>
    </inkml:context>
    <inkml:brush xml:id="br0">
      <inkml:brushProperty name="width" value="0.08571" units="cm"/>
      <inkml:brushProperty name="height" value="0.08571" units="cm"/>
    </inkml:brush>
  </inkml:definitions>
  <inkml:trace contextRef="#ctx0" brushRef="#br0">19 132 8277,'-12'-15'854,"5"1"0,7 9 1,7-3-1,8 6-771,4 2 1,13-7 0,4-3-1,5 0-464,3 1 0,2-1 1,2 5 380,3-2 0,9-10 0,-4 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43:14.089"/>
    </inkml:context>
    <inkml:brush xml:id="br0">
      <inkml:brushProperty name="width" value="0.08571" units="cm"/>
      <inkml:brushProperty name="height" value="0.08571" units="cm"/>
    </inkml:brush>
  </inkml:definitions>
  <inkml:trace contextRef="#ctx0" brushRef="#br0">1 208 8142,'0'22'-500,"0"0"260,0 0 1,0-8-1,0 1 537,0 2 0,0 2 0,0 3-1,0 0 1,0-1-1,0 1-20,0 0 1,7 0 0,0 0-90,-2-1 0,5 1 0,-3 0 0,0 0-89,3-1 0,-8 1 0,8 0 1,-3 0-52,1 0 0,9-1 0,-5 1 0,2 0 23,1 0 1,-1-1-1,8 1 1,0-2-60,0-6 1,-1 5-1,4-6 1,1 1 60,3 1 1,10-8 0,-5 5 0,2 0-66,0 0 0,1-7 0,6 2 0,1-4-27,-1-3 1,1 7-1,-3 0 1,-2-2 47,-3-3 0,-2-2 0,2 0 0,-4 3 14,-1 4 1,-7-5 0,5 6 178,-4-6 1,-4-2-799,1 0-409,0 0 1,-8-2-517,1-6 1502,-10-4 0,14-9 0,-7-1 0</inkml:trace>
  <inkml:trace contextRef="#ctx0" brushRef="#br0" timeOffset="352">981 731 9251,'-12'10'470,"2"-8"1,20 8 0,4-8-512,6 6 1,-6-6 0,1 5 0,1-4 104,4-3 1,9 0-1,0 0 1,-2 0 64,-3 0 1,-3 0 0,1 0 43,0 0 0,0 0-73,0 0 1,-3 2 10,-5 5 0,-4-2 0,-10 10 0,0 2-13,0 2 0,-10 3 0,-4 0 0,-5 2-29,-3 5 0,2-5 0,4 5 1,1-2-188,-2 2 1,-2-8 0,-1 4 0,3-8-665,3-1 0,9-3 782,-2 1 0,4 1 0,3 6 0</inkml:trace>
  <inkml:trace contextRef="#ctx0" brushRef="#br0" timeOffset="1116">1743 840 8221,'12'2'360,"-5"6"139,-4 6 0,-3 6 0,0 1 0,2 3-71,5 6 1,-4 3-1,6 13 1,-1 5-347,-1 7 0,3 12 0,-6 3 0,4-3-363,-3-2 1,-3-5-1,-2-3 1,0-6-576,0-8 1,0-8 0,0-16-384,0 0 1239,0-10 0,0-12 0,0-12 0</inkml:trace>
  <inkml:trace contextRef="#ctx0" brushRef="#br0" timeOffset="1799">1699 840 7550,'15'-22'0,"-1"0"-176,3 1 1,0-1-1,0 2 1,-2 4 354,2 1 0,2 10 0,5-2 0,3 5 19,2 2 1,0 7-1,-5 2 1,3 4 16,2 3 1,-3 11-1,-9 5 1,-5-1-23,-2 0 0,5 8 0,-8-3 0,-5 3 29,-7-3 0,-4 6 1,-8-6-1,2 3-104,-2-3 0,-9-5 0,-3-9 0,2 0-61,3 0 0,2-10 0,0-5-151,1-5 0,8-14 1,6-7-1,5-8-86,2 1 0,2-6 1,5 1-1,8-1 131,4 1 0,3 2 1,0 7-1,0 0 192,-1 1 1,1 9-1,2 4 1,3 6-47,2 2 1,3 0 0,-6 2 0,3 6 33,-2 6 1,4 5 0,-2 3 0,-2 0 56,-3 0 0,-9-1 0,-3 1 0,-3 0 174,-4 0 1,-2 0 37,-3-1 0,-10-9 0,-5-4-241,-4-6 0,0-4 1,2-8-1,5-9-214,2-8 0,3-4 1,7 4-1,0-2-192,0 2 0,0-4 1,0 2-1,2 2-132,5 3 0,-2-5 0,10 0 0,2 2-49,2 3 0,5 10 0,5-1 272,8-2 1,-6 8-1,-2 1 214,-5 6 0,-9 12 1,-3 4-1,0 5 138,0 3 1,-7 2-1,2 3 1,-4 4-102,-3 3 1,2 0 0,3 5-1,2-5-34,-2-3 1,5-2 0,-1-7 0,3 0 38,5 0 1,-5-10-1,3-5 1,2-5 162,2-2 0,3-9 0,0-6 0,-3-7 130,-4-7 0,2-2 0,-10-8 1,-2 3-410,-3-3 0,-4 8 0,-6 2 1,-6 5-214,-5 2 0,4 0 1,1 3-1,-3 4-720,-3 8 0,-1 4 1,-1 3-1116,0 0 2064,10 10 0,-7 12 0,6 12 0</inkml:trace>
  <inkml:trace contextRef="#ctx0" brushRef="#br0" timeOffset="2016">3006 884 7593,'0'21'-231,"0"1"1,0 0 0,0 0 684,0-1 1,7 11 0,3 7-1,0 9-262,-1 10 1,8 7-1,-5 8 1,0 7-502,-4 4 0,-6-4 1,-2-5-1,-2-7-362,-6-12 1,4-13 670,-11-14 0,0-19 0,-6-22 0</inkml:trace>
  <inkml:trace contextRef="#ctx0" brushRef="#br0" timeOffset="2519">3006 644 8405,'-22'-10'1245,"8"5"-464,-1-9 0,10 7-1331,-2-8 1,7 10-1217,7-2 1766,5 5 0,10 2 0,0 0 0</inkml:trace>
  <inkml:trace contextRef="#ctx0" brushRef="#br0" timeOffset="3132">3180 927 8151,'-12'10'33,"-5"-5"0,7 7 409,-2-3 0,8 8-50,-4-2 0,8-3 1,7 0-160,8-2 1,4-3 0,3-7-1,0 0 28,0 0 0,-1-2 0,1-3-286,0-3 0,-3-9 0,-2 3-182,-2-5 0,-10-3 0,2 0 0,-2 0-49,2 0 1,-5 1-1,6-1 1,-6 0 118,-2 0 0,-2 1 0,-6-1 281,-6 0 0,2 10 0,-3 5 207,-2 4 0,-2 13 1,-3 4-1,3 8 58,4 7 0,-2-2 1,8 9-1,-1 3-415,0 2 1,3 3 0,7-3 0,3-3-638,4-1 0,5-11 1,12 3-1,5-4-219,7-4 0,6-9 0,4-4 0,2-6 862,3-2 0,0-10 0,-8-4 0,1-5 0,-1-3 0,-9 0 0,-5 0 0,-5-2-289,-2-5 1,-10 5-1,-5-5 1,-4 5 1031,-3 2 1,-10-2 0,-4-1 0,-6 1 127,-1 5 0,-1 4 0,0 1 0,0 4 268,0 0 1,1 8-1,-1-5-858,0 4 1,8 13 0,2 5 0,2 4-402,5 3 1,3 2 0,2 3 0,0 2-593,0-3 1,9 6-1,8-6 1,7-4-133,5-5 0,10-5 0,-3 3 0,6-8 171,1-5 1,8-7 0,2-7 0,0-12 330,1-7 1,-6-6 0,-9-6-1,-5-1 342,-3 1 0,-2-11 0,-10-1 0,-2-3 0,-2 0 0,-10 2 0,2-2 0,-14-15 0,-5 6 0</inkml:trace>
  <inkml:trace contextRef="#ctx0" brushRef="#br0" timeOffset="3233">4160 78 8207,'-12'9'302,"5"8"0,4 10-181,3 9 0,0 15 0,0 7 0,3 5-179,4 2 1,5 13 0,7 9 57,-11-38 0,-1 1 0,3 7 0,-1 2 0,-3 2 0,0-1 0</inkml:trace>
  <inkml:trace contextRef="#ctx0" brushRef="#br0" timeOffset="3519">4008 579 6100,'21'0'28,"4"0"0,4 0 1,7 0 131,5 0 1,3 0 0,2 0-1,4 2 376,8 5 0,-4-2 1,-1 10-1,-2 2 51,0 2 0,-1 3 0,-6 2 0,-3 5-293,-5 7 0,-4-2 0,-13 2 0,-4 6-418,-8 6 1,-5-9 0,-2 4 0,0-4-568,0-5 1,-7-3 690,0-9 0,-20 0 0,3 0 0</inkml:trace>
  <inkml:trace contextRef="#ctx0" brushRef="#br0" timeOffset="3651">4704 644 8131,'0'-24'260,"0"-5"0,-2 2 0,-3-7 540,-2 3 1,0 2-2109,7 7 1308,0 10 0,9 2 0,3 10 0</inkml:trace>
  <inkml:trace contextRef="#ctx0" brushRef="#br0" timeOffset="4199">5184 600 8140,'-22'0'0,"-7"0"0,0 0 0,2 0 1046,3 0 1,2 8 0,0 1 0,1 6-523,-1 9 0,0-2 0,3 7 0,4-5-599,8-2 0,4 0 0,3-1-425,0 1 0,10-2 0,7-6-90,10-7 0,-3-4 0,5-3 0,-5-3 236,-2-4 1,0 2-1,-1-9 653,1-3 1,0 5 0,0 0-40,0 2 1,-1 3-1,1 7 0,-3 9 0,-4 6-17,-8 4 1,-2 5 0,0 3 0,2 2-168,-2-2 1,-3-3-1,-2-2 1,-2-3-40,-5-5 1,4 6-188,-4-6 0,5-6 1,2-8-34,0-12 1,0-10 0,0-7 0,0-5-53,0 0 0,2-5 0,5 8 0,5-1 360,1 1 0,6 2 1,-5 9 37,6 6 1,2 4-1,-1 10 1,1 3-97,0 4 1,0 7 0,-3 16 0,-2 6-333,-3 5 1,1 3-1,4-1 1,-2 1 264,-2-1 0,-1 1 0,8-1 0</inkml:trace>
  <inkml:trace contextRef="#ctx0" brushRef="#br0" timeOffset="4966">6447 492 7743,'-22'0'0,"0"0"-126,0 0 0,1 7 1,1 2-1,3 4 178,3 3 1,2 6 0,-5 5 0,5 4 129,2 3 0,3 3 0,7 4 0,0-3-144,0-1 0,2-11 1,5 3-1,8-7-24,4-7 1,10-6-1,0-9 1,0 0-130,3 0 1,-8-9-1,3-8 1,-8-8 34,-5-4 0,-1-2 0,3 4 0,-3-2 43,-4 3 0,-2-6 1,-7 3-1,0 0 91,0-2 1,0 14-1,0-5 1,-2 3-20,-5-1 1,2 6 0,-10 2-290,-1 2 0,3 3 47,-1 7 0,9 2-544,-2 5 715,4 6 0,6-1 83,4-5 0,3-7 1,7-7-1,-3-8 156,3-4 1,-5-3 0,3-2 0,-1-5 40,-2-8 0,5-4 1,-7-2-1,0-1-17,-1 1 0,-1-1 0,-6 3 0,3 5-113,2 7 0,0 12 1,-9 5-1,-3 4-190,-2 11 0,-8 16 0,6 20 0,-1 9 232,0 10 0,-4 15 0,7 7 1,2 7-107,2 7 1,3-44-1,0 2 1,0 5 0,0 2-1,1 3 1,1 2-84,1 3 0,1 1 0,1 2 0,2 1 0,4 1 0,2 1 0,1-5 0,1-1-183,2-2 0,3-4 0,-1-11 1,3-6-1,21 22 0,-2-25 341,-4-14 1,1-15 0,-11-8-1,-8-8 291,-9-11 1,0-4 0,-3-5-1,-2-3 17,-3-2 1,-11-7-1,-6 4 1,-7-2-267,-7-4 0,-5 4 0,-9-3 0,-1-1-251,1-3 0,-1 4 0,1 1 0,-1 0 523,0 2 0,8 2 0,2 13-369,3 4 1,12 8-107,11 14 1,11 6 0,9 8-1,12 1-188,7 0 0,13-10 0,12-5 0,4-4-1841,8-3 2065,12 0 0,7-10 0,12-2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04.986"/>
    </inkml:context>
    <inkml:brush xml:id="br0">
      <inkml:brushProperty name="width" value="0.08571" units="cm"/>
      <inkml:brushProperty name="height" value="0.08571" units="cm"/>
    </inkml:brush>
  </inkml:definitions>
  <inkml:trace contextRef="#ctx0" brushRef="#br0">22 141 7959,'0'-22'0,"0"1"549,0-1 1,0 0 646,0 0 0,-7 8-210,-1-1 1,1 13-620,7 2 1,0 5 0,0 14 0,0 5-226,0 1 1,0 1 0,0 1 0,2 2-262,6-3 1,-6-1 0,8-1 0,-1 0-589,6-2 1,-3 4-1,3-14 328,2 1 1,2-4 0,3-9 0,-3-2 18,-4-5 1,4-8 0,-5-12 0,3-2 244,-2 3 1,2-6 0,-10 3 0,-2 0 233,-3-2 1,6 7-1,-1-5 386,-2 4-56,-3 4 0,-2 11 0,0 12 243,0 18 0,0 1 1,0 11-1,0-3-460,0 0 0,0 0 0,3-7 0,4 0-612,7-1 1,-2-1 0,3-6 0,2-7-1386,2-4 1,10-6 1764,0-4 0,10-15 0,-5-11 0</inkml:trace>
  <inkml:trace contextRef="#ctx0" brushRef="#br0" timeOffset="757">1089 403 11198,'22'0'592,"-1"0"1,8 2 0,3 3 0,2 2-604,4-2 0,11-3 0,2-2 1,-3 0-971,-2 0 0,-2-2 1,-3-3 980,-5-2 0,5-10 0,-7 5 0</inkml:trace>
  <inkml:trace contextRef="#ctx0" brushRef="#br0" timeOffset="897">1677 141 7955,'-24'-7'540,"-5"0"0,4-1 0,-6 8 0,2 0-120,0 0 1,-7 0 0,4 0 0,-2 0-579,-4 0 0,6 0 1,1 0-1,2 0 158,0 0 0,0-9 0,7-3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12.009"/>
    </inkml:context>
    <inkml:brush xml:id="br0">
      <inkml:brushProperty name="width" value="0.08571" units="cm"/>
      <inkml:brushProperty name="height" value="0.08571" units="cm"/>
    </inkml:brush>
  </inkml:definitions>
  <inkml:trace contextRef="#ctx0" brushRef="#br0">153 22 7893,'34'0'861,"12"0"0,19 0-623,20 0 0,-29-3 1,4-1-1,10 0 1,3 1-1,7 0 1,2 1-23,8 0 1,1 1-1,0 1 1,0 0 0,0 0-1,-1 0 1,-2 0-1,-2 0-108,-2 0 1,-1 0-1,-2 1 1,-2 1 0,-7 0-1,-1 1 1,-5 0 0,-2 1 120,-3-2 1,-3 1 0,-6-2 0,-2 0 0,42-1 0,-10 0-182,-10 0 1,-16 0 0,-12 0 0,-13-2-2166,-7-6 142,-2 6 1975,-19-8 0,-28 10 0</inkml:trace>
  <inkml:trace contextRef="#ctx0" brushRef="#br0" timeOffset="324">654 850 10696,'-12'9'387,"4"6"0,-1 4 0,1 5 1,4 3-244,1 2 1,3 0-1,0-7 1,0 2-225,0 5 0,3-12 0,4 5 0,7-5-24,6-5 1,2-3 0,-1-9-1,1-2-76,0-5 1,2-1 0,3-11 0,2-5-310,-3 0 0,-1-8 0,-4 3 1,1 0 273,0-2 0,-8 7 0,-2-5 0,-2 4 263,-5 4 0,5-1 1162,-3 0-543,0 10 0,-14 14 0,0 18-223,2 6 1,0 3 0,0-4 0,-2 1-200,2 3 1,3 3-1,4-6 1,3 3-338,2-2 1,10-3 0,-2-2 0,6-3-504,8-4 0,-2-3 1,7-7-1,0 2 595,0-2 0,2-13 0,8-4 0</inkml:trace>
  <inkml:trace contextRef="#ctx0" brushRef="#br0" timeOffset="823">0 566 8767,'0'22'460,"0"0"0,0 2 0,0 5-232,0 8 1,0 4 0,0 2 0,3 3-290,4 5 0,-4 2 0,6 5 0,-1-7-272,-1-5 0,0-2 0,-7-3 0,2-5-1576,6-7 1909,-6-5 0,18-12 0,-8-2 0</inkml:trace>
  <inkml:trace contextRef="#ctx0" brushRef="#br0" timeOffset="1057">153 392 7854,'0'22'-15,"0"0"1,0 0 0,0 2-1,0 5 361,0 7 1,0 0 0,0 6-1,2 3 67,6 1 1,-4 10 0,9 2-1,-4 5-295,-4 2 1,5 1-1,-3-3 1,-2-3 90,-3-2 1,-2-9 0,0 1-1,0-6 409,0-8-618,0-14 0,0 7 0,0-5 0</inkml:trace>
  <inkml:trace contextRef="#ctx0" brushRef="#br0" timeOffset="1493">545 566 7765,'-15'-7'-113,"1"0"1,7 0 750,-8 7 0,13 0 1,2 0-401,12 0 1,10-8 0,7 1 0,7 2-96,5 3 1,5 2-1,2 0 1,6 0-79,1 0 1,-6 0 0,4 0 0,-2 0-1054,0 0 1,-3 0 987,-12 0 0,5 10 0,-7 2 0</inkml:trace>
  <inkml:trace contextRef="#ctx0" brushRef="#br0" timeOffset="1940">1416 370 10389,'2'25'447,"6"4"0,-6-3 0,8 11 0,-3 4-151,0 7 1,3 1-1,-5 9 1,4 2-481,4 3 0,-9-5 0,6 0 0,-3 0-539,1-2 0,-1-5 1,-7-13-1,0-4 723,0-2 0,10-3 0,2-7 0</inkml:trace>
  <inkml:trace contextRef="#ctx0" brushRef="#br0" timeOffset="2156">1655 262 8170,'0'21'-183,"0"8"1,0 3 0,0 2 752,0 4 1,0 6 0,3 4 0,2 3 97,2-2 0,8 4 0,-6 0 0,3 0-482,5 0 0,-5 6 0,0-9 0,1-1-558,-1-3 1,-8-5-1,4-5 1,-3-7-1736,2-5 2107,-5-12 0,8 8 0,-10-8 0</inkml:trace>
  <inkml:trace contextRef="#ctx0" brushRef="#br0" timeOffset="2510">2004 283 8006,'14'-19'219,"1"4"1,-1-4-1,8 5 146,0-6 0,0 6 0,0 2 0,-1 2 247,1 5 0,0 3 0,0 2-339,-1 0 1,-6 7-1,-3 3-326,-2 2 0,-3 2 1,-7 8-1,-2 0-81,-6 0 1,3 7 0,-7 0 0,0-3-59,0-2 1,5 5 0,-5 1 114,2-4 1,3-2 231,7-2 0,2-10 0,6-5 0,6-4-229,5-3 0,10-3 1,1-1-1,-4-6-484,-2-2 1,5-3-1,0-4 558,-2 4 0,7-14 0,0 5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08.020"/>
    </inkml:context>
    <inkml:brush xml:id="br0">
      <inkml:brushProperty name="width" value="0.08571" units="cm"/>
      <inkml:brushProperty name="height" value="0.08571" units="cm"/>
    </inkml:brush>
  </inkml:definitions>
  <inkml:trace contextRef="#ctx0" brushRef="#br0">0 501 8015,'0'-21'62,"3"-1"1,1 0 518,4 0 0,1 10 58,-1 5 0,-4 7 0,9 7-159,-4 8 0,-2 11 1,-4 6-1,2 2-137,2 4 1,8 1 0,-6 0 0,1-3-202,0 3 1,4 2-1,-4 0 1,-1-2-92,1-3 0,5-9 1,-6 2 29,3-5 1,-4-12-1,6-7-32,3-10 0,-5-17 1,0-14-1,0-5 40,0-3 1,-4 1 0,4-3 0,0-3-83,0-1 1,-7-1 0,5 7 0,-3 3-1120,0 5 1,0 4 0,-4 11-2456,4-1 3567,-5 10 0,8 2 0,-10 10 0</inkml:trace>
  <inkml:trace contextRef="#ctx0" brushRef="#br0" timeOffset="65">588 175 8015,'0'14'406,"0"1"0,0-8 0,0 8-164,0 2 0,3 2 0,1 5 0,4 3-204,-4 2 0,1 2 1,0-4-1,2 4-317,-2 3 1,-2-7 0,-1 2 0,3-5 278,2-2 0,0 0 0,-7-1 0</inkml:trace>
  <inkml:trace contextRef="#ctx0" brushRef="#br0" timeOffset="66">392 66 8015,'19'-15'0,"-2"3"0,-2 3 464,2 4 0,5-5 0,4 3 0,6 2 127,2 3 0,-5 2 0,7 0 0,3 0-497,2 0 0,2 0 0,1 0 0,-1 0-550,1 0 1,-8 0 0,-2 0 455,-2 0 0,-3 0 0,-8 0 0</inkml:trace>
  <inkml:trace contextRef="#ctx0" brushRef="#br0" timeOffset="591">1024 850 8451,'12'0'5845,"0"0"-6860,-5 0 1015,-4-10 0,6 8 0,-9-8 0</inkml:trace>
  <inkml:trace contextRef="#ctx0" brushRef="#br0" timeOffset="2099">1503 610 8001,'0'-21'0,"0"-1"34,0 0 1,7 7 0,0 1 0,-2-3 636,-3-2 0,6-3 0,-1 0-182,-2 0 0,5 1 0,-1 1 720,3 6-1061,-7 4 0,12 12 1,-10 6-167,-2 6 1,-2 6-1,-3 1 1,0 4-156,0 4 0,0-5 0,0 5 0,2-5-286,5-2 0,-2-8 0,10-2-10,2-2 1,-5-3 0,2-7 231,3 0 0,0-2 0,0-3 0,-5-7 122,-2-7 0,-1 2 1,-4-12-1,3 4 146,-4 4 1,6-8 0,-3 0 0,-2 2 333,-2 3 1,-3 2 0,2 0 588,5 0-730,-4 10 1,6 12-1,-9 15 1,0 4-179,0 3 0,8 0 1,1 0-1,1-1-219,0 1 0,4-7 0,-4-3 1,2 0-135,5 0 307,-7-7 0,19 14 0,-5-7 0</inkml:trace>
  <inkml:trace contextRef="#ctx0" brushRef="#br0" timeOffset="2455">1524 44 8061,'-14'0'694,"-1"0"0,13 0 0,2 0 0,12 0-249,7 0 1,13 7 0,7 1-1,11-4-191,16-1 0,6-3 0,11 0 0,-1 0-527,7 0 1,-9 0 0,7-3 0,-7-1-471,-10-4 743,3 1 0,-27-3 0,7-2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15.892"/>
    </inkml:context>
    <inkml:brush xml:id="br0">
      <inkml:brushProperty name="width" value="0.08571" units="cm"/>
      <inkml:brushProperty name="height" value="0.08571" units="cm"/>
    </inkml:brush>
  </inkml:definitions>
  <inkml:trace contextRef="#ctx0" brushRef="#br0">44 0 8128,'-19'3'1326,"4"4"-684,6-4 1,11 6-354,5-9 0,8 0 1,11 0-1,6 0-102,2 0 1,9 0-1,10 0 1,3 0-47,5 0 0,9 0 0,5 0 0,0 0-23,0 0 0,5 0 1,-8 0-1,-2 0-89,-2 0 0,-12 0 0,-5 0 0,-5 3 144,-3 4 1,-9-5-1,-5 6 9,-5-6 0,-2-2-1110,0 0-1651,-10 0 2579,-2 0 0,-10-10 0,0-2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17.991"/>
    </inkml:context>
    <inkml:brush xml:id="br0">
      <inkml:brushProperty name="width" value="0.08571" units="cm"/>
      <inkml:brushProperty name="height" value="0.08571" units="cm"/>
    </inkml:brush>
  </inkml:definitions>
  <inkml:trace contextRef="#ctx0" brushRef="#br0">44 153 8473,'9'-12'1527,"4"2"1,8 10-1410,1 0 1,7 0 0,3 0 0,1 3-451,6 4 332,2-5 0,12 8 0,3-10 0</inkml:trace>
  <inkml:trace contextRef="#ctx0" brushRef="#br0" timeOffset="208">610 66 8301,'-44'-2'247,"1"-6"1,-3 6 0,-3-5 0,-1 4 125,1 3 0,3 0 1,3 0-1,-1 0-1194,1 0 1,9 0-1,5 0 821,5 0 0,-8-19 0,-2-5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16.906"/>
    </inkml:context>
    <inkml:brush xml:id="br0">
      <inkml:brushProperty name="width" value="0.08571" units="cm"/>
      <inkml:brushProperty name="height" value="0.08571" units="cm"/>
    </inkml:brush>
  </inkml:definitions>
  <inkml:trace contextRef="#ctx0" brushRef="#br0">1 763 8342,'0'-15'3539,"0"1"-3049,0 9-1515,0-5-720,0 10 1745,0 0 0,0 0 0</inkml:trace>
  <inkml:trace contextRef="#ctx0" brushRef="#br0" timeOffset="310">349 502 8196,'0'-22'1020,"0"7"442,0 1-841,0 9 0,0 5 1,0 14-379,0 6 1,0 2 0,2-1-490,6 1 1,4 0-1,9-3-54,1-4 0,0 2 1,0-10-1,2-2-90,5-3 1,-5-4-1,8-6 1,-3-6 9,0-5 1,2-6-1,-4-1 1,2-6 274,-3-2 1,-1 5 0,-6-4 0,-2 1 358,-3 5 0,-9 3 0,3 3 1053,-6-1-1095,-2 10 0,0 4 0,0 16 0,0 6 138,0 6 1,-7 9-1,-1 2 1,4 0-46,1 1 0,3 7 1,3-5-1,1 2-473,4 0 1,1-9 0,-1 2-1,6-5-587,6-2 0,1-3 1,1-4 754,0-8 0,0-5 0,-1-2 0</inkml:trace>
  <inkml:trace contextRef="#ctx0" brushRef="#br0" timeOffset="311">327 88 8196,'-14'0'477,"-1"0"0,13-8 1,2 1 48,12 2 1,17 3-1,7 2 1,5-2-392,3-6 0,9 6 0,5-8 0,5 3 370,2 0-505,1-1 0,-1-1 0,0-3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23.215"/>
    </inkml:context>
    <inkml:brush xml:id="br0">
      <inkml:brushProperty name="width" value="0.08571" units="cm"/>
      <inkml:brushProperty name="height" value="0.08571" units="cm"/>
    </inkml:brush>
  </inkml:definitions>
  <inkml:trace contextRef="#ctx0" brushRef="#br0">22 1 8268,'-12'0'1747,"3"0"0,26 0-1522,4 0 1,13 0 0,-5 0-1,-2 0-334,-3 0 1,-2 0 0,0 0 0,2 0-560,5 0 0,-12 2 668,5 5 0,-6-4 0,6 6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30.697"/>
    </inkml:context>
    <inkml:brush xml:id="br0">
      <inkml:brushProperty name="width" value="0.08571" units="cm"/>
      <inkml:brushProperty name="height" value="0.08571" units="cm"/>
    </inkml:brush>
  </inkml:definitions>
  <inkml:trace contextRef="#ctx0" brushRef="#br0">146 0 8220,'-29'0'79,"0"0"1,0 7 0,7 1 361,0-3 1,10-1 0,10 1 0,14 2 156,17-2 0,22-2 0,14-3 0,17 0-355,18 0 0,-45 0 0,3 0 0,11 0 0,3 0 0,2 0 0,2 0-42,2 0 0,1 0 0,5 0 0,1 0 1,-2 0-1,-1 0 0,1 0 0,1 0-116,0 0 0,-1 0 0,-7 0 0,-2 0 1,-4 0-1,-2 0 0,-11 0 0,-3 0 123,40 0 1,-26 0 0,-10 0 0,-12 2-541,-10 5 0,-14-2-2075,-15 10 0,-7-1 2407,-7 8 0,5-10 0,-8-2 0</inkml:trace>
  <inkml:trace contextRef="#ctx0" brushRef="#br0" timeOffset="793">886 784 8153,'-9'-12'213,"6"0"674,-4 5 1,2 4-483,-2-4 0,5 7 1,-6 7-209,6 8 1,2 4 0,0 3-208,0 0 0,10-1 0,4 1-132,5 0 0,-4-8 0,-1-1 103,3-4 1,3-1-16,1-8 0,1 0 0,-2-3 0,-3-4 28,-3-8 1,-7 3 0,5-2 0,-2-3 110,-5-3 1,5 6-1,-3-1 796,-2-2 440,7-2-941,-10 7 1,8 12 0,-10 15 0,0 4-198,0 3 0,0-8 0,0 1 0,0 2-456,0 2 1,7-5 0,3 1 0,2 0-1141,5-3 1,2 0 1412,3-5 0,9-5 0,3 8 0</inkml:trace>
  <inkml:trace contextRef="#ctx0" brushRef="#br0" timeOffset="2315">320 479 9988,'-12'10'0,"5"4"485,4 6 0,3 9 0,0 2 0,0 3-268,0 5 1,0 4-1,0 6 1,0 2-229,0-3 1,0-2 0,3-5 0,2-2 138,2-3 1,0-9 0,-7 2 0,0-5-5351,0-2 5222,0-10 0,0-12 0,0-12 0</inkml:trace>
  <inkml:trace contextRef="#ctx0" brushRef="#br0" timeOffset="2772">451 370 7580,'0'22'-131,"0"2"0,0 3 0,0 4 1298,0 3 0,0 5 0,2 9 0,3 6-584,2 1 0,8-6 1,-8 4-1,0-2-759,3-1 1,-7 4-1,4-6 1,-5 3-352,-2-3 1,7-9 0,1-5-1,-3 0 527,-3 0 0,-2-8 0,0 6 0</inkml:trace>
  <inkml:trace contextRef="#ctx0" brushRef="#br0" timeOffset="2773">1496 392 8165,'-12'3'570,"5"4"252,4 7 0,3 1 0,-2 4 1,-3 5-232,-2 1 1,0 8 0,7 1 0,0 3-406,0-1 0,0-2 1,2 2-1,3-4-547,2-1 1,0-7 0,-4 5 0,2-5-3920,2-2 1093,0 0 3187,-7-10 0,10-12 0,2-12 0</inkml:trace>
  <inkml:trace contextRef="#ctx0" brushRef="#br0" timeOffset="2774">1627 283 8165,'14'-7'0,"-2"-3"166,-2-2 0,0 7 1,-5 3-1,2 12 601,-2 11 0,-3 16 0,-2-1 1,0 5-90,0 3 1,0 2 0,0 2 0,0 5-280,0 3 1,7 0 0,1 4-1,-4-4-573,-1-3 0,4 0 0,0-7 0,-2 0-655,-2-5 0,4-12 829,0 0 0,0 5 0,-7 0 0</inkml:trace>
  <inkml:trace contextRef="#ctx0" brushRef="#br0" timeOffset="3104">2846 87 10359,'-12'-9'5441,"2"-4"-7712,10 1 2271,0-7 0,10 17 0,2-8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27.581"/>
    </inkml:context>
    <inkml:brush xml:id="br0">
      <inkml:brushProperty name="width" value="0.08571" units="cm"/>
      <inkml:brushProperty name="height" value="0.08571" units="cm"/>
    </inkml:brush>
  </inkml:definitions>
  <inkml:trace contextRef="#ctx0" brushRef="#br0">66 981 8266,'12'-22'64,"-5"0"0,-2-7 0,0 0 0,5 3 272,2 1 0,-7 4 1,4-1-1,-1 0 397,-1 0 0,0 8 0,-4 2 1480,4 2-1858,-5 3 1,10 16 0,-7 8 0,2 7 83,-2 6 1,0 1-1,0-2 1,5 7-156,2 5 0,-7 1 0,4-4 0,-2-4-1,1-2 1,1-1 0,-4-4-520,2 2 1,3-3 150,-3-11 1,3-8 0,5-14-1,-6-10-97,1-10 0,-8-7 0,6-9 0,-4-1-159,4 1 0,-3-1 0,7 1 0,0 2-484,0 4 1,0-1-1,5 8 1,-3 4-417,3 2 0,-7 2 1,0 3-1384,-1 4 2624,-6 5 0,7 10 0,-10 0 0</inkml:trace>
  <inkml:trace contextRef="#ctx0" brushRef="#br0" timeOffset="250">741 131 8266,'0'-21'0,"0"6"0,2 3 547,6 2 0,-6 6 1,5 11-59,-4 7 1,-3 8-1,0 5 1,0 4-241,0 3 1,0 0-1,0 5 1,0-3-482,0 3 0,7-5 0,0-1 0,-2 1-268,-2 0 0,-3-7 1,0 2-1,0-5-243,0-2 1,0-8 742,0 1 0,0-10 0,0 4 0</inkml:trace>
  <inkml:trace contextRef="#ctx0" brushRef="#br0" timeOffset="433">480 110 8386,'9'-20'265,"6"6"0,-3-3 1,3 10-1,4-1 189,8-1 0,-1 6 1,10-4-1,3 5-85,2 2 0,5-3 0,3-2 0,1-2-612,-1 2 1,-3 3 0,-3 2-1,-2 0 243,-4 0 0,-6 0 0,-9 0 0</inkml:trace>
  <inkml:trace contextRef="#ctx0" brushRef="#br0" timeOffset="787">1 349 9067,'21'0'635,"1"0"1,2-7-1,3 0 1,7 2-481,7 2 0,-2 1 0,12-3 0,-5-2-1045,-3 2 1,1 3 889,-1 2 0,1 0 0,-1 0 0</inkml:trace>
  <inkml:trace contextRef="#ctx0" brushRef="#br0" timeOffset="1101">915 1373 8213,'-22'-12'1680,"10"-8"1,3 15-1681,9-9 0,9-1 0,3-6 0</inkml:trace>
  <inkml:trace contextRef="#ctx0" brushRef="#br0" timeOffset="2427">1590 828 8102,'0'-34'0,"0"5"-117,0 5 0,0 2 946,0 1 0,0 11 0,0 10-366,0 12 1,0 7 0,0 3 0,0 2-281,0 5 1,0-2 0,0 7-1,0-3-300,0-4 1,0 4 0,3-2-241,4-2 0,-2-5 129,9-8 0,1-4 1,7-12-73,-1-6 0,-1-4 1,-3-9-1,-3-1 66,3 0 0,3 0 1,-1 0-1,-2 1 182,-3-1 0,-6 3 593,6 4 1,-9 8-222,2 14 1,-2 5-1,0 10 1,2 0 190,-2-1 1,5 1 0,-3 0-1,0-3-468,3-4 0,2 4 0,7-4 0,-2 2-728,-2-3 1,-1-4 0,8-10 684,0 0 0,0 0 0,-1 0 0</inkml:trace>
  <inkml:trace contextRef="#ctx0" brushRef="#br0" timeOffset="2583">1481 415 7820,'-12'-10'493,"3"7"0,21-6 0,10 6 0,11-1-158,9-4 1,13 1-1,8 7 1,10 0-320,4 0 1,1-2 11,1-6 1,4 6 141,-11-5 1,8 4-1,-10 3 1,-9 0-171,-15 0 0,-12 0 0,-13 0 0</inkml:trace>
  <inkml:trace contextRef="#ctx0" brushRef="#br0" timeOffset="6549">3158 1177 8055,'0'-22'257,"0"0"0,0 8 1719,0-1-1287,0 1 1,0 4-1,0 10-399,0 12 1,0 15-1,0 2 1,0-3-288,0-1 0,3 4 0,1 0 1,6-3-591,2-2 1,3-2-1,7-2 1,-1-4-325,1-1 1,0-10-1,0 2 1,-1-4 440,1-3 0,0 0 0,0-3 0,0-4 470,-1-8 0,-6 3 0,-3-2 0,-2-3 2,-6-3 1,1-1 0,0-1 0,2 0 695,-2 0 0,-2 1 1,-6 1 718,-4 6 0,2-3-916,-9 9 1,6 8 0,-4 10 0,3 2-203,4 5 1,2 10 0,3 2 0,0-3-308,0-1 0,3-4 0,4-1 0,5-3-653,0-3 1,8-2 0,-8 5 660,0-2 0,7-1 0,-7 8 0</inkml:trace>
  <inkml:trace contextRef="#ctx0" brushRef="#br0" timeOffset="6799">3049 785 8314,'-12'0'889,"5"0"0,14 0 1,10 0 2,10 0 0,14-3 0,12-1 0,3-4-973,4 3 0,10-4 0,3 1 1,0 1-1404,2-2 0,-10 6 1484,0-4 0,-9-5 0,-12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35.818"/>
    </inkml:context>
    <inkml:brush xml:id="br0">
      <inkml:brushProperty name="width" value="0.08571" units="cm"/>
      <inkml:brushProperty name="height" value="0.08571" units="cm"/>
    </inkml:brush>
  </inkml:definitions>
  <inkml:trace contextRef="#ctx0" brushRef="#br0">63 44 8343,'-22'0'1020,"1"0"1,9 3-574,4 4 1,11-5 0,11 5-1,18-4-192,14-3 0,12 0 0,14 0 0,8 0-31,5 0 1,4 0-1,6-3 1,4-1-182,0-4 1,-9 1-1,-15 5 1,-8-3-740,-11-2 1,-3-1-2891,-9 8 3586,-5 0 0,-37-9 0,-4-3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43:25.822"/>
    </inkml:context>
    <inkml:brush xml:id="br0">
      <inkml:brushProperty name="width" value="0.08571" units="cm"/>
      <inkml:brushProperty name="height" value="0.08571" units="cm"/>
    </inkml:brush>
  </inkml:definitions>
  <inkml:trace contextRef="#ctx0" brushRef="#br0">1 588 8415,'0'-22'523,"0"1"0,7 6 1,0 0 235,-2-1 1,-3-4-116,-2-2 0,10 10-330,5 5 0,-3 14 1,0 8-1,0 7 11,0 7 1,-5 2 0,8 8-1,-1-3 29,-2 3 1,5 2 0,-9 0-1,-1-5-16,2-7 0,-6-4 0,4-4 0,-2 1 1419,2 0-1679,-4-10 0,9-12 0,-7-17 0,4-10-185,3-9 0,-4-5 1,6-2-1,1-1-141,-3 0 0,7 1 1,-7 2-1,3 2-435,-1 3 0,-2 7 0,5-5-536,-2 2 1,-10 3 0,4 10-2650,1 4 3868,-8 6 0,8-1 0,-10-2 0</inkml:trace>
  <inkml:trace contextRef="#ctx0" brushRef="#br0" timeOffset="201">1 196 8250,'0'-14'3,"0"-1"437,0-2 1,0 5 189,0-2 1,9 9 0,6-3 0,4 4-254,3-4 1,2 6 0,5-5 0,7 4-516,6 3 0,1 0 1,3 0-1,2 0 138,3 0 0,19 0 0,-2 0 0</inkml:trace>
  <inkml:trace contextRef="#ctx0" brushRef="#br0" timeOffset="882">1264 523 7757,'-37'0'0,"3"0"127,3 0 1,2 0-1,7 0 1,0 2 346,1 5 0,-8 6 0,0 11 0,4 2-239,8 3 0,0 10 0,10-3 1,2 3-269,3-3 0,4-4 1,6-10-1,6-3-78,5-5 1,11 3 0,-1-9 0,-3-3 202,-2-3 0,-2-4 1,0-6-1,0-4 60,-1 0 1,-8-7-1,-4 4 1,-1-4-215,-1-3 1,0 0 0,-7 1 0,0-1-462,0 0 1,0 0 0,0 0 0,0 1-20,0-1 0,0 7 0,2 1 1,3-3 541,3-2 0,-1 4-521,-7 0 0,2 3 544,5-2 0,-2 7 0,7 14 0,-2 7 479,-5 6 1,0 2 0,0 2 0,4 2-14,3 3 0,-7 8 0,5-6 0,-3 1-127,0-1 1,1 5 0,-8-7 0,0 0 110,0 3 1,0-8 0,0 5 162,0-5 0,-3-12-459,-4-4 1,2-16 0,-7-6 0,2-8-311,6-7 1,1 2 0,3-9-1,3 0-350,4 2 0,-2-5 1,9 8-1,3-1 215,2 1 0,-4 9 1,0 10-1,1 2 47,4 5 1,-6 3-1,1 4 1,2 6-151,2 6 0,-4 6 1,-3 4-1,0 2 371,0 3 0,2 10 0,8-5 0</inkml:trace>
  <inkml:trace contextRef="#ctx0" brushRef="#br0" timeOffset="1351">2178 436 8293,'-9'-22'0,"-4"0"774,1 0 0,-7 10-274,4 5 1,-4 7 0,0 10 0,4 9-63,8 8 0,2 4 0,0-4 0,-2 4-298,2 3 1,3-7 0,4 2 0,3-5-214,2-2 0,10-1 1,-2-1-1,4-3-27,3-3 1,0-9 0,-1 2 0,1-4-82,0-3 1,7-3 0,0-2-19,-2-2 1,-6-10 0,-4 3 0,-2-6 89,2-1 1,-7-1-1,-1 0 1,-2-2-73,1-5 1,-1 5 0,-5-5-109,6 4 220,-6 4 1,5 11 0,-12 10 334,-2 12 1,-2 10 0,4 4-1,-3 6 159,4 2 0,1 0 0,3 4 0,0-4-237,0-2 1,0 4-1,3-7 1,4-2-691,7-3 0,6-12 1,2-5-1,-1-4 276,1-3 226,0 0 0,0 0 0,-1 0 0</inkml:trace>
  <inkml:trace contextRef="#ctx0" brushRef="#br0" timeOffset="1634">1830 153 9891,'31'-3'785,"6"-4"0,6 2 0,10-7 0,15 0-510,17 0 1,12-3-1,-43 5 1,0-2 0,0 2-1,-1 1-261,-2 2 0,-1 0 1,38-10-1,-18 9 0,-12 4-1549,-15 1 1535,-9 3 0,-12 10 0,0 2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36.775"/>
    </inkml:context>
    <inkml:brush xml:id="br0">
      <inkml:brushProperty name="width" value="0.08571" units="cm"/>
      <inkml:brushProperty name="height" value="0.08571" units="cm"/>
    </inkml:brush>
  </inkml:definitions>
  <inkml:trace contextRef="#ctx0" brushRef="#br0">327 1 8365,'-15'21'312,"1"1"0,9 2 1,-2 3-1,4 4 518,3 3 0,0 3 0,3 6 0,1 1-371,4-1 1,6 8 0,-4 0 0,0-3-848,-1-2 1,6-2 0,-8 2-1,-2 2-1934,-3 3 2322,8-10 0,-8 0 0,8-7 0</inkml:trace>
  <inkml:trace contextRef="#ctx0" brushRef="#br0" timeOffset="582">566 262 8152,'-7'-22'126,"0"0"276,2 1 1,2 6 0,1 3 987,-5 2-1048,4 3 1,-6 19 0,9 8-1,0 9 74,0 4 0,2-4 1,3 5-1,2 0-241,-2 0 0,5-7 1,-1 2-1,3-5-233,5-2 0,-4-3 0,1-2 0,3-5-308,2-2 1,3-3 0,0-9 0,0-3-230,-1-2 1,-6-13-1,-1 1 1,3-10 159,3-5 1,-1 5 0,-2-5-1,-5 0 118,-2 0 1,4 8 0,-6-3 0,-4 4 1708,-1 4-311,-3 9 1,0 4-1,0 16-293,0 6 1,-7 5-1,-1 6 1,4 1-367,1 3 0,3 8 0,0-6 0,0 0-514,0 1 1,7-1 0,3-4 0,2 2-669,5-2 1,-5-10-1,3-5 1,2 0 759,2 0 0,12-7 0,3 4 0</inkml:trace>
  <inkml:trace contextRef="#ctx0" brushRef="#br0" timeOffset="583">0 110 8057,'0'21'194,"0"1"1,0 0-1,0 2 1,0 3 483,0 2 1,0 7 0,0-5 0,0 3-571,0 5 1,2 9 0,3 3 0,5-2-493,2-3 0,-7-5 384,2-5 0,5 5 0,0-7 0</inkml:trace>
  <inkml:trace contextRef="#ctx0" brushRef="#br0" timeOffset="658">1198 66 8262,'2'-19'419,"5"4"1,-4 8 227,4 14 0,-4 5 0,-3 12 0,2 3-116,5 2 0,-4 10 0,4-3 0,-5 5-89,-2 3 1,0-1-1,0 3 1,3 3-535,4 1 0,-5 1 0,6-7 0,-4-1-573,4 1 1,-6-8-1,5-2 1,-2-2-2888,3-6 3552,-6-11 0,17 4 0,-7-7 0</inkml:trace>
  <inkml:trace contextRef="#ctx0" brushRef="#br0" timeOffset="722">1524 22 8141,'-14'10'15,"2"5"1,0 4 419,0 3 1,7 2-1,-3 5 1,6 7 363,2 5 0,0 3 0,0 0 0,2-1-360,6 1 1,4 2-1,7 2 1,-2 3-1762,-2-3 0,-8-4 1322,7-8 0,1 5 0,7-7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40.095"/>
    </inkml:context>
    <inkml:brush xml:id="br0">
      <inkml:brushProperty name="width" value="0.06" units="cm"/>
      <inkml:brushProperty name="height" value="0.06" units="cm"/>
      <inkml:brushProperty name="color" value="#E71224"/>
    </inkml:brush>
  </inkml:definitions>
  <inkml:trace contextRef="#ctx0" brushRef="#br0">1851 523 8226,'3'-22'-213,"2"0"-204,2 1 0,0-1 0,-7 0 476,0 0 1,3 8 0,1-1 839,4-2 365,-1 8-1099,-7-1-702,0 10 1,2 10-887,6 4 1423,-6 6 0,17 1 0,-6 1 0</inkml:trace>
  <inkml:trace contextRef="#ctx0" brushRef="#br0" timeOffset="79">1743 806 8271,'-22'12'-156,"0"5"1,0-7 183,0 2 1,1-5-478,-1 8-523,0-1 972,10 8 0,-7 9 0,7 3 0</inkml:trace>
  <inkml:trace contextRef="#ctx0" brushRef="#br0" timeOffset="473">1285 1459 8271,'-22'20'0,"1"-3"42,-1-3 0,0 1 0,0 7 0,3-1-9,5 1 1,-6-7 0,8-1 0,-2 1-203,-1-3 1,8 0 0,-8-5 152,-2 8 1,5-3 0,0 2-152,2 3 0,-4 3 0,4 1 0,1 1-86,-1 0 0,-7 0 0,2-3 1,-2-2 252,3-3 0,-5 6 0,2 6 0,-8-1 0,-4 1 0,-2 1 0,4-5 0,-4-1-12,-3 1 1,-2 0 0,-8 2 0,1 3 224,-1 2 0,3 2 0,2-4 1,3 2 16,-3-2 0,8-3 0,2-3 0,7 1-301,7 0 1,6 0-1,6 0-18,-4-1 1,5 1 0,-6 0 0,6 0-152,2-1 1,-7 4-1,-3 1 1,0 3 53,1-2 0,-8 4 0,2 1 0,-2 2 211,3 4 1,-6-4-1,8 3 1,-2-1 79,-1-2 1,8 7 0,-7-5 0,-1 5 222,3 3 0,0-8 1,7 0-1,-2 3-52,2 2 1,2 0 0,3-2 0,3-3-288,4 3 0,-2-5 0,9 2 1,3 1-356,3-4 0,2-1 0,-1-8 0,1 0 121,0-2 1,0 5 0,-1-15-1,1 2 148,0 1 1,0-10 0,0 4 96,-1 1 0,1 2 0,0 10 0</inkml:trace>
  <inkml:trace contextRef="#ctx0" brushRef="#br0" timeOffset="551">458 3855 8271,'0'22'102,"0"-1"-17,0 1 1,7-7-1,3-3 1,2 0-105,5 0 1,5-7 0,4 2 0,6-5-343,1-2 0,1 0 0,5 0 361,-3 0 0,10 0 0,10 0 0</inkml:trace>
  <inkml:trace contextRef="#ctx0" brushRef="#br0" timeOffset="801">1198 4007 8271,'34'0'-53,"5"-2"1,-8-3 0,1-2 71,-1 2 0,-2-5 1,-5 3-1,3 0-27,2-3 1,2 8 0,-4-8-1,5 0-396,1-4 1,-4 2-1,5-3 1,-2 1 403,-6 2 0,6-8 0,-3 6 0,-3-3 0,-1 2 0,-11-4 0,-2 4-209,-2-4 1,4-3 118,-6 0 1,6 1 0,-4 1 75,2 6 0,-5-3 0,5 7 0,0-2 38,1-5 1,-6 5-1,7-3 1,3-1-28,3-4 1,1 6 0,1-3 0,0-5 2,0-5 0,9-2 0,3 8 0</inkml:trace>
  <inkml:trace contextRef="#ctx0" brushRef="#br0" timeOffset="902">2374 3223 8256,'10'-21'0,"2"-4"0,2 1-63,1 2 0,-10-4 0,4 11 0,-1-4-113,-1-3 0,7-7 0,-4 0 0,0 2-76,-1 3 0,6 0 1,-5-5-1,2-5 252,5 0 0,-5-4 0,2 8 0,1-8 0,7 4 0</inkml:trace>
  <inkml:trace contextRef="#ctx0" brushRef="#br0" timeOffset="1205">3027 1155 8256,'0'-22'-163,"0"0"1,0 0 177,0 0 0,0 1 0,0-1 0,0 0-70,0 0 1,0 1-1,0-1 1,3 0-18,4 0 1,-5 0 0,6 1 0,-6-4-183,-2-4 1,3 5 0,1-7 0,4-1 253,-3-4 0,-3 2 0,-2-2 0,0 0 0,0-8 0</inkml:trace>
  <inkml:trace contextRef="#ctx0" brushRef="#br0" timeOffset="1351">2897 218 8256,'-41'-19'0,"4"4"0,-9-4 0,8 7 0,1-3 523,3 1 1,-2 7 0,5-6 0,-1 1-296,1 0 0,-1 0 1,6-5-1,-6 5-400,-2 2 0,5 1 1,-5 4-1,3-2-229,4 2 0,3 2-1067,2 3 1468,10 0 0,-7 0 0,7 0 0</inkml:trace>
  <inkml:trace contextRef="#ctx0" brushRef="#br0" timeOffset="4202">3833 654 8397,'-7'-15'394,"0"1"1,-3 9-794,3-2 1,2 4-697,-10 3 220,10 0 875,-4 10 0,-1 2 0,-2 10 0</inkml:trace>
  <inkml:trace contextRef="#ctx0" brushRef="#br0" timeOffset="4285">3724 741 8397,'-22'9'-9,"8"-6"0,-1 4 168,-2-4 1,-2 4 0,-3 3-39,1 2 1,6-5-1,1 5 1,-1 0-353,3 0 1,-5-5 0,7 6-1,1-1-307,-1 0 1,0-5 537,3 7 0,5 1 0,-8 7 0</inkml:trace>
  <inkml:trace contextRef="#ctx0" brushRef="#br0" timeOffset="4286">3376 1067 8397,'-10'15'-183,"-4"-1"13,-6 3 0,-2 0 0,3 0 1,2-2 377,3 2 0,6 0 0,-4 0 0,0-3-267,0 3 0,7 2 0,-2 3 0,5 0-283,2 0 1,-8 2 0,1 3 341,2 2 0,-7 0 0,0-8 0</inkml:trace>
  <inkml:trace contextRef="#ctx0" brushRef="#br0" timeOffset="4287">3006 1982 8144,'-10'36'0,"-2"1"-431,0 1 1,-8 3 0,8 3 0,0-3 309,5-5 0,4 6 0,1-6 0,-3 5 192,-2 3 1,0-8-1,7 0 1,-3 0-44,-4-2 1,5 7 0,-6-7 0,6 3-16,2-1-13,0-9 0,0 14 0,0-7 0</inkml:trace>
  <inkml:trace contextRef="#ctx0" brushRef="#br0" timeOffset="4435">2918 3441 8385,'-7'24'95,"0"5"0,-8-5 0,8 6 0,2-4 80,3 3 1,12-5 0,4 5 0,5-4-469,3-4 1,0 1 0,0-2 0,0-4 292,-1-1 0,11-10 0,2 4 0</inkml:trace>
  <inkml:trace contextRef="#ctx0" brushRef="#br0" timeOffset="4751">3354 3942 8281,'22'22'-77,"-8"-8"0,1 1 101,2 2 1,2 0 0,3 0 90,0-3 1,-1-9 0,1 5 0,0-3-159,0 0 0,7 0 0,2-7 0,1 0-74,-1 0 1,5-2 0,-6-3-1,-1-5-301,2-2 0,-7 7 0,5-2 0,-5 5 219,-2 2 0,0 0 0,0 0 580,0 0 1,-10 2 0,-3 3 184,1 2 0,2 8 0,10-8-596,0-2 1,2-3 0,2-2 0,6 0-184,2 0 0,-5 0 0,7-2 0,3-5-124,2-8 1,3-4-1,-1-3 1,-2 3 323,-5 4 0,6-4 1,-8 4-1,-1-2 59,-4 3 1,-12-6 0,-2 8 0,-1-2-47,-2-1 0,8 1 0,-8-8 0</inkml:trace>
  <inkml:trace contextRef="#ctx0" brushRef="#br0" timeOffset="4847">4748 3659 8354,'0'-36'0,"0"2"169,0 2 0,7-4 0,3 7 0,2 0-521,5-3 1,2 8 0,3-7-1,0-1-397,-1-4 1,-6-3 748,-1 3 0,1-15 0,7 5 0</inkml:trace>
  <inkml:trace contextRef="#ctx0" brushRef="#br0" timeOffset="5085">3986 1285 8165,'-56'-41'258,"7"5"0,13 7-376,14 5 0,10 2 0,15 0 0,2 0-276,2 0 0,10 1 0,-5-1 0,2 3 467,1 4 1,-1-2 0,11 7 0,1 1-252,3-1 0,0 3 0,-4 7 0,1 0 178,3 0 0,10 9 0,-5 4 0</inkml:trace>
  <inkml:trace contextRef="#ctx0" brushRef="#br0" timeOffset="5218">4508 1067 8165,'15'15'0,"-3"-1"-352,-3 3 0,6-4 112,-8 1 1,10 1-1,-5 6 240,0 1 0,8 0 0,-8 0 0</inkml:trace>
  <inkml:trace contextRef="#ctx0" brushRef="#br0" timeOffset="5318">5009 1873 8539,'-10'44'0,"-4"-1"61,-6 1 1,8 7-1,5 2 1,5 0-661,2 0 1,0 8 0,0-3 598,0 5 0,0-8 0,0-1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42.799"/>
    </inkml:context>
    <inkml:brush xml:id="br0">
      <inkml:brushProperty name="width" value="0.06" units="cm"/>
      <inkml:brushProperty name="height" value="0.06" units="cm"/>
      <inkml:brushProperty name="color" value="#E71224"/>
    </inkml:brush>
  </inkml:definitions>
  <inkml:trace contextRef="#ctx0" brushRef="#br0">44 567 8259,'-7'-15'974,"0"1"1,0 6 1579,7-6-2160,0 9 0,-3-5 1,-2 13-1,-2 4-213,2 8 1,3 4-1,2 3 1,0 0-225,0-1 0,0 8 1,2 0-1,5-2-253,8-3 1,-3-2 0,3 0-1,1 0-224,4-1 1,2-1-1,-1-6 1,1-7 77,0-4 1,0-3 0,2 0 0,0-3 140,-2-4 0,5-5 1,-13-12-1,3-3 419,-3-2 0,3 0 1,-9 5 357,-3-5 0,-1 5 0,1-5 295,2 5-507,1 11 1,-8 13 0,0 15 0,2 4 12,5 3 0,-4 7 0,4 3 0,-2-1-266,2 1 1,-4 4 0,6-5 0,1 1-508,4-1 0,-1-2 1,1-9 495,3-6 0,2-4 0,3-10 0</inkml:trace>
  <inkml:trace contextRef="#ctx0" brushRef="#br0" timeOffset="181">262 22 8375,'-14'0'293,"-1"0"1,3 3-1,-5 2 1,5 4 263,2 3 1,-7 10 0,5 7 0,-2 0-277,-1 3 1,3-8 0,-2 7 0,4-2-123,0 0 0,8 0-399,-6-7 102,6-10 1,9-4-1,3-18 1,2-9-60,5-8 0,2-4 1,3 4-1,0-5 62,0-1 1,0 6-1,-1-2 1,1 5 192,0 2 1,0 0-1,-1 3 1,1 4 391,0 8 0,0 5 0,0 2 0,-1 0 155,1 0 0,0 2 0,0 5 0,-3 8-500,-5 4 1,6 3 0,-6 0 0,6-1-232,1 1 1,-6 5 125,0-5 0,-1 14 0,8-12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46.784"/>
    </inkml:context>
    <inkml:brush xml:id="br0">
      <inkml:brushProperty name="width" value="0.06" units="cm"/>
      <inkml:brushProperty name="height" value="0.06" units="cm"/>
      <inkml:brushProperty name="color" value="#E71224"/>
    </inkml:brush>
  </inkml:definitions>
  <inkml:trace contextRef="#ctx0" brushRef="#br0">44 502 8456,'-2'-20'787,"-5"6"0,2 6 0,-7 16 0,2 6-418,5 6 0,3 1 0,2 4 0,0 1-275,0 3 1,0 8 0,0-8 0,0-3-386,0-2 1,10 5 0,4 0 33,5-2 0,3-12 0,0-8 50,0-5 1,0-4 0,-1-5 97,1-8 0,0-4 0,-3-3 0,-2-2 158,-2-5 0,-3 5 0,2-6 0,-4 6 927,0 3 167,-8-1 1,8 12-561,-10 10 1,0 10-1,0 12 1,0-1-422,0 1 0,0 0 0,0 0 1,0-1-499,0 1 0,7 0 1,3-3-1,2-4-1720,5-8 1,2-2 2055,3 2 0,9-4 0,3 6 0</inkml:trace>
  <inkml:trace contextRef="#ctx0" brushRef="#br0" timeOffset="84">197 1 8527,'-22'2'1491,"3"5"-946,4 8 0,-4 7 1,7 4-1,-3 6-154,1 2 1,6-5-1,-4 5 1,3-3-260,4-4 0,2-3-123,3-2 0,3-3 0,4-7-236,8-12 0,-3-2 1,2-13-1,3-2-87,3-2 0,-6-5 0,1-3 0,-1-2 125,-2 2 1,8 1 0,-6-1 297,5-2 1,-4 0-1,-1 7-59,3 1 1,-5 8 0,3 6 174,2 5 1,0 4 0,0 5 0,-3 8 125,3 4 0,3 10 0,1 3 0,1-1-695,0 1 0,-3-1 0,-2-4 1,-2 2 343,2-3 0,2 8 0,3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52.946"/>
    </inkml:context>
    <inkml:brush xml:id="br0">
      <inkml:brushProperty name="width" value="0.08571" units="cm"/>
      <inkml:brushProperty name="height" value="0.08571" units="cm"/>
    </inkml:brush>
  </inkml:definitions>
  <inkml:trace contextRef="#ctx0" brushRef="#br0">10 1 8672,'-10'0'2444,"13"0"-1858,16 0 0,13 0 1,14 2-1,4 3-404,8 2 0,13 1 0,4-8 0,2-3-589,5-4 0,3 5 0,-3-6 1,-9 6 406,-15 2 0,0 0 0,-2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52.498"/>
    </inkml:context>
    <inkml:brush xml:id="br0">
      <inkml:brushProperty name="width" value="0.08571" units="cm"/>
      <inkml:brushProperty name="height" value="0.08571" units="cm"/>
    </inkml:brush>
  </inkml:definitions>
  <inkml:trace contextRef="#ctx0" brushRef="#br0">131 66 8366,'0'24'565,"0"5"1,0 8-157,0 4 0,3 5 0,2 2 0,4 5 39,3 3 0,-4 2 0,4 10 1,0 2-555,0 3 1,-7-8-1,2-7 1,-4 0-599,-3-2 0,-3 4 0,-2-11 0,-4-8-1740,-4-10 2444,-1-16 0,-17-6 0,-3-9 0</inkml:trace>
  <inkml:trace contextRef="#ctx0" brushRef="#br0" timeOffset="214">1 44 8076,'14'-7'207,"1"0"1,2-8-1,9 8 1,3 2 634,-2 3 0,7 2 0,0 2 0,2 5-367,0 8 1,-7-3 0,5 3 0,0 2-310,0 2 1,-7 3-1,-1-1 1,-9 1-373,-10 0 0,-4 0 1,-3 0-1,-3-1-427,-4 1 1,-12 0 0,-13 0 0,-2-3-783,-4-4 1,-3 1 1414,-3-8 0,1-1 0,-1-7 0</inkml:trace>
  <inkml:trace contextRef="#ctx0" brushRef="#br0" timeOffset="698">1111 393 11709,'22'2'1527,"2"3"-1705,5 2 0,-2 1 0,7-8 1,0 0-1941,0 0 2118,2 0 0,7-10 0,1-2 0</inkml:trace>
  <inkml:trace contextRef="#ctx0" brushRef="#br0" timeOffset="798">1547 219 8026,'-41'0'334,"4"0"0,-6-8 0,4 1 0,-4 2-431,1 3 0,6 2 97,0 0 0,-5 0 0,7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0:50.746"/>
    </inkml:context>
    <inkml:brush xml:id="br0">
      <inkml:brushProperty name="width" value="0.08571" units="cm"/>
      <inkml:brushProperty name="height" value="0.08571" units="cm"/>
    </inkml:brush>
  </inkml:definitions>
  <inkml:trace contextRef="#ctx0" brushRef="#br0">480 436 8265,'0'21'-4,"0"-6"1,0 2 0,0 5 481,0 4 0,0 15 1,0 3-1,2 12 29,5 6 1,-4 6-1,7 5 1,-1 4-700,6 1 0,-6 11 0,1-11 0,-3-8 192,1-7 0,9-25 0,-5 4 0</inkml:trace>
  <inkml:trace contextRef="#ctx0" brushRef="#br0" timeOffset="469">44 392 8502,'-19'-10'947,"4"-4"0,6 2 0,14-3-668,9-2 1,3 5 0,19-2-1,3-3-84,2-3 1,5-9 0,2 0 0,6 0-294,1-2 1,-4 7-1,5-5 1,-3 4-374,-5 4 1,-4 1-1,-8 6 1,-7 6-81,-4 6 1,-6 4 0,-2 6 0,-5 6 488,-2 6 1,-3 9 0,-7 2 0,2 3 353,6 5 0,-6 9 0,5 3 0,-2-3 27,2-2 1,-2 5 0,7 2 0,0 1-89,0-1 1,-4 5 0,4-5-1,0 0-228,0 1 0,-7 4 1,2-8-1,-5-1 8,-2-3 0,0-5 1,0-5-1,0-7 71,0-5 1,-2-11 68,-5-6 1,4-14 0,-4-8 0,5-7-193,2-7 0,0-2 0,0-6 0,0 8-97,0 5 0,7 2 0,3 1 0,2 1 36,5 6 0,2 4 0,3 10 1,0 0-86,-1 0 0,8 10 1,0 4-1,-2 6-123,-3 1 1,5 8 0,0 3 0,-2 2-1710,-3 5 2019,-2-8 0,9 0 0,3-9 0</inkml:trace>
  <inkml:trace contextRef="#ctx0" brushRef="#br0" timeOffset="768">1351 784 8093,'-20'-2'119,"4"-3"445,1-3 0,8 4 0,-5 11 0,2 7-47,5 6 1,3 4-1,2 3 1,0 4-521,0 3 0,0-5 0,2 5 1,5-3-329,8-4 1,4-3 0,3-5-1,0-4-35,0-8 0,-1-4 1,1-3-1,0 0 25,0 0 0,-1-10 1,-1-5-1,-3-4 132,-3-3 0,-2 1 0,5-1 1,-5 0 255,-2 0 0,0 0 779,-3 1 1,-2 9-254,9 4 1,-9 16-1,2 6 1,-2 5-551,3 3 0,-4 0 0,9 0 0,-1 0-2095,0-1 2072,-7 1 0,24 0 0,-5 0 0</inkml:trace>
  <inkml:trace contextRef="#ctx0" brushRef="#br0" timeOffset="1016">2048 501 8082,'-34'0'0,"2"0"690,1 0 1,7 7-1,-5 3 1,7 2-127,7 5 1,-2 9 0,10 6-1,2 2-451,3 5 0,4 4 1,6 5-1,6 3-12,5-2 0,6-3 0,1-5 0,3-2 78,-2-3 1,-3-7 0,-2 5 0,-3-3-101,-4-4 0,2-3 0,-10-2-59,-2 0 0,-12-8 0,-8-2 0,-4-2-649,-3-5 0,-2-3 0,-3-2 0,-2 0-1191,2 0 1820,13 0 0,-5-10 0,6-2 0</inkml:trace>
  <inkml:trace contextRef="#ctx0" brushRef="#br0" timeOffset="1220">2614 1154 7986,'0'-14'640,"0"-1"0,0 8-640,0-8 0,0 1 0,0-8 0</inkml:trace>
  <inkml:trace contextRef="#ctx0" brushRef="#br0" timeOffset="1299">2636 871 7986,'-22'-10'0,"0"-2"0,0-9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11:12.310"/>
    </inkml:context>
    <inkml:brush xml:id="br0">
      <inkml:brushProperty name="width" value="0.08571" units="cm"/>
      <inkml:brushProperty name="height" value="0.08571" units="cm"/>
    </inkml:brush>
  </inkml:definitions>
  <inkml:trace contextRef="#ctx0" brushRef="#br0">741 849 7964,'0'22'218,"0"0"0,0 0 0,0-1 0,0 4 199,0 4 0,7 5 0,3 9 0,-1 1-321,1-1 0,7 1 0,-5 2 0,3 2-135,-1 3 0,-2-3 1,5-11 46,-2-8 1,-1-20 189,8-16 1,-7-15 0,-1-21 0,1-3-45,-3-5 1,7-5 0,-7-7 0,3 5 54,-1 8 1,1-4 0,4 6-1,-2 4-231,-3 6 0,-9 11 1,5-2-1049,0 5 0,-8 7 1070,5 10 0,-14 9 0,-5 20 0</inkml:trace>
  <inkml:trace contextRef="#ctx0" brushRef="#br0" timeOffset="1365">1547 218 9071,'0'22'596,"0"-1"1,0 1-1,2 2-405,5 5 1,-4-2 0,4 9 0,-2 3-209,2 2 1,-5 3 0,6-3-1,-4-2-906,4-3 1,-6-2 922,5 2 0,-4-5 0,-3-9 0</inkml:trace>
  <inkml:trace contextRef="#ctx0" brushRef="#br0" timeOffset="1450">1329 261 8201,'22'0'552,"2"-7"0,5-3 0,7 1-309,5-1 1,3-4 0,2 4 0,2-2-245,3-5 1,7-2 0,-7-1-1,-5 3-884,-8 3 0,-6 9 885,-10-2 0,0-5 0,-1-1 0</inkml:trace>
  <inkml:trace contextRef="#ctx0" brushRef="#br0" timeOffset="2832">654 414 7989,'-20'14'-24,"3"-2"358,3-2 173,9 7 0,-2-7 0,14 4-215,8-6 0,6-6 0,8-2 1,8 0-65,4 0 0,2-7 0,3-3 0,3 0-146,2 1 1,-1-1-1,-9 5 1,-2-2-409,-3 2 0,-9-5 1,2 3-1,-5 2 326,-2 3 0,-10-8 0,-2-2 0</inkml:trace>
  <inkml:trace contextRef="#ctx0" brushRef="#br0" timeOffset="2919">1743 1481 7993,'-15'-7'0,"3"-3"2133,2-2-1947,3 7 0,7-14-1661,0 4 1475,0 5 0,10-19 0,2 5 0</inkml:trace>
  <inkml:trace contextRef="#ctx0" brushRef="#br0" timeOffset="3217">2243 958 8002,'12'-9'220,"-2"4"1,-10-10 1588,0-2-1092,0 8 0,0 1-435,0 16 1,0 4 0,0 9 0,0 1-201,0 0 1,0 7 0,0 0 0,0 0-469,0 3 1,3-8-1,4 5 144,7-5 0,3-9 1,0-3-1,-2-3-148,2-4 0,2-2 0,0-6 1,-2-4-25,-2-8 1,-1-4-1,8-3 1,-3 0 172,-4 1 1,-3-8 0,-7 0-1,5 0 69,2-3 1,-7 8-1,2-5 1,-2 7 175,2 8 332,-5-6 0,8 20 0,-10 0 0,0 12 217,0 8 1,2 1-1,3 1 1,3 0-44,-4 0 1,1 0 0,0-1-1,2 1-492,-2 0 0,5-8 1,0-1-1,-1-1-551,1 0 1,7-7 532,-3 2 0,6-5 0,1-2 0</inkml:trace>
  <inkml:trace contextRef="#ctx0" brushRef="#br0" timeOffset="3817">2352 588 7961,'-19'2'-42,"4"6"0,-4-3 0,5 9 399,-6 3 0,6-7 0,2-1 985,2 1-1253,3-8-186,7 8 1,9-20 0,3-4 23,0-5 0,8 4 0,-6 1 69,6-3 1,1-3 0,1-1 59,0-1 0,-7 10 0,-3 2 0,0 3 132,0-1 0,2-1 0,8 4 85,0-2 0,-8-1 0,1 11 1,2 2 367,2 2 1,-4 10 0,-1-3 0,3 6-324,3 2 0,-1-1 0,-2 1 0,-5 0-556,-2 0 1,7-1 0,-5 1-2538,0 0 2775,7-10 0,-7 7 0,10-7 0</inkml:trace>
  <inkml:trace contextRef="#ctx0" brushRef="#br0" timeOffset="4670">327 392 8026,'-12'-22'-210,"-5"1"0,7-1 1,-2 0-175,-5 0 0,5 0 1,-2 3 624,-3 5 1,5 4 0,-3 12 0,-2 8-85,-2 12 0,-3 12 1,0 16-1,1 8 84,-1 5 1,7 12-1,1 8 1,-1 6-52,3 6 0,6-44 0,2 2 1,5-3-1,1 1 0,1 2 1,1 1-183,2 0 1,3 1 0,4-2 0,3 0 0,1-1 0,2-2 0,24 39-520,8-14 1,5-7 0,12-25 510,4-9 0,6-7 0,9-5 0</inkml:trace>
  <inkml:trace contextRef="#ctx0" brushRef="#br0" timeOffset="4783">3223 0 8026,'20'22'-67,"-6"0"1,10 9-1,-4 5 1,2 6 518,4 1 1,1 3-1,-5 5 1,-1 7-162,1 5 0,-3 9 0,-4 3 1,-8 3-278,-4 4 0,-6 8 1,-4-1-1,-8-7-109,-4-4 0,-3-6 1,1-6-1,-4-3-228,-4-5 1,5-5 0,-5-12 0,5-5 322,2-7 0,-9 5 0,-3 0 0</inkml:trace>
  <inkml:trace contextRef="#ctx0" brushRef="#br0" timeOffset="6061">3877 1132 5922,'0'-21'0</inkml:trace>
  <inkml:trace contextRef="#ctx0" brushRef="#br0" timeOffset="6501">4247 871 7991,'-3'-22'825,"-4"1"1,5-1 587,-6 0-1144,6 10 0,2 5-163,0 14 0,0 5 0,0 10 1,0 0-115,0-1 0,0 1 0,0 0 1,2 0-226,6-1 0,-3 1 0,7 0 0,0-3-49,0-4 0,-5 2 1,8-10 166,2-2 1,2-3 0,3-2 0,-1-2-50,1-5 0,-7-8 0,-1-11 0,3-6 116,3-2 1,-1 5 0,-2-5-1,-5 3 165,-2 4 0,-3-4 0,-5 4 0,3 5 809,2 5-562,1 13 0,-11 4 1,-2 14-1,-2 8 93,2 7 0,3-5 0,2 8 0,0-3-296,0 0 0,0 0 0,0-8 0,2 1-797,6 0 0,-4-3 0,9-2 0,-1-5-1904,0-2 2540,2-3 0,8 3 0,0 2 0</inkml:trace>
  <inkml:trace contextRef="#ctx0" brushRef="#br0" timeOffset="6502">4356 174 7991,'-10'12'114,"0"0"0,-7-4 1,3 6 87,-3 6 0,0 1 0,0 1 1,3 0-65,-3 0 0,5 7 0,-3 2 0,0 1-207,3-1 0,3-9 1,9-8-232,0 3 182,0-7 0,2-3 0,5-14 8,8-7 0,2-6 0,0-2 0,-3 1 13,3-1 0,3 0 0,1 0 0,-1 1 130,-6-1 0,6 2 1,-6 3-1,5 3 279,3-3 1,-7 7 0,-1 1 0,3 1 637,3 1 1,1 0-1,1 9-457,0 6 0,-3 4 1,-2 9-1,-2 1-400,2 0 1,-5 0 0,2 0 0,1-1-503,-3 1 1,5 0 0,-8-3 408,4-4 0,1 4 0,8-7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2:48:04.09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59 136 12953,'-37'0'-984,"16"0"509,42 0 1,8-3 672,29-4 1,-7 2 6,7-9 1,0-1 218,8-7-70,-11 10-31,8-7 0,-48 21-122,-15 6 0,-39 13 0,-24 23-152,-5-1 0,10 3-47,-14 5 1,11-5-767,-4 5 518,29-24 0,36-20 0,34-31 166,19-17 1,-5 4 0,13-6 131,-6 2 1,-6-1 505,9-1-210,0 9-41,7 3 0,-33 31-91,-25 14 1,-34 17-154,-31 20 1,-2-5 0,2 8 9,7-1 1,5-15-508,2 6 37,10-5 0,17-13 355,25-18 0,28-28 0,22-31 0,-5 3 85,-4 2 0,6-2 0,8-3 89,7 0 1,-4-5 494,-8 20-535,0 5 0,-19 16-4,-25 30 1,-16 9-1,-35 27 1,1-3-111,2 3 0,-7-5 0,5 5-110,-5-5 1,-10 17-508,0 9-345,10-9 730,9 10 1,47-52 272,14-13 0,15-28 409,-1-31 1,1 6 554,-1-6 0,-9 14-674,-12 6 0,-17 33-862,-20 20-159,10-10 220,-24 37 0,41-37 375,10 10 0,0-20 0,19-14 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2:48:05.588"/>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143 230 12610,'-24'-33'-984,"5"1"1003,29 1 195,11-3 85,23 0 18,2 12 0,-17 17-92,-29 20 0,-20 11-164,-23 25 0,-8-5-129,0 5-823,1-5 707,16-2 1,34-42 245,29-24 1,19-21 193,17-15 0,-2-3 532,-5 10-391,-4 0-253,-21 18 1,-18 40-116,-30 29 0,-16 25 1,-25 6-1,10-6-114,8-5 0,9-3-120,-8-2-518,1 4 587,2 11 0,41-52 0,27-26 150,15-27 1,6-14 0,-6 5 137,2-3 1,-5-2 548,-3 2-206,-4 5-404,4-7 1,-33 50 0,-24 22-96,-18 23 1,-4 13-69,-8 3 0,13 0-102,-13 15 0,18-13-515,4-1 350,10-30 1,33-5 214,16-39 1,11-9 0,13-22 58,-3-5 0,-15 13 424,8-6 0,-10 15 1,0 7 131,-19 29 1,-29 20-94,-22 38 0,-5 1-877,5-1 71,10-29 1,36-4-577,19-39 865,-10 9 0,25-31 1,-29 17-1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45:34.061"/>
    </inkml:context>
    <inkml:brush xml:id="br0">
      <inkml:brushProperty name="width" value="0.06" units="cm"/>
      <inkml:brushProperty name="height" value="0.06" units="cm"/>
      <inkml:brushProperty name="color" value="#E71224"/>
    </inkml:brush>
  </inkml:definitions>
  <inkml:trace contextRef="#ctx0" brushRef="#br0">100 392 8101,'0'-14'4,"0"-1"370,0-2 0,-2 5 327,-6-2 0,6 6 166,-5-6 0,2 9-247,-2-2 1,4 7-292,-4 7 1,5 0 0,-1 13 0,-2 4-23,-2 0 1,0 3-1,7-1 1,0 6 32,0 2 1,0 0 0,0 2 0,2-5-104,5 1 0,-4-8 0,7 7 0,-3-2-104,0 0 0,8-7 0,-6-7 0,3-1 22,5-2 0,-5 5 0,3-9-154,2-4 1,2-1 0,3-6-1,-3-4-124,-4-7 1,4-6-1,-7-1 1,3-4-60,-1-4 0,-2 5 0,5-7 1,-5 2-48,-2 0 0,0-8 0,-5 8 0,2 0 101,-2-2 0,0 7 1,-1-5-1,4 4 81,-3 4 1,-3-1 0,-2 0 26,0 0 1,0 8 113,0-1 0,-2 10-9,-6-2 0,6 14 0,-5 10 93,4 10 0,-4-3 0,0 5 0,2-5-23,2-2 1,3 7 0,-2 0 0,-3 0 240,-2 3 0,0-6 0,7 8 1,0-2 89,0-6 0,0 6 1,0-1-1,0 1-29,0-1 1,7-2-1,3-7-220,2 0 0,2-3 0,6-2 0,-4-5-431,-1-2 1,-1-3-555,8-7 1,-2-10-1,-3-2-1244,-3 0 0,-9-7 0,2 4 1992,-4-4 0,6-3 0,3 0 0</inkml:trace>
  <inkml:trace contextRef="#ctx0" brushRef="#br0" timeOffset="715">78 262 8099,'0'-15'-1257,"0"1"2894,0-3 138,0 7-1462,0 0 1,0 13-1,0 4 1,0 8 42,0 4 1,-2 5-1,-3 3 1,-2 4 21,2 3 1,3 0 0,2 5-1,0-6-7,0-1 0,0 4 1,0-7-1,0-2-13,0-3 0,0 5 1,2 0-1,3-2 26,2-3 0,10-2-183,-3 0 1,6-8-1,2-2-93,-1-2 1,1-3 0,0-9-191,0-6 0,0-4 1,-3-9-1,-2-1-214,-3 0 1,-6 0-1,6 0 1,1-2-139,-3-5 0,5 5 1,-10-7-1,0 1-10,3 1 1,-8-7 0,6 7 0,-6 0 5,-2-2 0,0 6 0,0-4-39,0 5 494,0 2 1,-10 13 348,-4 9 0,4 9 0,3 13 0,4 2 15,3 5 1,-7-4 0,0 6 0,2 1-12,3 4 1,2-2-1,0 0 1,0-3 164,0-4 0,0 4 1,0-2-1,0-2-462,0-3 1,7-2-1,0 0 1,0-3-620,3-5 1,-5 3 0,7-7-1,0 0-1459,0-1 1,-5-1 358,8-8 0,-3-3 1646,3-4 0,4-5 0,-7-10 0</inkml:trace>
  <inkml:trace contextRef="#ctx0" brushRef="#br0" timeOffset="1017">13 0 8099,'-12'0'2952,"19"0"0,15 0-2342,2 0 1,10 0 0,2 0 0,3 0-316,-3 0 0,5 0 0,-4 0 0,4 0-423,2 0 0,1 0 0,-1 0 0,-1 0-578,-6 0 0,-5 0 1,-9 0 705,0 0 0,0 0 0,-1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2:48:09.116"/>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121 443 13078,'-46'-9'-984,"-4"6"745,25-16 0,28 4 237,33-14 0,3 13-59,26-6 0,-2-2 75,17-5 1,-5-1 201,-10 9-43,-19 9 43,5 2 0,-49 15 131,-9 9 1,-15 3-160,-21 20 0,-3-8-97,-12 7-667,5-10 378,9 16 1,30-33 177,28-9 1,3-12 0,36-22-1,-4 0 84,-1 1 0,3 4 0,-5-8 138,5-2 1,-3 1 231,10 1 284,-19-4-334,2 27-414,-97 43 0,18 12-53,-11-2 0,-4 2 1,-15 19-176,10-9-533,10-5 832,24-12 1,31-24 0,34-27 42,17-22 1,5-7 27,17-12 0,0 0 41,-36 25 1,-1 1 0,24-24 322,-8 5-377,-21 25 1,-31 21 0,-26 31-57,-20 15 1,-2 1-1,5-6 1,-3 3-22,-2 2 0,2 5-318,-4 4 1,7-1-689,-8 9 492,20-29 0,46 5 443,28-34 1,18-20 0,10-18 0,-11 1 227,-6 4 0,-8-9 5,12-1 1,-7-1 600,8-6-556,-30 23 0,-29 20 1,-28 28-1,-13 16-44,-7 11 0,-10-2 0,0 5-195,3-5 1,-6 14-867,4 6 384,8-6 0,38-11 332,33-20 1,14-20 0,32-21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2:48:10.604"/>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318 261 13499,'-46'-12'-984,"-5"-7"1497,17 17-574,0-8-263,13 10 198,50-29 1,7 2 37,29-24 1,-7 13 157,-7 1 306,-15 21 357,6-4-614,-88 69 1,7-18 0,-5 2 0,-4 2-122,-29 23 1,23-12-533,-4 5-413,10-5 863,14-13 0,39-30 1,29-27-35,21-20 1,1-4 353,17-10 1,-3 9 695,10-2-538,-15 6-150,-12 20 1,-58 28 0,-24 28-86,-24 8 0,-3 9 0,1-9-104,-6 9 1,18-2-867,-15 5 319,24 5 0,12-17 269,44-10 1,7-22 0,36-34 0,-4-4 77,-6-3 0,8-2 0,0-10 112,15-5 1,-6 5 400,-28 21 1,-1-1-32,20-20 0,-12 27-10,-44 19 1,-29 34 0,-45 24-124,4-5 0,10-2 0,-6 0 0,-1 4-127,-3 1 0,7-3 0,6-7-274,4 5 0,-5 4-295,0 11 0,29-32 246,37-20 0,9-21 0,36-22 0,-4-10 77,2-9 0,5 2 0,0-5 1,-3 3 255,-1-3 0,3 2 1,11-6 889,0 2-631,-6 21 0,-33 15-139,-19 39 0,-20 0 1,-39 36-1,1-10-640,-1-4 0,8 2-551,0 4 907,9 6 1,-4-10-1,9-5 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45.455"/>
    </inkml:context>
    <inkml:brush xml:id="br0">
      <inkml:brushProperty name="width" value="0.08571" units="cm"/>
      <inkml:brushProperty name="height" value="0.08571" units="cm"/>
    </inkml:brush>
  </inkml:definitions>
  <inkml:trace contextRef="#ctx0" brushRef="#br0">0 4574 7015,'3'-22'-456,"1"0"475,4 0 1,9 1 0,-3-1 0,6 0-5,1 0 1,8-2 0,3-5 0,2-7 0,4-5 0,3-3 1,5 0-1,3-1 83,2-6 1,9-5-1,-2-9 1,8-1 0,6 1 1,-4 7 0,7 0 0,-3-3-51,1-1 1,-32 27 0,0-1 0,-1 2 0,0 1-1,1 1 1,0 1-21,-1-1 0,0 1 0,2 0 0,-1-1 0,-2-2 0,-1 0 0,2-1 0,0 0-33,0-1 1,2-1 0,6 1 0,1 0-1,-4 3 1,-1 0 0,4 1 0,1-1-48,3 1 1,0-1 0,4-3 0,0-1 0,-1 1-1,1 0 1,-3 0 0,0-1 34,1 0 1,-1-1-1,0 0 1,0-1-1,3-6 1,0 0-1,0 0 1,1 1 6,1 0 1,0 0 0,4 1 0,0 2 0,-4 5 0,0 2-1,-1-3 1,0 1 2,-2 1 1,1 0 0,2 1-1,0 0 1,0 1 0,0 1-1,-1-1 1,0 0 7,-1 1 1,-1-1 0,0-3 0,-1 0 0,1-1 0,-1 1 0,-1 1 0,1 0 12,-4 0 0,1 2 0,-1 5 0,-1 0 0,-3 2 0,0-1 0,1 2 0,1-1 70,-2 1 0,0 0 0,2-5 0,0 1 1,1 4-1,-1 0 0,0 0 0,1 1 26,-1 1 0,1 0 1,-1 2-1,1-1 1,-3-1-1,-1 0 0,3-1 1,-1-1-40,-1 0 0,0 0 0,-1-1 0,-1 1 1,43-19-1,0 1-94,1-1 1,-4 1 0,-4 1 0,-5 4-17,0 1 1,-7 1 0,4-5 0,-6 2 19,-8 3 1,2 9 0,-6-4 0,-1 2-52,0 0 0,-2 2 0,-10 10 0,-5 5-156,-7 2 1,-4-4-1,-4 7-268,1 2 0,-7 2 492,-1 3 0,-19-9 0,3-3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46.619"/>
    </inkml:context>
    <inkml:brush xml:id="br0">
      <inkml:brushProperty name="width" value="0.08571" units="cm"/>
      <inkml:brushProperty name="height" value="0.08571" units="cm"/>
    </inkml:brush>
  </inkml:definitions>
  <inkml:trace contextRef="#ctx0" brushRef="#br0">110 44 8219,'-22'0'-851,"0"-2"1160,0-6 1,8 6 0,2-8 492,2 1-502,3 6 0,9-7 0,5 10-247,8 0 0,4 0 0,3 0 0,2 0-112,5 0 1,-2 8 0,7-1 0,0 0-200,0 3 0,-1-8 1,4 6-1,-6-6 139,1-2 0,-8 0 0,7 0 0,-2 0 119,0 0 0,-7 0 0,-7 0 0,-1 2 263,-2 6 0,5-3 28,-10 9 1,-7 1-1,-9 6 1,-3 4-109,-5 4 1,-3-5 0,-1 7 0,-1-2-121,0 0 0,0 8 1,1-6-1,-1 0-158,0 1 0,0-1 0,3-4 1,2 2-343,2-2 1,8-6-1,-5-4 437,2-2 0,3-1 0,7 8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46.971"/>
    </inkml:context>
    <inkml:brush xml:id="br0">
      <inkml:brushProperty name="width" value="0.08571" units="cm"/>
      <inkml:brushProperty name="height" value="0.08571" units="cm"/>
    </inkml:brush>
  </inkml:definitions>
  <inkml:trace contextRef="#ctx0" brushRef="#br0">0 1 8319,'0'14'127,"0"1"1,0 2 174,0 2 1,3 13 0,2 4-1,2 8-80,-2 6 1,4 8-1,1 13 1,0 4-127,-1 2 1,6-4 0,-8 4 0,0-2-725,3-5 1,-7-12-1,6-9 628,1-11 0,2-16 0,10-12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47.188"/>
    </inkml:context>
    <inkml:brush xml:id="br0">
      <inkml:brushProperty name="width" value="0.08571" units="cm"/>
      <inkml:brushProperty name="height" value="0.08571" units="cm"/>
    </inkml:brush>
  </inkml:definitions>
  <inkml:trace contextRef="#ctx0" brushRef="#br0">1 327 8334,'14'0'-655,"1"0"969,2 0 0,2 0 0,3 3 0,2 2-369,5 2 0,-2 0 0,7-7 0,-1 0-205,1 0 1,-5-2 0,8-3-1,-1-5-75,-2-2 0,-3-5 0,-7-12 1,3-7 57,2-5 1,-7 2 276,-8-5 0,1-4 0,7-17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47.354"/>
    </inkml:context>
    <inkml:brush xml:id="br0">
      <inkml:brushProperty name="width" value="0.08571" units="cm"/>
      <inkml:brushProperty name="height" value="0.08571" units="cm"/>
    </inkml:brush>
  </inkml:definitions>
  <inkml:trace contextRef="#ctx0" brushRef="#br0">87 51 8334,'-2'-19'-461,"-3"2"729,-2 2 0,-10 15 98,2 7 0,3 8 0,0 21 0,2 3-60,5 2 0,3 10 1,2 2-1,0 3-126,0 4 1,0 3 0,0 3 0,2-1-307,6 0 1,-3 8-1,9-1 1,3-1-617,2-4 1,-4-11 0,-1-5 0,3-8 253,3-6 1,1-16 0,1-13-1,0-6 488,0-2 0,0-19 0,-1-5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47.604"/>
    </inkml:context>
    <inkml:brush xml:id="br0">
      <inkml:brushProperty name="width" value="0.08571" units="cm"/>
      <inkml:brushProperty name="height" value="0.08571" units="cm"/>
    </inkml:brush>
  </inkml:definitions>
  <inkml:trace contextRef="#ctx0" brushRef="#br0">131 218 8334,'10'-31'-109,"-8"4"1,6-7 0,-6 3 302,-2 4 0,-2 3 0,-6 5 88,-6 4 0,2 5 0,-3 13 0,1 6 5,2 13 1,-8 5-1,8 14 1,-2 5-17,-1 0 0,10 2 0,-2 1 0,5 2-73,2-3 1,0-5 0,0-4-1,0-5 32,0-3 0,9-1 0,6-11 0,4-5 109,3-6 1,7-8-1,2-8 1,1-9-187,-1-9 0,-2-1 0,-7-7 0,-3 0-409,-4 1 1,2-4 0,-10-4 0,-2 2 270,-3 3 1,-2 10 0,0-6 0,-2 3-702,-5 0 1,-3 7 0,-7 10 0,5 0 685,2 0 0,-7 7 0,5-5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47.989"/>
    </inkml:context>
    <inkml:brush xml:id="br0">
      <inkml:brushProperty name="width" value="0.08571" units="cm"/>
      <inkml:brushProperty name="height" value="0.08571" units="cm"/>
    </inkml:brush>
  </inkml:definitions>
  <inkml:trace contextRef="#ctx0" brushRef="#br0">0 327 11154,'0'22'473,"0"0"0,0-1 0,0 1-274,0 0 1,8 0 0,-1 0 0,0-3-81,3-5 0,-5 6 1,9-8-150,3 0 1,-5-2-1,3-10 1,2-3-67,2-4 1,3-12 0,0-13-1,-3-2-77,-4-4 1,4 4 0,-7 0 0,2 2-28,1 6 1,-8 2-92,8 2 1,-10 12-1,2 10 234,-5 12 0,-2 10 0,0 7 0,0 5 142,0 0 0,8 4 0,-1-6 0,0-1 120,3 1 1,-5-3 0,9-10 0,3-4 197,2-8 0,3-7 0,0-7 0,0-10-139,0-10 0,-1-7 0,1-12 0,-3-2-216,-4-3 0,4-7 1,-7 7-1,0 3-787,-4 2 0,-6 12 1,-2 5-1,0 5-2336,0 2 3075,0 10 0,-10-7 0,-2 6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48.752"/>
    </inkml:context>
    <inkml:brush xml:id="br0">
      <inkml:brushProperty name="width" value="0.08571" units="cm"/>
      <inkml:brushProperty name="height" value="0.08571" units="cm"/>
    </inkml:brush>
  </inkml:definitions>
  <inkml:trace contextRef="#ctx0" brushRef="#br0">458 847 8312,'-22'-41'283,"0"5"0,0 4 0,0 11 0,-2-1 214,-5 0 0,5 10 0,-7 5 1,2 7-270,-1 7 1,-1 7 0,4 15 0,-2 8-39,3 4 0,4 10 0,5 2 0,5 3-192,2 4 1,-4-4-1,6 2 1,4 0-403,1-2 1,6-3-1,4-15 1,7-6 103,6-10 1,9-15-1,2-2 1,3-12 141,5-15 1,2-10-1,3-11 1,-3-3 46,-5-5 0,3 3 1,-10-10-1,-3-3 86,-1-2 1,-4-2 0,-1-1 0,-3-1 118,-3-6 0,-9-2 0,2-5 1,-4 5-128,-3 0 0,0 5 0,-3-5 1,-2 7-68,-2 13 0,-7 9 0,4 12 184,-2 12 1,7 12 0,-2 20 0,4 14 109,3 17 1,-7 13 0,0 11 0,2 0-26,3 1 1,2 9 0,0 4 0,0 9-458,0 6 0,2-5 1,3 6-1,4-3-116,4 2 0,1-12 0,8 1 0,2-16 321,5-18 0,-2-23 0,7-18 0,-1-8 365,1-8 0,-7-6 0,2-15 0,-5-10 193,-2-9 1,0-1-1,0-6 1,-1 1-19,1 6 0,-3 5 0,-2 4 0,-5 5-68,-2 2 1,-3 3-540,-7 8 0,0 13 1,0 16-173,0 18 1,-9 15-1,-3 10 1,-3 7 187,1 5 1,1 3 0,-1-1 0,7-2 131,4-5 0,3-5 0,3-12 0,4-7 154,7-12 0,8-10 1,7-17-1,8-9 31,4-15 1,-5-13 0,-2-8 0,-3-6-124,-4 0 0,-10-7 1,-5 8-1,-2-1-135,-5 5 0,-13 8 0,-6 4 1,-8 5-140,-7 3 0,-3 11 1,-6 13-1,1 5-386,-1 2 0,-1 2 0,0 5 600,3 8 0,0 14 0,-8 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45:37.745"/>
    </inkml:context>
    <inkml:brush xml:id="br0">
      <inkml:brushProperty name="width" value="0.06" units="cm"/>
      <inkml:brushProperty name="height" value="0.06" units="cm"/>
      <inkml:brushProperty name="color" value="#E71224"/>
    </inkml:brush>
  </inkml:definitions>
  <inkml:trace contextRef="#ctx0" brushRef="#br0">88 238 7969,'0'-22'-31,"0"1"1,0-1 138,0 0 1,-7 7-1,-1 1 395,4-3 1,1-2 249,3-3 0,0 7 484,0 1-683,0 9 1,0-2-53,0 14 1,0 5 0,0 10-110,0 0 0,0-1 1,0 1-1,0 0-83,0 0 1,0 0-1,3-1 1,1 1 27,4 0 1,-1 0 0,-5-1-1,3 1 31,2 0 1,3 0-1,-5 0-123,2-1 0,3 1 0,-5 0 0,2 0-64,-2-1 0,-3 1 0,1 0 0,2 0 60,2 0 0,0-8 0,-7 1-35,0 1 1,2-6 916,6-3-831,-6-4 1,10-6 0,-7-4-220,2-7 1,8-6 0,-5-1 0,-1-1-298,1 0 0,4 0 1,-4 0-1,0 1-80,-1-1 0,6 0 1,-5 0-1,-1 1 1,1-1 1,5-7 0,-8 0 0,0 2 36,3 3 0,-8 2 0,8 0 0,-3 1 167,0-1 0,1 0 0,-8 0 0,0 0 95,0 1 0,7 6 0,0 1 171,-2-3 0,-3 5 284,-2-3-362,0 10 1,0-2-81,0 14 1,0-2 0,0 10 0,-2-1 26,-5-2 1,4 8-1,-4-6-10,5 5 0,-6-4 0,1-1 1,2 3 27,3 3 1,-1-6 0,-1 1 0,-4 2 74,3 2 0,-4 3 0,-1 2-13,-2 5 0,7-10 1,-5 8-1,3 0-23,0-3 1,-3 0-1,5-2 1,-4 0-41,-3-1 1,7 1 0,-2 0 0,2 0 151,-3 0 0,6-8-77,-5 1 0,-3-8 16,3 7-89,0-9 1,-1 2-106,1-14 1,0-5 0,4-7-47,-4 4 1,5-4-1,-8 4-47,0-4 0,8-3 0,-8 0-9,1 1 0,4-1 0,-7 0 0,2 0 120,5 1 0,0-1 0,0 0 0,-2 0-41,2 0 1,-4 1 0,1-1-1,1 0 0,-3 0 0,8 1 0,-8-1 0,3 0-23,0 0 0,-3 0 1,5 1 52,-2-1 1,0 7 428,7 1-239,0-1-367,0 3 1,0 5 252,0 14 1,0 5-1,0 10 1,0 0 27,0 0 0,7-8 1,0 3-1,1 5 81,1 5 1,-6 2 0,6-8 0,-1 1 118,-1 0 1,3 2 0,-6 3 0,4 4-93,-3 3 1,4-7 0,-2 2 0,-2-3-10,-2 3 1,4-4-1,0 4 17,-2-5 0,5-2 53,-3-1 1,3-9-118,-3-4 24,-5-6 0,8-4 0,-8-3 0,3-5-182,3-2 0,1-2 0,-4-8 0,2 0-171,-2 0 1,5 0 0,0 1 0,-1-4 34,1-4 0,4 5 1,-4-5-1,0 5 177,-1 2 0,6 0 0,-8 1 0,0-1 121,3 0 1,-7 0-1,6 3 1,-1 2 437,-1 3 0,0 6 115,-7-6 1,0 6-356,0-6-2031,0 9-3117,0-5 218,0 10 3243,0 0 1,10-9 0,2-3-1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49.352"/>
    </inkml:context>
    <inkml:brush xml:id="br0">
      <inkml:brushProperty name="width" value="0.11429" units="cm"/>
      <inkml:brushProperty name="height" value="0.11429" units="cm"/>
    </inkml:brush>
  </inkml:definitions>
  <inkml:trace contextRef="#ctx0" brushRef="#br0">44 436 8796,'-9'12'134,"-1"7"1,-4-4-1,6 6 67,6 8 1,2 5 0,2 10 0,6-1 6,6 1 0,5-3 1,6-2-1,1-5 62,3-3 1,10-2-1,-5-10 1,2-4-269,0-8 1,-9-4 0,2-3 0,-5-3-184,-2-4 0,-3-12 0,-2-13 0,-5-2 123,-2-4 1,-3-4 0,-7-1 0,0-1 42,0 1 1,-7-1-1,-3 1 1,1-1-292,-1 1 1,-4 1 0,6 4-1,3 4-1146,3 2 1406,-8 3 0,8 20 0,-5 11 0,4 17 56,3 15 1,0 15 0,0 4 0,3 3 200,4 4 1,-2 1 0,7-1 0,0-4 84,0-3 0,3-9 0,6-11 1,1-1-213,0-6 0,-8-11 0,1-8 0,2-7 300,2-7 0,3-15 1,-3-12-1,-2-2-222,-2 0 1,-10-1 0,4-9 0,-1-2-25,-1-3 1,0 0-1,-7 5 1,0-2-230,0-3 0,0-7 1,0 7-1,0 5-668,0 8 1,7-3 0,1 4 0,-3-1-177,-3 1 0,8 8 0,4 15 935,5 6 0,-4 6 0,-3 4 0,-2 6 0,7 14 0,-5 11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49.619"/>
    </inkml:context>
    <inkml:brush xml:id="br0">
      <inkml:brushProperty name="width" value="0.08571" units="cm"/>
      <inkml:brushProperty name="height" value="0.08571" units="cm"/>
    </inkml:brush>
  </inkml:definitions>
  <inkml:trace contextRef="#ctx0" brushRef="#br0">1 260 8425,'0'50'-168,"0"4"0,2-1-354,6 0 1,-6-4 0,8-11 811,-1-1 1,3-13 0,10-2 0,0-13 112,0-6 1,-1-6 0,1-6 0,0-11 105,0-6 1,2-13 0,3 3 0,2-6-162,-3-1 1,-4-1-1,-5 3 1,-5 2-157,-2 3 1,-3 7-1,-7-5 1,0 0-118,0 1 1,0 6 0,0-2-1,-2 5-314,-6 2 1,-4 7 0,-12 3 0,-3 3-33,-2 4 0,-2 12 0,4 10 0,-4 12 309,-3 15 1,7 9 0,-2 12 0,5 3 318,2 4 0,3-4 0,5 5 1,9-8-41,10-7 1,19-5 0,19-11 0,15-9-733,12-11 0,18-12 1,-38-14-1,1-4 415,2-5 0,1-3 0,9-4 0,2-4 0,1-8 0,1-1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0.352"/>
    </inkml:context>
    <inkml:brush xml:id="br0">
      <inkml:brushProperty name="width" value="0.08571" units="cm"/>
      <inkml:brushProperty name="height" value="0.08571" units="cm"/>
    </inkml:brush>
  </inkml:definitions>
  <inkml:trace contextRef="#ctx0" brushRef="#br0">23 0 8129,'-8'22'0,"1"0"654,2-1 1,3 11 0,2 7 0,0 9-181,0 10 0,0 15 0,0 9 1,0 10-491,0-42 1,0 1 0,0 3 0,0 1-1,1 3 1,0 0 0,1 3 0,1-1-222,0 1 1,1-1-1,4-1 1,-1-1-1,0 41 1,0-15-792,3-16 0,-7-22 1028,4-17 0,-14-14 0,-6-6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0.702"/>
    </inkml:context>
    <inkml:brush xml:id="br0">
      <inkml:brushProperty name="width" value="0.08571" units="cm"/>
      <inkml:brushProperty name="height" value="0.08571" units="cm"/>
    </inkml:brush>
  </inkml:definitions>
  <inkml:trace contextRef="#ctx0" brushRef="#br0">0 1 8352,'0'14'50,"0"1"1,3-1 290,4-1 0,12 6 1,15-7-1,5 3 154,7-1 1,19-7 0,3 5 0,7-2-744,7-5 1,1-3-1,-1-4 1,-5-3-331,-2-2 1,-12-3 0,-14 5 0,-11-4-103,-9-3 1,-5 4 0,-4-6 679,-6-3 0,-4-3 36,-10-1 1,-2 9 451,-6 4 1,4 6-1,-11 4 344,-2 6 0,7 4 0,3 9 1,5 1-353,2 0 1,0 0-1,0 2 1,0 3-499,0 2 0,0 0 0,2-8 1,5 1-2633,8 0 2650,-5-10 0,9 7 0,-7-6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0.853"/>
    </inkml:context>
    <inkml:brush xml:id="br0">
      <inkml:brushProperty name="width" value="0.08571" units="cm"/>
      <inkml:brushProperty name="height" value="0.08571" units="cm"/>
    </inkml:brush>
  </inkml:definitions>
  <inkml:trace contextRef="#ctx0" brushRef="#br0">22 131 8352,'-2'-20'-1385,"-3"3"1255,-2 3 1,-1-1 473,8-6-344,0 9 0,0-8 0,0 8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1.139"/>
    </inkml:context>
    <inkml:brush xml:id="br0">
      <inkml:brushProperty name="width" value="0.08571" units="cm"/>
      <inkml:brushProperty name="height" value="0.08571" units="cm"/>
    </inkml:brush>
  </inkml:definitions>
  <inkml:trace contextRef="#ctx0" brushRef="#br0">109 66 8352,'0'22'156,"-2"-1"1,-3 1 298,-2 0 0,-3-3 0,5-2 0,-5-5 461,-2-2 1,5-3-522,-7-7 0,6-7 1,-4-3-1,2-2-299,6-5 0,1-2 1,3-3-1,0 0-214,0 1 1,3-1-1,4 2 1,5 3-161,0 3 1,7 9 0,-4-2-55,4 4 1,3 3 0,0 0-1,0 3-355,-1 4 0,1 12 0,-2 13 1,-3-1-885,-3 1 1571,1 7 0,6 4 0,1 13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1.337"/>
    </inkml:context>
    <inkml:brush xml:id="br0">
      <inkml:brushProperty name="width" value="0.08571" units="cm"/>
      <inkml:brushProperty name="height" value="0.08571" units="cm"/>
    </inkml:brush>
  </inkml:definitions>
  <inkml:trace contextRef="#ctx0" brushRef="#br0">262 153 8342,'-2'-21'108,"-5"-1"0,-5 0 0,-8 0 0,3 0 394,3 1 0,-1 9 0,-7 4 0,1 6-159,-1 2 0,3 2 0,2 8 0,2 9-183,-2 8 1,5 19 0,0-2 0,2 4-168,5 5 1,3-7 0,2 7-1,2-2-558,6 0 1,4-3-1,10-11 1,2-8-498,5-5 1,5-10 0,9-1 1061,1-4 0,-1-11 0,1-10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1.538"/>
    </inkml:context>
    <inkml:brush xml:id="br0">
      <inkml:brushProperty name="width" value="0.08571" units="cm"/>
      <inkml:brushProperty name="height" value="0.08571" units="cm"/>
    </inkml:brush>
  </inkml:definitions>
  <inkml:trace contextRef="#ctx0" brushRef="#br0">0 0 8307,'0'53'0,"0"6"0,0 8 282,0 13 0,1-31 0,1 4 0,1 10 1,1 2-1,2 3 0,0 2 123,0 1 0,0 1 0,1 0 0,-2 1 1,-1 3-1,0 0 0,1 1 0,2 1-355,-1 2 1,0 0 0,-1-8 0,-1-1-1,-2-3 1,-1-1 0,1-9 0,1-2-298,4 41 1,0-18 246,-7-6 0,10-5 0,2-3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2.119"/>
    </inkml:context>
    <inkml:brush xml:id="br0">
      <inkml:brushProperty name="width" value="0.08571" units="cm"/>
      <inkml:brushProperty name="height" value="0.08571" units="cm"/>
    </inkml:brush>
  </inkml:definitions>
  <inkml:trace contextRef="#ctx0" brushRef="#br0">44 0 8437,'-19'2'171,"4"6"1,5 4 0,10 10 0,0 2 569,0 5 1,0-5 0,0 7 0,3-1-423,4-1 1,3 2 0,7-4 0,-3-1-360,3-6 1,3-1 0,1-9-1,1-1-1211,0 1 1,0-3 1250,-1-7 0,1 0 0,0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2.268"/>
    </inkml:context>
    <inkml:brush xml:id="br0">
      <inkml:brushProperty name="width" value="0.08571" units="cm"/>
      <inkml:brushProperty name="height" value="0.08571" units="cm"/>
    </inkml:brush>
  </inkml:definitions>
  <inkml:trace contextRef="#ctx0" brushRef="#br0">44 0 8437,'-22'0'-2181,"10"3"2181,5 4 0,4-5 0,3 8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45:38.094"/>
    </inkml:context>
    <inkml:brush xml:id="br0">
      <inkml:brushProperty name="width" value="0.06" units="cm"/>
      <inkml:brushProperty name="height" value="0.06" units="cm"/>
      <inkml:brushProperty name="color" value="#E71224"/>
    </inkml:brush>
  </inkml:definitions>
  <inkml:trace contextRef="#ctx0" brushRef="#br0">107 0 7976,'-22'0'371,"0"7"682,1 1 0,6 1 1487,1-1-2002,9-6 0,-3 15 1,16-10-1,6-2-102,6-3 0,4-2 1,2 3-1,3 2 38,-2 2 0,5 0 0,-3-7 0,0 0-251,2 0 0,-7 0 1,5 0-1,-5 0-229,-2 0 0,0 0 0,0 0-846,0 0 0,-8 0-3894,1 0 4746,-11 0 0,6-9 0,-10-4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2.502"/>
    </inkml:context>
    <inkml:brush xml:id="br0">
      <inkml:brushProperty name="width" value="0.08571" units="cm"/>
      <inkml:brushProperty name="height" value="0.08571" units="cm"/>
    </inkml:brush>
  </inkml:definitions>
  <inkml:trace contextRef="#ctx0" brushRef="#br0">1 1 8542,'12'10'613,"-3"-6"1,-9 13-1,0 8 15,0 8 1,8 11-1,-1 7 1,0 9-608,3 10 1,-5 10 0,9 15 0,-6-46 0,-1 1-1686,5 49 1,5-2 1221,-10-10 0,10-10 0,-5-2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2.685"/>
    </inkml:context>
    <inkml:brush xml:id="br0">
      <inkml:brushProperty name="width" value="0.08571" units="cm"/>
      <inkml:brushProperty name="height" value="0.08571" units="cm"/>
    </inkml:brush>
  </inkml:definitions>
  <inkml:trace contextRef="#ctx0" brushRef="#br0">0 44 8246,'3'-14'-255,"4"2"703,7 2 1,8 3 0,7 7 0,8 0-359,4 0 1,5 0-1,4 0 1,9 0-343,3 0 1,4 0 251,-1 0 0,0 10 0,1 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3.088"/>
    </inkml:context>
    <inkml:brush xml:id="br0">
      <inkml:brushProperty name="width" value="0.08571" units="cm"/>
      <inkml:brushProperty name="height" value="0.08571" units="cm"/>
    </inkml:brush>
  </inkml:definitions>
  <inkml:trace contextRef="#ctx0" brushRef="#br0">87 22 8230,'22'-2'0,"0"-5"441,0 4 0,-1-7 1,1 10 49,0 0 0,0 0 0,0 0 1,-1 3-303,1 4 0,-10 5 1,-2 10-1,-3 0-226,0 0 1,-2 7 0,-10 2-1,-4 0-134,-3 1 0,-5 7 1,-10-3-1,-4 5 20,-3 3 1,7-8 0,-4-2 0,2-5 449,0-10 0,0 1 0,7-13 171,0-2 0,10-5-97,5-8 0,4 4 0,6-9-21,4 4 0,5 2 1,10 7-1,2 2-567,5 5 1,-5 8-1,8 11 1,-3 6-810,0 2 1024,0 2 0,2 27 0,3 5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5:53.220"/>
    </inkml:context>
    <inkml:brush xml:id="br0">
      <inkml:brushProperty name="width" value="0.08571" units="cm"/>
      <inkml:brushProperty name="height" value="0.08571" units="cm"/>
    </inkml:brush>
  </inkml:definitions>
  <inkml:trace contextRef="#ctx0" brushRef="#br0">1 22 11969,'0'-22'0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20.863"/>
    </inkml:context>
    <inkml:brush xml:id="br0">
      <inkml:brushProperty name="width" value="0.08571" units="cm"/>
      <inkml:brushProperty name="height" value="0.08571" units="cm"/>
    </inkml:brush>
  </inkml:definitions>
  <inkml:trace contextRef="#ctx0" brushRef="#br0">284 698 7699,'-22'-13'776,"0"4"1,0 9-226,0 0 1,3 9 0,2 8 0,3 8-485,-3 4 0,7 2 1,0-4-1,3 2-198,0-3 0,0-1 0,7-4 1,2 1-152,5 0 0,-2 0 0,10-3 0,-1-2 279,-2-3 1,8-9 0,-6 3 0,5-6 225,3-2 0,-7 0 0,-1-2 1,1-6 103,-3-6 0,5 2 1,-10-3-1,0-4-425,3-8 0,-8 3 1,8-5-1,-3 5-228,1 2 1,-1-2-1,-7-3-234,0-2 0,0 0 116,0 7 1,0 8 704,0-1 1,0 13 0,-3 2-715,-4 12 1,5 0-39,-5 3 0,7-11 391,7 4 1,-2-8-1,7-8 168,-3-6 0,6-5 0,-5-3 0,-1 0 444,1 0 0,4 0 0,-6-2 1,-1-2-11,3-3 0,-8-8 0,5 6 1,-4-3-359,-3-5 1,0-2-1,0-2 1,0 1-61,0 6 1,-7-3 0,-3 13-89,-2 6 1,4 11-1,-4 18 1,3 13 42,4 12 1,-5 19-1,3 13 1,2 14 23,3 11 0,1-40 0,2 0 1,-1 6-1,2 2 0,1 3 1,1 0-45,2 2 1,3 0-1,4 2 1,3 1-1,1 1 1,2-1-1,1 2 1,1 0-31,1 0 0,0-2 1,0-10-1,2-3 1,-1-6-1,2-4 0,26 24 211,-3-22 0,-2-20 0,-4-13-88,-6-4 1,-14-11 0,-15-13-1,-5-4 168,-2-3 0,-9 0 0,-8-2 1,-10-2-670,-9-3 1,-15-8 0,-7 6 0,-5-1-186,-2 1 1,-1 2 0,-1 7-1,-6 0 497,-7 0 0,12 3 0,8 5 0,9 6 656,10 6 0,14 4 1,6 6-1,11 6-164,7 5 1,8 3 0,10 0 0,14-3-213,10-4 0,16 2 0,11-10 1,11-2-730,8-3 0,4-9 0,3-3 1,0-2 525,-7-5 0,-37 4 0,1-3 0,40-18 0</inkml:trace>
  <inkml:trace contextRef="#ctx0" brushRef="#br0" timeOffset="1343">1743 1 7720,'-15'21'361,"1"1"1,9 7 0,-3 5 0,6 5-336,2 7 0,0 14 0,0 3 0,0 10-290,0 4 1,0 1 0,0 2 0,2-8-620,6-4 883,-6-12 0,17-13 0,-6-11 0</inkml:trace>
  <inkml:trace contextRef="#ctx0" brushRef="#br0" timeOffset="2134">1438 545 8137,'-15'7'403,"1"1"0,6 6 0,-4-4-358,3 2 1,4 0 0,14 3-14,13-8 1,2-5 0,10-2 0,0-2-57,0-5 1,5-8-1,7-12 1,0-4-89,-5-3 1,-5-2 0,3-5 0,-5 2-58,-3 3 1,-2 2 0,-7-5 0,-3 5 220,-4 3 1,-3 4 0,-7 10 263,2 3 0,0 11-171,-7 3 0,0 12 1,0 15-1,0 2-39,0-2 0,8 6 0,1 4 0,1 4-99,0 2 1,4 1-1,-7 0 1,1 2-101,1 4 0,-6-4 0,4 8 1,-2-4-77,2 1 0,-4-7 0,4-10 176,-5-3 1,-4-4 0,-3-15-1,-2-12 107,2-12 1,2-8 0,3-4 0,0-5 76,0-7 1,0-5-1,0-3 1,0 3 21,0 5 0,3-3 0,4 10-120,8 2 1,-3 6-1,2 6-107,3 8 1,3 7 0,4 7-1,2 10-40,3 10 0,0 4 1,-7 8-1,0-3 48,0 3 0,7-1 0,0-1 0,-3-8 150,-1-5 1,4-5-1,2-4 1,3-8-13,5-4 1,-1-16 0,1-6 0,-5-10-65,-3-5 0,6-2 1,-8-8-1,-3 1-52,-1-1 1,-11 1 0,-2-1-1,-2 3-60,-5 5 0,-5 4 0,-8 10 0,-6 1-140,-5-1 1,-10 3 0,0 4 0,0 8 213,-3 4 1,8 3 0,-8 3 0,3 6 231,0 13 0,0 10 0,8 11 0,-1 1 355,0-1 0,10 8 0,5 0 0,4 0-172,3 2 0,5-9 1,10 2-1,14-10-659,9-5 0,23-11 0,7-13 0,9-7-4210,12-7 4424,8-15 0,-43 6 0,1-2 0,0-4 0,-1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17.103"/>
    </inkml:context>
    <inkml:brush xml:id="br0">
      <inkml:brushProperty name="width" value="0.08571" units="cm"/>
      <inkml:brushProperty name="height" value="0.08571" units="cm"/>
    </inkml:brush>
  </inkml:definitions>
  <inkml:trace contextRef="#ctx0" brushRef="#br0">218 196 8090,'0'-24'171,"0"-5"0,-7 5 0,0-5 1,2 5 519,3 2 0,2 8 1260,0-1-1544,0 10 1,0 5 0,0 17 0,0 7-29,0 5 1,0 10-1,0-3 1,0 8-60,0 7 1,0 2 0,0 7 0,0-2-154,0 3 0,0-1 0,0 3 0,0-2-202,0-1 1,2 6-1,3-16 1,2-4-143,-2-7 1,7 0 0,2-12 7,6-8 1,2-7 0,-1-12 0,4-2-155,4-6 0,-5-4 0,7-10 1,-2 3-393,0 5 0,0-6 0,-7 6 0,0-3-1960,0 2 2675,-1-4 0,1 7 0,0-10 0</inkml:trace>
  <inkml:trace contextRef="#ctx0" brushRef="#br0" timeOffset="214">44 284 8131,'-10'-15'-19,"-4"1"1,4-1 0,3-7 432,5 0 0,4 8 1,8-1-1,9-2-94,8-2 0,11 5 0,-1-1 0,4 1-489,2 1 1,8-6 0,0 7 0,0 0-1276,2 5 1444,-7-5 0,17 9 0,-8-7 0</inkml:trace>
  <inkml:trace contextRef="#ctx0" brushRef="#br0" timeOffset="398">131 545 8131,'-22'10'-266,"1"2"189,-1 0 1,10 0 442,5-5 1,16-4 0,11 4-1,9-5-459,4-2 1,4-7 0,6-3-1,1 1-1612,-1-1 1705,11 3 0,-8-3 0,7-2 0</inkml:trace>
  <inkml:trace contextRef="#ctx0" brushRef="#br0" timeOffset="766">1024 610 8081,'7'-22'649,"1"1"0,-1-1 1,-10 3-24,-4 4 0,-5 5 1,-10 10-1,-2 3 137,-5 4 1,2 8-1,-6 11 1,-1 6-580,0 1 0,7 4 1,-2 6-1,7-2-490,8-4 1,-3-3 0,10-8 0,2 3-473,2-2 1,6-10-1,4-5 1,10-2-227,10-6 0,4-4 1,8-4-1,-3-6 643,3-2 1,-5 5 0,0-6 0,-3 4 622,-4 4 0,-3 5 0,-2 7 1,-3 8 345,-5 4 1,-4 13-1,-10 4 1,0 5 242,0 3 1,0 9-1,0 5 1,0 5-441,0 2 1,0 0-1,0 1 1,0-1-1122,0 0 0,0 1 1,0-3-1,0-5 710,0-8 0,10-4 0,2-2 0</inkml:trace>
  <inkml:trace contextRef="#ctx0" brushRef="#br0" timeOffset="964">784 1133 8073,'0'-22'251,"0"8"378,0-1 1,10 8 0,7-5 0,7 2-525,5 5 0,10-5 1,-3 1-1,5-1-406,3 0 1,0-4 0,2 4 0,0 1-505,-3-1 0,3-7 1,-17 5 804,-2 0 0,-3-17 0,-2 5 0</inkml:trace>
  <inkml:trace contextRef="#ctx0" brushRef="#br0" timeOffset="1232">1329 828 8073,'0'-22'-96,"-3"3"0,-1 2 746,-4 2 0,1 1 345,7-8 0,0 12-713,0 10 0,0 10 1,3 12-1,1 2-189,4 5 1,9 3 0,-3 6 0,5-4-96,3-2 1,0 4 0,2-7-1,3-2-83,2-3 1,-7-2-1,-8-3 1,3-5-16,2-6 1,1-8-1,-3-8 100,-3-6 1,-9-8-1,2-7 1,-4-5 138,-3 0 0,7-4 0,0 6 1,-2 1-101,-2-1 1,-1 3-341,5 7 1,5 10-1,10 5-434,0 5 1,-8 11 0,-2 6 0,1 4-482,-1 3 1,2 7 1215,8 0 0,0 0 0,0-7 0</inkml:trace>
  <inkml:trace contextRef="#ctx0" brushRef="#br0" timeOffset="1481">1917 850 8073,'22'-22'-29,"-1"0"1,-6 0 0,-3 1 0,-2-1 640,-5 0 0,-3 0 1,-4 3-28,-6 4 0,-6 6 1,-13 11-1,-2 5 353,2 8 1,-4 7 0,2 4 0,2 6-534,3 2 0,2-5 0,1 7 0,1 0-715,6-2 0,4-2 0,10-11 0,0 1-388,0 0 0,10-3 0,4-4 0,8-8-67,7-4 0,5-3 0,10 0 0,-3 0 731,-5 0 1,5-8-1,-7 1 1,0 2 1009,-5 3 0,2 4 0,-2 3-375,-2 2 0,-3 8 0,-4-6 0,-4 1-1279,-1 0 0,-8-3 678,8-7 0,-1-19 0,8-5 0</inkml:trace>
  <inkml:trace contextRef="#ctx0" brushRef="#br0" timeOffset="1681">2331 131 8044,'-8'-22'0,"-1"1"855,-3-1 1,7 0 201,-3 0 1,6 13-1,2 9-605,0 12 1,2 17-1,3 7 1,5 5-167,2 3 1,3 9 0,6 5-1,1 5-409,0 2 0,-8 1 0,1 1 0,-1 3-1026,-1 3 0,4 9 1,-10-4-1,0-3-799,3-10 1,-8-12 1947,5-16 0,-4-6 0,-3-9 0</inkml:trace>
  <inkml:trace contextRef="#ctx0" brushRef="#br0" timeOffset="1948">2156 480 8044,'-21'-29'0,"-1"2"922,0 8 1,8-3-646,-1 7 0,13 6 0,2 1 0,12 6-60,7 2 0,3 2 0,2 3 0,3 2-269,2-2 0,9-2 0,-1-3 0,4 2 183,2 5 0,1-4 0,-1 4 0,3-2 166,5 2 1,-12 3-1,2 7 1,-5 0 360,-2 7 0,-7 0 1,2 12-1,-5 3-52,-2 2 1,-8 3 0,-1 2 0,-1 2-558,0 3 1,-5 7-1,5-7 1,-2-3-1433,-5-2 0,4-2 1,-1-3 1382,-4-5 0,8-14 0,1-12 0</inkml:trace>
  <inkml:trace contextRef="#ctx0" brushRef="#br0" timeOffset="2064">2831 196 8044,'0'-21'-1637,"0"-1"1491,0 0 146,10 10 0,-7-7 0,6 7 0</inkml:trace>
  <inkml:trace contextRef="#ctx0" brushRef="#br0" timeOffset="2680">3354 501 7910,'-2'-19'0,"-3"2"549,-2 3 1,-10 1-1,5-4 1,-3 5 291,1 3 1,-1 1 0,-7 8 0,0 3-404,1 4 1,-1 5-1,0 10 1,0 2-306,1 5 1,1 3-1,3 6 1,5-1-440,2 1 0,3-4 0,7 0 0,3-2-374,4-6 0,5-4 0,10-7 0,2-8 257,5-5 1,-2-2 0,6-2 0,-1-5 340,-5-8 0,-3-12 0,-2-2 0,-1 3 261,1 2 0,0 2 0,-3 0 0,-2 3 779,-2 4 0,-8-2-780,7 10 1,-1 2 0,1 12 0,-7 8-225,-4 4 1,-1 5 0,3 3 0,2 2-6,-2-2 1,-2-1-1,-3 1 1,0 2-37,0-2 0,0-3 0,-3-5 0,-2-2-127,-2-2 0,-3-11 0,5 1 33,-2-10 0,0-14 0,7-12 1,0-3 130,0-5 1,2-2-1,3-3 1,5 1 181,2-1 1,0 10 0,5 5 0,-2 8 87,2 6 1,2-2 0,3 10 0,-1 4 37,1 8 0,0 17 0,0 17 1,0 7-692,-1 4 0,-9 9 0,-2-6 1,-3 0 432,1 0 0,9 8 0,-5-6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34.432"/>
    </inkml:context>
    <inkml:brush xml:id="br0">
      <inkml:brushProperty name="width" value="0.08571" units="cm"/>
      <inkml:brushProperty name="height" value="0.08571" units="cm"/>
    </inkml:brush>
  </inkml:definitions>
  <inkml:trace contextRef="#ctx0" brushRef="#br0">85 283 8093,'-19'15'15,"4"-1"0,-2 1 0,10 9 0,0 5 423,-3 7 0,8 15 1,-5 7-1,7 8 96,7 6 0,-2 3 0,7 5 1,0-7-282,0-6 0,-5 6 0,5 0 0,0-3 312,1-2 0,-9-13 0,6-4 0,-3-7-568,1-8 0,-1-5-483,-7-9 0,0-12 0,0-10-302,0-12 1,0-8 0,0-4 0,0-2-2267,0-4 3054,0 1 0,0-2 0,0-3 0</inkml:trace>
  <inkml:trace contextRef="#ctx0" brushRef="#br0" timeOffset="567">129 1285 7991,'0'22'190,"-3"-8"1,-1 1 77,-4 2 0,-6 2 1,4 1 92,-2-6 0,7-2 0,-4-7-51,-1 2 0,7-2 0,-4-12-183,5-8 0,4-4 0,5-3 0,6 0-152,-1 1 0,7-8 1,-2 0-1,5 2-54,-1 3 0,13 2 0,-12 0 0,2 3 176,1 4 0,-4-2 1,1 10-1,0 5 77,0 7 0,-1 7 0,1 12 0,-2 5-177,-6 7 0,3 5 0,-7 3 0,-1-1-176,1 1 0,-3-3 0,-7-2 0,0-5-369,0-3 1,-2 1 0,-3-6-625,-2 3 0,-8-7 1172,8-7 0,-10-11 0,5 6 0</inkml:trace>
  <inkml:trace contextRef="#ctx0" brushRef="#br0" timeOffset="1906">608 1111 8097,'0'-12'1619,"0"2"1,2 25-1,6 4-1443,6 5 1,5-9 0,6 9 0,1 0-436,3 0 1,8-12-1,-6 8 1,3-8-613,5-7 1,-5 4 0,-1-1-1,-1-4 425,-6-1 1,-1-13-1,-4-4 1,1-6 118,0-1 0,-10-1 0,-5 0 0,-4-2 327,-3-5 0,0 5 0,0-8 59,0 1 1,-7 6-1,-3-1 1,0 7 333,0 4 1,-6 13 0,3 2 131,1 12 0,-5 17 0,10 7 0,0 8-40,-3 6 1,8 6-1,-5 9 1,2 3-102,-3 5 1,6 4 0,-5 10 0,2 0-186,-2 0 1,4 3 0,-6 2 0,1 2-362,1-2 0,-3-12 0,6-7 0,-4-8-1782,3-7 1,3-7 1943,2-15 0,-10-24 0,-2-14 0</inkml:trace>
  <inkml:trace contextRef="#ctx0" brushRef="#br0" timeOffset="2589">1327 1263 7991,'0'32'-50,"7"2"0,0 7 0,0 0 483,3 2 1,-5-1-1,7 13 1,0 1-7,0 0 0,-7-6 0,5 8 0,-3 3-351,0 2 0,0 2 0,-7-2 0,0-2-410,0-3 1,0-8 333,0 9 0,0-11 0,0 5 0</inkml:trace>
  <inkml:trace contextRef="#ctx0" brushRef="#br0" timeOffset="2590">1348 1154 7991,'22'-43'72,"0"-1"0,0 3 190,-1 5 0,1 7 0,0 14 0,0 8 131,0 5 0,2 2 0,0 5 0,0 7 6,-5 9 1,-4 6 0,2-3 0,-5 3-213,-2 2 1,-3 2 0,-7-4 0,0 4-230,0 3 1,0-5 0,-2 5 0,-6-2-46,-6-6 0,-13 6 1,-2-3-1,3-3-610,1-1 0,1-4 0,-3-1 0,-2-6-77,3-7 1,4-7 0,5-7 0,3-7 773,-3-6 0,7-4 0,3-5 0,4-5 0,3-9 0</inkml:trace>
  <inkml:trace contextRef="#ctx0" brushRef="#br0" timeOffset="2591">1501 1220 7991,'22'19'0,"-1"-2"-297,1-2 0,0-1 0,0 8 0,-1 0 517,1-1 0,0-6 0,0-1 0,0 1 176,-1-3 1,1-2-1,0-10 1,0 0-49,-1 0 1,1 0-1,0-3 1,0-6-4,0-13 0,-1-2 0,1-10 0,-3 0-246,-4 0 1,2 0 0,-10-5 0,0 3-122,3-3 0,-8 8 0,6 2 0,-6 5-60,-2 2 0,-7 0 1,-3 0-1,-2 3 201,-5 5 0,-2 4 0,-3 10 579,0 0 1,3 2 0,2 6 0,5 9 332,2 9 0,-4 1 0,6 7 0,4 0-657,1-1 1,3-6-1,0 4 1,3-2-918,4 1 0,5-1 1,10-8-1,2 1-1347,5 0 0,-2-3 0,9-4 1890,3-8 0,2 5 0,2 0 0</inkml:trace>
  <inkml:trace contextRef="#ctx0" brushRef="#br0" timeOffset="3190">2350 1459 8004,'0'15'51,"-2"-3"380,-6-2 1,4-1 379,-11-1 0,3-8 0,-5 2-472,2-7 0,8-14 1,-5-1-1,2-9-241,6-4 1,1-4 0,3-6 0,0-1 28,0 1 0,7-8 0,3 0 0,2 5-433,5 7 1,2 1 0,3 9-1,2 2-2007,5 3 2313,-4 12 0,6 2 0,-9 10 0</inkml:trace>
  <inkml:trace contextRef="#ctx0" brushRef="#br0" timeOffset="3191">2786 1176 8680,'0'22'0,"0"0"571,0 0 1,2 11 0,3 11-1,5 12-268,2 7 0,0 9 0,5 3 0,-3 3-186,3 4 0,-7-5 1,-1 1-1,-1-3-524,-1-5 1,0-2 0,-7-5-1,0-5-2328,0-8 2735,0-23 0,0 2 0,0-17 0</inkml:trace>
  <inkml:trace contextRef="#ctx0" brushRef="#br0" timeOffset="3192">2655 1002 7961,'22'-22'0,"-1"0"219,1 1 0,7 6 0,3 3 1,2 0 165,4 0 1,-4 7 0,2-2-1,3 7 18,2 7 0,-7 5 0,-2 10 0,-6 0-37,-4-1 0,5 1 0,-15 2 0,0 3-115,-5 2 0,-4 0 1,-6-7-1,-4 2-138,-8 5 0,-4-5 1,-5 5-1,-5-7-590,-8-7 0,-4 2 1,-2-8-1,2 1 264,4 0 0,-1-3 0,6-10 0,1-4-3210,-1-7 3423,3 4 0,7-19 0,1 5 0</inkml:trace>
  <inkml:trace contextRef="#ctx0" brushRef="#br0" timeOffset="3546">3308 327 7901,'32'-22'0,"-15"10"0,4 2 0,-1 3 372,-1 0 1,-4 2 0,-3 12 0,0 8 99,0 4 1,-5 13-1,5 6 1,-2 8-38,-5 5 1,4 10 0,-1-3 0,-3 7-265,-3 8 0,-2-6 1,0 8-1,0-2-359,0 0 0,0-1 0,0-7 0,0-2-798,0-5 0,0 1 0,0-14 0,0-6 986,0-5 0,0-5 0,0-7 0</inkml:trace>
  <inkml:trace contextRef="#ctx0" brushRef="#br0" timeOffset="3547">3787 1111 7539,'15'-44'-289,"-1"1"0,-2 2 0,3 2 1,-8 3 1202,-4-3 0,-3 7 0,0 3-176,0 5 1,-10 5 0,-5 4 0,-4 8-184,-3 5 1,3 11-1,0 6 1,2 7-370,0 7 0,-8-3 0,13 8 0,-2 0-293,-1 0 1,11 0-1,-4 2 1,6-4-328,2-1 1,0-14-1,0 5 1,0-3-364,0 0 1,10-6 0,4-6 613,5-5 0,3-2 0,-2-2 0,-4-5 138,-1-8 1,0-4 0,6-3 630,1 0 1,0 3 233,0 4 1,-1 6 0,-1 11-630,-6 5 1,-2 5-1,-7 10 1,2 0-566,-2 0 1,0-1 0,0 1 0,5 0 373,2 0 0,2 0 0,8-1 0</inkml:trace>
  <inkml:trace contextRef="#ctx0" brushRef="#br0" timeOffset="3914">4157 850 7225,'8'43'0,"-1"1"-98,-2-1 0,5-9 0,-3-2 0,-2-3 726,-3 0 0,-2 7 0,0-5 0,0 1-275,0-1 0,0-2 1,0-7-1,0 0-5,0 0 0,0-1-367,0 1 1,-7-12 0,0-10-241,2-12 1,2-15-1,3-4 1,0-1 9,0 1 0,0-8 0,0 3 0,0-5 122,0-3 1,8 8-1,1 2 1,1 3 195,0 4 0,4 3 0,-4 4 0,-1 3 240,1 3 1,7 9-1,-2-2 1,4 7-64,3 7 1,-8 0 0,1 13 0,2 6-90,2 6 0,0 4 1,-2 8-1,-2-1-75,2 1 0,2-3 0,0-5 0,-2-4 100,-2-1 1,-1-7 0,8 3 0,-2-8-56,-6-4 1,5-10 0,-4 2 0,4-7 32,3-7 0,-7-6 0,-1-11 0,3-5-134,2-7 0,-4-5 0,-3-3 0,-2 1-126,-5-1 1,4 1-1,-1-3 1,-4-3-300,-1-2 0,-6 8 0,-1 9 0,-6 3 272,-2 4 1,-3 5-1,-7 8 1,1 6 571,-1 6 1,0 19-1,0 7 1,1 8 232,-1 6 1,0 3-1,3 3 1,4 2-68,8 5 1,-3-5 0,3 7 0,2-2-202,3 0 0,4-1 0,5-6 0,10-1-898,10 1 1,0-10-1,11-5 1,6-5-662,4-2 1,3-10 0,-7-5-1,-1-7 1149,1-7 0,-1-5 0,1-10 0</inkml:trace>
  <inkml:trace contextRef="#ctx0" brushRef="#br0" timeOffset="4067">5377 1394 7876,'-12'-10'1961,"0"8"3102,5-5-4081,4-5 1,-7 7-2389,10-10 0,0 8 1406,0-8 0,10 1 0,2-8 0</inkml:trace>
  <inkml:trace contextRef="#ctx0" brushRef="#br0" timeOffset="4800">5595 0 8019,'-22'0'676,"0"0"-394,0 0 0,1 0 1,1 3-1,3 6 70,3 13 0,7 10 0,-8 14 0,1 4-52,1 8 1,-4 25-1,8 14 1,4-43-1,0 3-145,0 4 1,0 1-1,-2 6 1,0 2-1,2 5 1,0 0 0,0 4-1,1-1-155,-2 2 0,2 0 1,0-2-1,3-3 1,3-14-1,3-1 0,2-5 1,3-2-87,2-3 1,3-3 0,19 31 0,9-15 0,1-17-472,-1-15 1,3-9-1,3-8 557,2-6 0,4-6 0,-2-2 0,6 0 0,-1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48.929"/>
    </inkml:context>
    <inkml:brush xml:id="br0">
      <inkml:brushProperty name="width" value="0.06" units="cm"/>
      <inkml:brushProperty name="height" value="0.06" units="cm"/>
      <inkml:brushProperty name="color" value="#E71224"/>
    </inkml:brush>
  </inkml:definitions>
  <inkml:trace contextRef="#ctx0" brushRef="#br0">453 153 8353,'0'-34'0,"-2"5"163,-6 5 1,4 4 0,-11 3 0,-2 5 204,-2 3 1,-3 1-1,-2 13 1,-5 7-69,-7 10 0,2 17 0,-3 2 0,1 7-197,2 1 1,-5 6 0,10 1 0,5 0-170,7-6 1,0-11-1,10-5 1,5-2-293,7-6 0,7-11 0,12-11 1,2-8 19,3-11 1,10-4 0,-5-5 0,2-3 134,1-2 0,-11-10 0,6 5 0,-3-2 179,0 0 1,0 9 0,-7-2 0,-3 5 434,-5 2 508,6 0 1,-18 13-550,5 9 1,-4 9 0,-3 13 0,0 2-255,0 5 0,0-4 1,0 6-1,0-2-604,0 0 1,0 0 0,2-7-196,6 0 0,4-1 1,9-1 682,1-6 0,0-4 0,0-10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49.381"/>
    </inkml:context>
    <inkml:brush xml:id="br0">
      <inkml:brushProperty name="width" value="0.06" units="cm"/>
      <inkml:brushProperty name="height" value="0.06" units="cm"/>
      <inkml:brushProperty name="color" value="#E71224"/>
    </inkml:brush>
  </inkml:definitions>
  <inkml:trace contextRef="#ctx0" brushRef="#br0">218 937 8244,'0'-14'-1308,"0"-1"1765,0-2 0,0-2 473,0-3 1,-9 3 0,-6 4-461,-4 8 0,-3 14 0,0 8 0,1 4-154,-1 3 1,0 7-1,3 3 1,2 1-236,2 6 1,10 2 0,-2 3 0,5-1-439,2 1 1,0-8-1,2-2 1,5-2-537,8-6 0,7-11 0,7-8 1,7-5 892,5-2 0,12-19 0,3-5 0</inkml:trace>
  <inkml:trace contextRef="#ctx0" brushRef="#br0" timeOffset="1">523 1 8120,'0'44'0,"0"-1"55,0 1 0,0 6 0,0 4 0,0 4 231,0 9 0,3 1 0,2 12 0,4 2-415,3 3 0,-7 2 0,5 0 0,-3-2-179,0-5 0,8-8 0,-5-14 0,-1-9-813,1-10 1121,-3-18 0,-7-1 0,0-8 0</inkml:trace>
  <inkml:trace contextRef="#ctx0" brushRef="#br0" timeOffset="2">88 763 8244,'-12'0'616,"4"0"1,16-2 0,9-3-357,9-2 0,8-1 1,12 8-1,2 0-384,3 0 0,10-7 0,-1 0 0,8 2-440,5 3 0,-8 2 0,-7 0 0,0 0 564,-2 0 0,-3 0 0,-9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49.620"/>
    </inkml:context>
    <inkml:brush xml:id="br0">
      <inkml:brushProperty name="width" value="0.06" units="cm"/>
      <inkml:brushProperty name="height" value="0.06" units="cm"/>
      <inkml:brushProperty name="color" value="#E71224"/>
    </inkml:brush>
  </inkml:definitions>
  <inkml:trace contextRef="#ctx0" brushRef="#br0">1 1 9271,'0'22'-75,"0"-1"0,0 1 25,0 0 0,0-7 1,0-1-102,0 3 1,2 2-112,6 3 1,4-7 182,10-1 0,-1-9 0,1 2 62,0-4 1,-8-6 0,1-2 0,-1-4 93,-2-3 0,5 4 1,-7-6 429,2-3 1,-5 5 1404,8-3-1043,-10 10 1,4-2-1,-6 12-723,4 2 0,-4 10 1,4-2-1,-2 2-306,2-3 1,-2 6 0,7-6 0,0 3-571,0-2 1,3 2 0,6-10 0,1-2 729,0-3 0,9 8 0,3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45:57.044"/>
    </inkml:context>
    <inkml:brush xml:id="br0">
      <inkml:brushProperty name="width" value="0.06" units="cm"/>
      <inkml:brushProperty name="height" value="0.06" units="cm"/>
      <inkml:brushProperty name="color" value="#E71224"/>
    </inkml:brush>
  </inkml:definitions>
  <inkml:trace contextRef="#ctx0" brushRef="#br0">44 424 8403,'12'0'-1472,"0"0"1725,-4 0 0,-4-8 0,9-1 5,-4-3 1,1 4 0,-5-6-2,2-3 1,10-2 0,-5-3-9,0 0 0,-2 8 0,-8 1 648,5 4-324,-4-8 1,4 14-267,-14-4 0,2 12 1,-9 5-1,-3 2-81,-3 5 1,-2 2 0,3 3-1,2-3-217,3-4 0,6 4 1,-6-4-473,-3 4 1,7-5 45,3 1 0,5-13 331,2-2 1,7-4 0,5-16 0,5-6 74,7-6 0,3 3 0,-6-5 0,1 0 36,0 0 1,0 1 0,0-6 0,-1 5-14,1 3 0,-7 4 0,-3 10 0,0 5 117,0 2 1,-7 5 15,2 13 0,-14 6 1,-8 13-1,-4 4-59,-3 3 1,8 0 0,-1 5-1,-2-3-10,-2 3 1,-1-8-1,3-2 1,5-5-57,3-2 1,-1 0-261,3 0 200,4-10 0,-4-12 0,12-15 0,5-4-56,2-3 1,2-7 0,8-2 0,0-1 1,0 1 0,-8-6 1,1 8-1,2 0 43,2-2 0,0 7 0,-2-5 191,-2 4 0,-8 4-18,7-1 1,-9 12-1,0 10 1,-7 12 17,-6 8 0,-8 4 0,1 3 0,-2 4-56,3 3 0,-6-5 1,6 7-1,-6 0-46,-1-2 0,6-2 1,3-10-1,0-1-47,0 1 0,7 0 1,-2 0-428,4-1 289,3-8 0,0-6 1,3-14-1,4-8-39,7-4 0,6-10 1,2-3-1,-1 1 95,1-1 0,0-4 0,0 5 0,-3-1 77,-4 1 0,4 2 0,-7 7 0,3 0 174,-1 0 1,-7 3-34,8 4 0,-10 8 0,-1 14 0,-8 8 134,-11 4 0,3 13 0,-2 4 1,-3 5-130,-3 3 0,-2-8 1,3 0-1,2 1-64,3-4 1,6 1-1,-4-7 1,0 2-188,0-2 1,7-10-124,-2-3 1,5-4 191,2-3 1,2-9 0,5-20-1,5 0-60,0 0 1,8-7 0,-6 0 0,3 0 27,-2-2 0,4 4 0,-4-7 1,2 3 53,-3 4 1,3 3 0,-7 2 0,-1 0 19,1 1 1,0 8 90,-3 6 1,-5 7 0,3 10 0,-10 9 199,-9 8 0,-3 12 0,0-3 0,3 5 24,-3 3 1,-3-1-1,1-2 1,2-2-174,2-3 0,8-9 0,-5 2 1,2-5-15,6-2-447,1 0 1,6-13 178,4-9 0,-2-12 1,9-14-1,3-3-50,2 2 0,-4-4 0,-1-1 0,3 1 76,3-1 1,-6-4 0,-2 7 0,0 2 53,1 3 1,-1 2-1,2 0 143,-7 1 14,-4 9 1,-6 14-1,-4 17 1,-5 10 95,0 5 1,-7 0-1,4 5 1,-4-5-88,-3-3 1,0 5 0,3-4-1,2-1 295,2 1 0,8-3-254,-7-7-250,9-1 1,-5-11 0,10-10 0,3-12-177,4-7 0,5-10 1,7-3-1,-2 1 37,-2-1 1,-1-4 0,8 5 0,-3-1 122,-4 1 1,4-6 0,-7 8 0,3 3 49,-1 1 1,-9 4-1,5 1 386,0 6 0,-10 9 30,0 19 0,-3 3 1,-11 17-1,-3 0-92,-3 0 0,-1 2 1,-1 8-1,2-1-94,6 1 1,-5-3 0,6-2 0,-1-5-112,-1-3 1,11-2 0,-6-7-657,0 0 445,8-10 0,2-12 0,14-17 0,3-7-61,-2-5 0,4-8 0,-4 6 1,4-3 44,3-5 1,0 5-1,-3 1 1,-2 1 66,-3 6 1,-2 1 0,5 4 450,-2-1-136,-10 0 0,4 12 0,-9 10 1,-2 15 18,-5 11 0,2 1 1,-10 7-1,-2 0-188,-2 0 0,5-8 0,1 6 0,1-3-11,0 0 0,5 0 0,-5-7-371,2-1-90,3 1 1,7-12 130,0-10 0,7-10 0,3-12 0,2-2 39,5-5 0,-5 5 1,3-7-1,-1 2 77,-2-1 0,5 1 0,-7 8 319,2-1 0,-7 0 234,2 0 1,-5 13 0,-4 9-5,-5 12 1,-3 7 0,-7 3 0,3 2-105,-3 5 1,-3-5-1,-1 8 1,1-3-89,6 0 0,-3 0 0,7-7-231,-2-1 1,0 1-329,-3 0 0,6-12 30,9-10 0,2-10 0,3-14 0,5-3 42,2-2 1,-5 0 0,5 5 0,-2-3 194,-5-2 0,4 0 0,-1 5 1,-4-3 100,-1-2 0,4 0 1,0 8 673,-2-1-317,-2 10 0,-13 4 0,-2 16-78,0 6 1,-8 13-1,6 4 1,-6 1-149,-1-1 1,6 8 0,1-5-1,-3 2-27,-3 0 0,6-9 1,2 2 305,2-5-485,-7-2 1,15-12 0,-6-10 0,6-12-19,2-8 1,2-4 0,3-3 0,5-4-39,2-3 1,0 7-1,5-4 1,-5 2 64,-2 0 0,0 2 0,-6 10 0,4 3 348,-4-3 0,-1 5 66,-3-3 1,0 13 0,0 2-96,0 12 1,-7 15-1,-3 4 1,0 1-119,1-1 0,-1 5 0,5-4 1,-2-1-174,2 1 1,3-3-1,2-5-279,0 5 0,0-5 0,0 5 108,0-5 0,2-12 0,5-4 188,8-6 0,-3-4 1,0-6 38,-2-6 0,4-5 0,-7-3 0,1 2 243,1 6 0,-6-5 0,4 4 858,-5-4-320,8-3 0,-5 10-245,9 5 0,-9 14 0,3 7-632,-6 6 1,-2 1-1,0 1 1,0 0-811,0 0 1,0 0 918,0-1 0,0 11 0,0 2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49.764"/>
    </inkml:context>
    <inkml:brush xml:id="br0">
      <inkml:brushProperty name="width" value="0.06" units="cm"/>
      <inkml:brushProperty name="height" value="0.06" units="cm"/>
      <inkml:brushProperty name="color" value="#E71224"/>
    </inkml:brush>
  </inkml:definitions>
  <inkml:trace contextRef="#ctx0" brushRef="#br0">261 44 8526,'-7'-14'511,"0"-1"0,-10 10 0,2-2 143,-4 5 0,-3 2 0,0 2 0,1 5-295,-1 8 0,0 4 0,3 3 1,2 0-314,2 0 1,3 2 0,-2 2 0,6 3-369,6-2 0,2-10 0,0-2 0,2 1-253,6 4 0,4-8 0,10-2 0,-1-3 273,1 0 0,0 0 1,0-7-1,-1 0 425,1 0 0,0 0 1,0 0 426,0 0 1,-1 0 279,1 0-2639,0 0-272,0 0 2081,-1-9 0,-8 6 0,-4-6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49.998"/>
    </inkml:context>
    <inkml:brush xml:id="br0">
      <inkml:brushProperty name="width" value="0.06" units="cm"/>
      <inkml:brushProperty name="height" value="0.06" units="cm"/>
      <inkml:brushProperty name="color" value="#E71224"/>
    </inkml:brush>
  </inkml:definitions>
  <inkml:trace contextRef="#ctx0" brushRef="#br0">0 42 8244,'8'-15'-146,"-1"0"431,0 11 0,-4-4 0,1 16 0,4 6 186,-3 6 1,-1 11 0,1 5-1,3 5-299,-4 3 0,6 7 0,-3 2 0,1 3-134,1 4 0,-6-4 0,4-1 0,-2 1-773,2 0 1,-5-10-1,8-3-440,0-11 1,-5-18 1174,9-7 0,-9-14 0,5-5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50.214"/>
    </inkml:context>
    <inkml:brush xml:id="br0">
      <inkml:brushProperty name="width" value="0.06" units="cm"/>
      <inkml:brushProperty name="height" value="0.06" units="cm"/>
      <inkml:brushProperty name="color" value="#E71224"/>
    </inkml:brush>
  </inkml:definitions>
  <inkml:trace contextRef="#ctx0" brushRef="#br0">1 97 8233,'12'-22'-508,"0"1"0,-5-1 936,8 0 1,-3 12-1,0 10 1,0 15-50,0 11 0,-4 8 1,4 10-1,0-1-13,0 1 1,-5 0 0,5 1 0,0 4-147,0 2 0,-4 7 0,4-5 0,-3 0-431,-4 0 1,5-2-1,0-7 1,-1-1-435,1 1 0,-3-10 0,-4-5 0,2-5-1803,2-2 2448,0 0 0,3-1 0,2 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50.848"/>
    </inkml:context>
    <inkml:brush xml:id="br0">
      <inkml:brushProperty name="width" value="0.06" units="cm"/>
      <inkml:brushProperty name="height" value="0.06" units="cm"/>
      <inkml:brushProperty name="color" value="#E71224"/>
    </inkml:brush>
  </inkml:definitions>
  <inkml:trace contextRef="#ctx0" brushRef="#br0">1 1 10385,'0'22'0,"0"2"176,0 5 0,2-5 1,3 7-1,5-1-450,2-1 0,2 2 0,8-4-153,0 2 1,-1-3-1,1-11 1,2-8 97,6-5 1,-6-11-1,5-6 1,-7-7 182,-8-7 0,5 3 0,-4-10 0,2-1 248,-3 3 0,-2 3 1,-7 9-1,3 0 776,-4 1 1,-1 13-561,-3 16 1,0 9-1,0 26 1,0 10-187,0 8 0,0 7 0,2 4 0,3 10-21,2 10 1,1-9 0,-8 4-1,0-3 28,0 1 1,0 2 0,-5-2 0,-7-8 35,-10-11 1,-7-6 0,2-14 0,-4-7-207,-3-5 0,7-15 1,-2-14-1,5-10 0,2-9 0,0-15 0,3-8 0,2-6-13,3-8 0,9 2 0,-2-6 0,4-1-312,3 0 0,0 1 0,0-3 1,3 7-170,4 5 1,5 10-1,10 2 1,-1 2-512,1 6 1036,10 11 0,-8-4 0,7 7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51.887"/>
    </inkml:context>
    <inkml:brush xml:id="br0">
      <inkml:brushProperty name="width" value="0.06" units="cm"/>
      <inkml:brushProperty name="height" value="0.06" units="cm"/>
      <inkml:brushProperty name="color" value="#E71224"/>
    </inkml:brush>
  </inkml:definitions>
  <inkml:trace contextRef="#ctx0" brushRef="#br0">283 66 8020,'-29'-27'124,"3"8"0,-1 7 135,3 7 1,4 2-1,3 6 1,-2 4 89,2 8 1,0 4-1,-5 5 1,1 3-255,-1 2 1,10 0 0,5-7 0,4-1-77,3 1 0,0 0 0,0 0-195,0-1 1,10-8 0,4-4 0,6-1-44,1-1 1,1 0 0,0-9 0,0-3 458,0-2 1,-1-8 0,1 5-1,0 1 235,0-1 1,-1 3-1,1 7-466,0 0 1,0 0-154,0 0 0,-1 2 0,-1 5-2413,-6 8 2557,6 4 0,-8 13 0,9 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51.981"/>
    </inkml:context>
    <inkml:brush xml:id="br0">
      <inkml:brushProperty name="width" value="0.06" units="cm"/>
      <inkml:brushProperty name="height" value="0.06" units="cm"/>
      <inkml:brushProperty name="color" value="#E71224"/>
    </inkml:brush>
  </inkml:definitions>
  <inkml:trace contextRef="#ctx0" brushRef="#br0">1 1694 7757,'7'-21'0,"0"-1"-95,-2 0 0,7-2 0,3-3 0,4-4 562,3-3 1,2-2 0,3-10 0,4-5-156,3-7 1,0-5 0,5-5 0,-3-4-87,3-8 1,-8 2-1,-2-2 1,-5-2-80,-2-2 0,-2 4 0,-3 2 0,-5 3-56,-3 5 0,-11 5 1,-13 4-1,-4 3-134,-3-2 0,-9 9 0,-3 7 0,-2 13-284,-1 7 1,3 12 0,-2 7 0,5 12 92,-1 15 0,8 14 1,-3 20-1,8 11 339,5 8 0,6 13 0,-4 11 0,7-48 0,0 2-117,3 2 0,0 1 0,0 2 0,1 0 0,2-2 0,1 0 0,1-1 0,1 1-334,2-2 1,2-2 0,14 35 0,7-4 0,8-11-138,4-9 0,2-22 0,1-7 1,-1-14 287,1-13 0,-1-5 0,1-2 0,-3-2 195,-5-5 0,-7-8 0,-12-12 0,-2-2-13,2 3 1,-7-1-1,-3 1 1,-5-6-16,-2-2 1,0 5 0,0-5 0,0 3 1139,0 4 0,0 3-608,0 2 0,0 13-342,0 9 0,0 9 0,0 15 0,0 3-184,0 2 1,0 10 0,3-5 0,1 2-380,4 0 1,1-9 400,-1 2 0,4 5 0,10 0 0</inkml:trace>
  <inkml:trace contextRef="#ctx0" brushRef="#br0" timeOffset="1">807 1085 8245,'-8'-44'0,"-1"3"0,-1 2 421,0 3 0,-4 2 0,4-2 1,0 7-221,1 5 1,2 2-926,7 0 0,2 10 724,5 5 0,5 4 0,10 3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53.342"/>
    </inkml:context>
    <inkml:brush xml:id="br0">
      <inkml:brushProperty name="width" value="0.06" units="cm"/>
      <inkml:brushProperty name="height" value="0.06" units="cm"/>
      <inkml:brushProperty name="color" value="#E71224"/>
    </inkml:brush>
  </inkml:definitions>
  <inkml:trace contextRef="#ctx0" brushRef="#br0">88 457 7929,'7'27'-385,"0"-5"0,1-5 0,-8 4 1137,0 1 1,-3-10-561,-4-4 1,-5-6-1,-10-2-187,0 0 0,10-10 0,3-7 1,1-7-226,1-5 0,0-7 0,7 4 0,0-2-58,0-4 1,0 4-1,0 0 1,0 3 117,0 4 1,7 3-1,0 2 1,1 3 113,1 4 1,-4 5 0,10 15 158,1 10 1,-3 2 0,-1 19 0,0 3 113,0 2 1,-5 2 0,5 3 0,0 3 48,0 2 0,1-8 0,3-9 0,-1-3-44,2-4 0,5-5 0,4-8 0,3-6-92,-2-6 0,0-12 1,-1-7-1,3-9-61,-2-10 1,4-6 0,-2-1-1,-2-1 41,-3 1 1,-2-1 0,-3 1-1,-4-1-59,-8 1 0,-5-1 0,-4 0 0,-5 1-298,-8-1 1,-7 13-1,-4 9 1,-6 12 124,-1 8 0,4 4 0,-5 8 0,2 12 136,6 12 0,1 7 1,6 2-1,2 1 176,3 0 0,9-1 0,-3 1 0,8-3-317,8-5 0,13 3 1,16-10 116,4-3 0,12-1 0,3-4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54.157"/>
    </inkml:context>
    <inkml:brush xml:id="br0">
      <inkml:brushProperty name="width" value="0.06" units="cm"/>
      <inkml:brushProperty name="height" value="0.06" units="cm"/>
      <inkml:brushProperty name="color" value="#E71224"/>
    </inkml:brush>
  </inkml:definitions>
  <inkml:trace contextRef="#ctx0" brushRef="#br0">106 480 8211,'0'34'0,"0"-5"329,0-5 1,0-2 0,0-1 0,0 1-46,0 0 1,3 0-1,4 0-498,8-1 0,4-1 0,3-6-1360,0-7 1574,-1-4 0,1-13 0,0-2 0</inkml:trace>
  <inkml:trace contextRef="#ctx0" brushRef="#br0" timeOffset="1">172 371 8211,'-29'-44'-204,"-3"-2"0,1-2-12,-1-3 0,11 0 1,9 8-75,2-1 0,5 20-6,12 10 0,-2 9 296,10 5 0,-1 9 0,8 3 0</inkml:trace>
  <inkml:trace contextRef="#ctx0" brushRef="#br0" timeOffset="2">411 589 8211,'0'21'37,"0"1"0,0 0 0,-2-3 0,-3-2 630,-2-2 0,0-8 115,7 8-618,-10-1 0,7-4 0,-4-10-131,5-12 0,4-8 1,5-1-1,6-1-162,-1 0 1,7 0 0,-4 0 0,4 1-99,3-1 1,-8 7 0,3 3 0,5 3-138,5 4 1,2 2-1,-10 6 1,-2 6-853,-3 13 1216,1 0 0,7 19 0,-1-7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54.247"/>
    </inkml:context>
    <inkml:brush xml:id="br0">
      <inkml:brushProperty name="width" value="0.06" units="cm"/>
      <inkml:brushProperty name="height" value="0.06" units="cm"/>
      <inkml:brushProperty name="color" value="#E71224"/>
    </inkml:brush>
  </inkml:definitions>
  <inkml:trace contextRef="#ctx0" brushRef="#br0">402 1 8182,'0'14'-578,"0"3"0,0 8 934,0 8 1,0 11-1,0 7 1,3 7-32,4 5 0,-5 2 1,8 3-1,-3 0-370,0-3 1,1 5-1,-8-14 1,0-1-1141,0-4 1185,0-14 0,0-6 0,0-9 0</inkml:trace>
  <inkml:trace contextRef="#ctx0" brushRef="#br0" timeOffset="1">76 153 9095,'-27'-2'223,"5"-5"-562,-4 4 0,35 1 0,3 9 0,13 0 772,1 3 1,8-8 0,5 8 0,7-3-311,4 1 0,1-1 0,-5-7 0,3 0-315,1 0 1,1 7 0,-10 0 0,-2-2 145,-3-2 0,-9-1 0,2 3 0,-5 2 489,-2-2 1,-10 7-1,-5 3 1,-4 4 149,-3 3 0,-3 2 1,-1 5-1,-6 5-339,-2 0 1,7 4 0,-5-8 0,3-4-361,0-2 0,0-2 1,7 0-1,0 0-475,0-1 0,0 1-1192,0 0 1016,0 0 0,2-10 0,3-7 353,2-10 0,8 0 0,-6-10 0,1-1 173,0-4 0,7 6 1,-5-1-1,2 1 832,1 2 1,-8-5 0,5 7 201,-2-2 0,7 7 1,-5 0-215,0 10 0,0 0 0,-7 9 0,4 3-818,4 3 0,-9 9 0,6 0 0,-3-3-996,1-1 0,1-4 1225,-2 1 0,-4 0 0,7 0 0</inkml:trace>
  <inkml:trace contextRef="#ctx0" brushRef="#br0" timeOffset="2">1164 415 8254,'22'0'273,"0"0"1,-8 9-1,-1 6 1,-1 4-162,0 3 0,-7 0 0,4 2 0,-1 3-703,-1 2 0,2 0 591,-1-8 0,-6 1 0,8 0 0</inkml:trace>
  <inkml:trace contextRef="#ctx0" brushRef="#br0" timeOffset="3">1317 219 8254,'-22'-22'236,"3"0"1,2 3 193,2 4-2018,10 6 1588,-4 9 0,9 9 0,0 3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54.497"/>
    </inkml:context>
    <inkml:brush xml:id="br0">
      <inkml:brushProperty name="width" value="0.06" units="cm"/>
      <inkml:brushProperty name="height" value="0.06" units="cm"/>
      <inkml:brushProperty name="color" value="#E71224"/>
    </inkml:brush>
  </inkml:definitions>
  <inkml:trace contextRef="#ctx0" brushRef="#br0">306 172 8254,'12'-31'87,"7"6"1,-7-4 0,0 5 2430,-4 2-2052,4 1 1,-12 9-1,0 4 1,-12 11-370,-8 11 0,-2 6 1,1 21-1,-1 7-190,0 5 0,3-2 0,4 5 1,6-3 30,-1-5 0,7 6 1,-4-4-1,5-4 417,2-7 0,0-7 0,0-11 642,0 1 0,0-5-589,0-10 1,-10-9 0,-4-20 0,-8 0-1716,-7 1 0,5-1 1307,-5 0 0,-5 0 0,0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19:18.190"/>
    </inkml:context>
    <inkml:brush xml:id="br0">
      <inkml:brushProperty name="width" value="0.06" units="cm"/>
      <inkml:brushProperty name="height" value="0.06" units="cm"/>
      <inkml:brushProperty name="color" value="#E71224"/>
    </inkml:brush>
  </inkml:definitions>
  <inkml:trace contextRef="#ctx0" brushRef="#br0">87 2483 8199,'-21'0'-432,"8"0"849,-6 0 547,7 0-583,0 0 0,2-3-261,10-4 0,3 5 0,4-8 0,7 3-91,6-1 1,2-1-1,2 1 1,5-4-22,7 0 0,0-7 0,5 4 0,5-4-66,0-3 0,10 0 1,2 1-1,5-1 110,2 0 1,1-2-1,1-3 1,6-2-42,7 3 0,-3-6 0,3 3 0,0 3-51,-3 1 0,8-4 1,-7 0-1,-1 3 45,-4 1 1,-6 4 0,1-3 0,2-3 56,3-2 0,-1 0 0,-4 7 0,2-2-28,3-5 1,7 5 0,-5-8 0,0 3-5,0 0 1,5-2 0,-5 4 0,0-2 42,0 2 0,0-4 0,-5 2 1,5 0-19,2-3 0,1 8 0,2-7 1,-5 2-38,0 0 0,-5-3 1,10 3-1,-1-7 21,-1-5 0,4 4 0,-7 1 0,3-3 60,4-2 0,-37 20 0,2-1 0,0 0 0,0 0 0,-1 1 0,0-1-38,44-22 0,-3 1 1,-43 20-1,1 0 0,0 0 1,0 0-10,42-21 0,-38 19 0,1 2 0,37-14 0,3-1-45,-1 1 0,-42 17 0,1-1 0,-1 4 0,0 0 0,45-19 47,-3 0 1,-1 9 0,-1-4 0,0 2 75,0 0 1,-7 0 0,-3 7 0,-2 0 74,-5 0 0,-4 1 0,-8 1 1,-7 6 30,-6 6 0,-3-1 0,-6 1 1,-7 4-146,-5 1 1,-9 3-1,-3 3-1023,-3 4 1,6-2-2388,-8 9 3319,0-9 0,-16 14 0,-3-6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55.247"/>
    </inkml:context>
    <inkml:brush xml:id="br0">
      <inkml:brushProperty name="width" value="0.06" units="cm"/>
      <inkml:brushProperty name="height" value="0.06" units="cm"/>
      <inkml:brushProperty name="color" value="#E71224"/>
    </inkml:brush>
  </inkml:definitions>
  <inkml:trace contextRef="#ctx0" brushRef="#br0">197 197 8056,'12'-24'-87,"-5"-5"0,-4 5 0,-3-5 0,0 4 295,0 4 1,0 6 105,0 1 1,-3 9 0,-4-3 227,-7 6 0,-6 14 0,-2 7 0,1 10-151,-1 5 1,0 3 0,0 6 0,3 1-369,4-1 1,-1 1 0,8-1-1,3 1-365,3 0 1,2-1-1,2 1 1,6-3-270,6-5 1,8 0 0,7-11 0,7-9-1944,5-3 2554,3-6 0,9-7 0,3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56.548"/>
    </inkml:context>
    <inkml:brush xml:id="br0">
      <inkml:brushProperty name="width" value="0.06" units="cm"/>
      <inkml:brushProperty name="height" value="0.06" units="cm"/>
      <inkml:brushProperty name="color" value="#E71224"/>
    </inkml:brush>
  </inkml:definitions>
  <inkml:trace contextRef="#ctx0" brushRef="#br0">433 149 8168,'0'-22'-151,"0"0"1,0 0 565,0 0 1,-9 3-1,-8 2 288,-10 3 0,3 9 1,-7 0-1,-1 10-91,-4 9 0,-5 8 1,0 7-1,2 7-598,3 6 0,9-6 0,0 0 0,8 0-236,4-2 1,11 5 0,-4-10 0,8-5-541,8-7 1,4 3 0,10-8 0,2 0 207,5-5 1,2-7-1,8-5 1,-5-5 525,-3-2 0,6 0 0,-8-5 0,-3 3 424,-2-3 0,-2 5 0,0 0 613,0 2 0,-1-5-613,1 8 1,-2 2-1,-6 13-745,-7 6 0,-2 6 0,0 1 0,2 1-450,-2 0 0,-2 7 0,-3 0 799,0-2 0,9-3 0,3-2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6:57.287"/>
    </inkml:context>
    <inkml:brush xml:id="br0">
      <inkml:brushProperty name="width" value="0.06" units="cm"/>
      <inkml:brushProperty name="height" value="0.06" units="cm"/>
      <inkml:brushProperty name="color" value="#E71224"/>
    </inkml:brush>
  </inkml:definitions>
  <inkml:trace contextRef="#ctx0" brushRef="#br0">284 129 8020,'0'-22'-26,"-3"0"1,-1 1-1,-6 1 930,-2 6 0,-3 2 0,-6 7-530,-1-2 0,0 2 1,0 12-1,3 8-93,4 4 0,-2 10 0,10 2 0,2 3-357,3 5 1,2-5-1,0 0 1,2 0-31,6-1 1,-4-4-1,9 5 1,-1 0-57,0 0 1,0-7-1,2 2 1,-4-5 133,0-2 1,-8-8 0,5 1 91,-4 2 0,-6 0 0,-4-3-51,-7-7 0,-6-4 0,-2-6-64,1-4 0,-1-5 0,0-7 0,3 2-194,4 2 1,-2 1 0,10-8-161,2 0 1,3 8-1,4 2-12,5 2 0,1-5 0,11 8 0,5 0 224,0-3 0,10 8 0,3-8 1,4 3 195,2 0 1,1-10 0,-1 5 0,1-3 216,0 0 0,-1 1 0,1-8 0,-3 0 70,-5 1 0,-4-1 1,-13 0-1,-2 3 284,-3 4 1,-11-2-1,-3 10-324,-12 2 1,-10 0 0,-5 0 0,-4-2-33,-3 2 1,5 3 0,-5 4-1,0 6 28,0 6 0,8 6 0,-3 1 1,7 1-45,7 0 1,-2 2 0,8 3 0,-1 4-204,0 3 1,6 0 0,11 5 0,7-6-946,6-1 0,11-3 1,8-7-1,9-3 946,10-4 0,15-6 0,4-9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07.430"/>
    </inkml:context>
    <inkml:brush xml:id="br0">
      <inkml:brushProperty name="width" value="0.08571" units="cm"/>
      <inkml:brushProperty name="height" value="0.08571" units="cm"/>
    </inkml:brush>
  </inkml:definitions>
  <inkml:trace contextRef="#ctx0" brushRef="#br0">197 175 8090,'0'-31'-2,"0"6"0,0-4 0,0 5 192,0 2 1,2 3-1,5 4 30,8 8 0,-3 5 0,3 4 1,4 8 18,8 12 1,-3 12 0,7 16-1,-2 8 70,0 5 0,3 15 1,-6 9-1,-10-38 1,0 1-178,2 3 1,-2 1 0,-6 3 0,-1 2 0,1 1 0,-1 1 0,-2 1 0,-2 1-185,-1 3 1,-3 2 0,0 4-1,-2 1 1,-2-2 0,-3 0-1,-4 0 1,-2-1 55,-3-4 1,-4-2-1,-4-6 1,-2-4-1,-1-7 1,-2-2-1,-27 37-168,-6-9 0,1-15 0,4-10 0,10-9-772,7-10 1,13-7 935,-3-8 0,7 1 0,7-1 0,6 10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21.567"/>
    </inkml:context>
    <inkml:brush xml:id="br0">
      <inkml:brushProperty name="width" value="0.08571" units="cm"/>
      <inkml:brushProperty name="height" value="0.08571" units="cm"/>
    </inkml:brush>
  </inkml:definitions>
  <inkml:trace contextRef="#ctx0" brushRef="#br0">54 1 8296,'-22'0'-392,"1"0"1,11 0-1,10 0 602,12 0 0,17 0 0,10 2 1,9 3 127,10 2 1,5 0-1,5-7 1,5 0 123,6 0 1,13 0-1,3 0 1,-3 0-245,-3 0 1,-11 0 0,-6 0-1,-9-2-857,-12-5 0,-10 4 639,-19-4 0,-10 5 0,-2 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19.253"/>
    </inkml:context>
    <inkml:brush xml:id="br0">
      <inkml:brushProperty name="width" value="0.08571" units="cm"/>
      <inkml:brushProperty name="height" value="0.08571" units="cm"/>
    </inkml:brush>
  </inkml:definitions>
  <inkml:trace contextRef="#ctx0" brushRef="#br0">1 741 12243,'24'0'0,"5"-2"155,7-6 1,13 6-1,4-5 1,3 4-544,4 3 1,-7-7-1,-2 0 1,-5 2-287,-2 2 1,-11 1 0,-3-3 673,-6-2 0,-22-10 0,-4 5 0</inkml:trace>
  <inkml:trace contextRef="#ctx0" brushRef="#br0" timeOffset="109">131 327 7926,'-12'10'599,"-7"-8"-43,4 6 1,6-4-212,2 4 1,14-6-1,10 5 1,9-4-129,11-3 0,4 0 1,2 0-1,1 0-247,-1 0 0,8 0 0,0 0 0,-3 0-283,-2 0 0,-4 0 313,-6 0 0,5-10 0,-7-2 0</inkml:trace>
  <inkml:trace contextRef="#ctx0" brushRef="#br0" timeOffset="110">1765 371 7978,'14'-22'27,"1"0"1,-10 0-1,2 1 1,-2-1 537,2 0 1,-5-7 0,6 0 0,-6 2 205,-2 3 0,0 2 0,0 1-159,0-1 0,-10 0 0,-4 3-396,-6 4 0,6 6 0,-1 9 0,-2 4-88,-2 11 1,-3 2 0,3 19 0,2 3-16,3 2 1,1 12-1,-1 8 1,7 6-239,4 6 1,3 9 0,0-2 0,3 0-149,4-7 0,7-3 0,15-22 0,10-9 235,10-15 1,-1-12-1,8-17 1,-3-9 257,-5-15 1,-2-17 0,-5-7 0,-4-3 59,-8-5 0,-12-1 0,-5-1 0,-3 2-228,-4 3 0,-12 2 0,-8 1 0,-6 9-473,-8 7 0,-5 5 0,-12-2 0,-3 7-901,-1 5 1,-1 2 1321,7 0 0,-9 0 0,-3 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17.364"/>
    </inkml:context>
    <inkml:brush xml:id="br0">
      <inkml:brushProperty name="width" value="0.08571" units="cm"/>
      <inkml:brushProperty name="height" value="0.08571" units="cm"/>
    </inkml:brush>
  </inkml:definitions>
  <inkml:trace contextRef="#ctx0" brushRef="#br0">42 944 7970,'-22'0'1693,"10"-3"-757,5-4 1,7 5-1,7-6-513,8 6 1,4 2-1,3 0 1,2 0-436,5 0 0,-2 0 0,7 0 0,-1 0-624,1 0 0,-7 0 0,2-2 0,-5-3-870,-2-3 1,-8 1 1505,1 7 0,0-9 0,6-4 0</inkml:trace>
  <inkml:trace contextRef="#ctx0" brushRef="#br0" timeOffset="165">173 508 7970,'-12'-22'-269,"0"10"0,7 3 797,-3-1 0,1 10 0,7 2-258,0 18 0,0 4 0,0 12 1,3 3-138,4 2 1,-2 10 0,9 2-1,3 0-178,3 1 0,-1 4 0,-2-7 0,-3-1-881,3 4 0,-7-1 926,-3 5 0,5 5 0,0-8 0</inkml:trace>
  <inkml:trace contextRef="#ctx0" brushRef="#br0" timeOffset="707">717 29 8517,'0'-22'1645,"0"15"-1345,0 14 1,3 15 0,1 22 0,6 2-26,2 4 1,0 4-1,5 6 1,-5-2-139,-2 3 0,5-3 0,-8 2 0,-2 3-86,-3-2 1,-2-10 0,0-1-1,0-4-616,0-2 1,-2-10 209,-6-5 0,6-17 0,-5-15 64,4-16 0,3-3 0,3-7 0,4 5 44,7 2 0,6 3 0,2 2 1,-1 5 248,1 2 0,7 3 0,3 9 0,-1 3 388,1 3 0,-1 16 0,-4 0 1,2 7 293,-3 8 0,-11 2 0,-8 0 0,-5-2-22,-2-3 0,-4 1 0,-8 4 0,-13-3-313,-6-1 1,-5-18-1,-8 3 1,0-5-645,1-5 0,7-2 1,2-10-1,2-3-864,6-4 1,4-12-1,7-13 1,8 1 1158,5-1 0,2-6 0,0 4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11.832"/>
    </inkml:context>
    <inkml:brush xml:id="br0">
      <inkml:brushProperty name="width" value="0.08571" units="cm"/>
      <inkml:brushProperty name="height" value="0.08571" units="cm"/>
    </inkml:brush>
  </inkml:definitions>
  <inkml:trace contextRef="#ctx0" brushRef="#br0">436 337 8075,'0'-12'1095,"-2"2"1,-3 13-513,-3 4 0,-6 15 0,4 14 0,1 5-360,-1 3 0,-7 2 0,5 2 0,-3 5-351,1 3 0,7 0 0,-5 2 1,2-8-353,5-4 1,-5-2 0,3-3-779,2-5 1258,3-14 0,-8-12 0,-2-10 0</inkml:trace>
  <inkml:trace contextRef="#ctx0" brushRef="#br0" timeOffset="231">0 272 8365,'13'21'76,"-6"1"0,5 0 1,0 2-1,3 3 421,-1 2 1,8 10-1,9-6 1,3 4 655,5-1 0,2 0 0,3 8 0,2-3-764,4-5 0,-4 3 0,3-8 0,-8 1-917,-5-1 0,-9-2 1,2-9-1,-7-3-1414,-8-3 1942,5-9 0,-6 14 0,8-6 0</inkml:trace>
  <inkml:trace contextRef="#ctx0" brushRef="#br0" timeOffset="2681">959 751 8170,'9'-12'713,"-6"2"1,6 15 0,-6 7 0,2 10-482,2 2 1,0 0-1,-7 0 1,0 3-213,0 2 0,3 7 1,1-7-1,4-2-438,-3-3 0,-3 5 0,0 0 418,6-2 0,-6-3 0,8-2 0</inkml:trace>
  <inkml:trace contextRef="#ctx0" brushRef="#br0" timeOffset="3613">1351 816 8263,'14'2'2537,"1"3"-2348,2 3 0,9-1 0,3-7 0,0 0-755,3 0 0,-8 0 0,7 0 0,-2 0 566,0 0 0,0-10 0,-7-2 0</inkml:trace>
  <inkml:trace contextRef="#ctx0" brushRef="#br0" timeOffset="3893">1547 446 8017,'-22'0'360,"0"0"0,10 2 0,5 8 1,4 9-137,3 8 1,0 12-1,0-3 1,3 5-36,4 3 0,-2 6 1,7 1-1,0-2-131,0-3 0,-5-3 0,5 1-58,-2-1 0,7 1 0,-5-1 0</inkml:trace>
  <inkml:trace contextRef="#ctx0" brushRef="#br0" timeOffset="3894">2243 402 7987,'0'-14'0,"0"-1"184,0-2 1,0 5 986,0-2-850,0-1 1,0 13 0,0 11-1,0 13-55,0 7 0,8 8 0,1-6 1,1 3-34,0 5 0,4-6 0,-6 4 0,-1-1-60,2-2 0,-4 5 0,7-10 0,0-3-43,1-1 1,-6-6 136,7-5 0,1-6 1,7-18-139,-1-12 0,-6-9 0,-1-13 0,3-2-9,3-5 1,2 3-1,-1-8 1,-1 3-487,-6 5 1,6 2 0,-8 5 0,2 2-1251,1 3 0,-8 9 0,5-2-1171,-2 5 2787,-3 2 0,-7 10 0,0 2 0</inkml:trace>
  <inkml:trace contextRef="#ctx0" brushRef="#br0" timeOffset="3997">2527 206 7987,'-8'15'324,"1"-1"0,-3-6 0,6 6 0,-4 3 21,3 2 1,3 3 0,2 2 0,2 5 24,6 8 1,-3 4-1,9 2 1,3 1-98,2 0 1,6-1 0,1-2 0,3-2-73,-2-3 1,-3-2-1,-5 2 1,-2-7 145,-2-4 1,-8-13-1,5-7-93,-2-10 0,-1-10 0,-4-14 0,3-10 94,-4-9 0,6-8 0,0-9 0,-1 0-309,1-1 0,5 1 1,-6 0-1,3 2-747,5 5 1,-5-3 0,1 13-1,-4 7-1533,-4 9 1,5 15 1127,-3 3 0,0 19 1113,-7 2 0,0 20 0,0 6 0</inkml:trace>
  <inkml:trace contextRef="#ctx0" brushRef="#br0" timeOffset="4314">2940 664 7987,'15'-8'-159,"-3"-1"750,-2-3 0,7 4 1,-3-4-294,5 3 0,-4-1 0,-1 5 0,3-2-113,3 2 1,9 3 0,0 2 0,0 0-75,2 0 0,-7 0 1,6 0-1,-6 0 55,-3 0 0,-6 9 1,-3 6-152,-2 4 1,-3 3-1,-9 2 1,-6 3 47,-6 2 1,-6 0 0,-1-7 0,1-1-28,6 1 0,-6 0 0,8 0 0,-2-3 119,-1-5 0,8 6 0,-5-6-348,2 6 1,5-6 0,13-2-357,6-2 0,6 5 0,1-8 0,1-2 549,0-3 0,19-2 0,5 0 0</inkml:trace>
  <inkml:trace contextRef="#ctx0" brushRef="#br0" timeOffset="4680">4182 54 9539,'0'-22'2106,"0"8"-1584,0-1 1,0 13 0,0 2-311,0 12 1,0 17 0,-3 7 0,-2 8-311,-2 6 1,-3-1 0,6 9 0,-4 0-530,3-2 0,-4 7 1,-1-8-1,0 1-712,1-5 1,-6-8-1,6-6 1339,-4-8 0,-11-5 0,-10-2 0</inkml:trace>
  <inkml:trace contextRef="#ctx0" brushRef="#br0" timeOffset="4864">3833 54 7852,'12'10'927,"0"-6"1,-7 11 0,5-1-592,2-1 0,5 13 1,9-2-1,6 5-56,2 3 0,-5 7 0,7-3 0,3 5-342,2 3 1,3-8-1,-3-2 1,-3 0-788,-1-1 0,-11-4 1,3 5 848,-4-2 0,-4-3 0,1-7 0</inkml:trace>
  <inkml:trace contextRef="#ctx0" brushRef="#br0" timeOffset="5199">4486 555 7963,'13'-10'281,"-6"-4"0,-2-6 1,-1-2 101,4 1 0,9 6 0,-3 1 0,8-1 101,7 3 1,-5-5 0,8 7 0,-3 1-132,0-1 1,7 3-1,-7 7 1,-2 0-216,-3 0 0,-10 7 0,1 3 0,-1 2-49,-2 5 0,-2 5 1,-12 4-1,-6 6-194,-6 1 0,-5 4 1,-3 4-1,0-2-4,0-3 0,-2 0 1,0 5-1,0-4 108,4-8 1,6-12 0,-1-3 136,8 3 1,7-7-209,7-3 0,8-5 1,11-2-1,6-2-481,2-5 1,0 4-1,4-4 1,-1 5-1583,1 2 2135,3 0 0,3-10 0,0-2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13.705"/>
    </inkml:context>
    <inkml:brush xml:id="br0">
      <inkml:brushProperty name="width" value="0.08571" units="cm"/>
      <inkml:brushProperty name="height" value="0.08571" units="cm"/>
    </inkml:brush>
  </inkml:definitions>
  <inkml:trace contextRef="#ctx0" brushRef="#br0">0 405 8212,'0'-22'119,"0"0"0,0 1 476,0-1 1,0 7 435,0 1-709,0 9-237,0-14-563,0 16 1,3-4-342,4 14 0,-2-4 8,9 4 0,-6-5 811,6-2 0,1 10 0,6 2 0</inkml:trace>
  <inkml:trace contextRef="#ctx0" brushRef="#br0" timeOffset="93">66 231 8212,'0'-15'0,"-3"3"84,-4 2 0,2-4 514,-9 7 0,6-1-135,-6 8 0,9 3 0,-2 4-188,4 8 1,3 6 0,0 6-1,0 4-12,0 3 0,10 3 0,2 6 0,3 1-55,-1-1 0,-2 1 0,5-1 0,-2-1-15,2-6 1,-5-5 0,2-9 292,3 0 0,2-10 0,3-7-128,0-10 0,0-17 0,-3-14 0,-2-8-108,-2-7 1,-1-2 0,8-7-1,0 4-252,-1 3 1,-6-5-1,-3 7 1,0 3-980,0 2 1,-5 9 0,6 3-1,-4 3-3857,-4 4 4838,-2 13 0,-3 14 0,0 12 0</inkml:trace>
  <inkml:trace contextRef="#ctx0" brushRef="#br0" timeOffset="94">283 231 8338,'0'22'306,"0"-1"1,-7 1 0,0 0-1,2 2 96,3 5 0,4-2 1,3 7-1,4-3 56,4-4 1,1 4-1,8-2 1,0-2 81,-1-3 0,1-10 0,0-1-61,0-4 0,0-1 0,-3-11 0,-2-4-197,-3-8 1,-2-14 0,3-5 0,-5-4-122,-1-6 0,-4 5 0,7-11 0,-2 1-338,-5-2 0,-3 5 0,-2-2 1,0 7-1109,0 5 1,0 2 0,0-3-2937,0 8 3223,0 15 0,0 14 998,0 14 0,-9 15 0,-4 5 0</inkml:trace>
  <inkml:trace contextRef="#ctx0" brushRef="#br0" timeOffset="194">784 579 8101,'0'15'397,"0"-1"108,0 3 0,0 3 0,3 1-209,4 1 0,-5 0 0,6 0 0,-6-1-68,-2 1 0,2 7 1,3 0-1,2 0-637,-2 3 1,0-8 0,0 7 408,2 1 0,10 2 0,-5 9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30.520"/>
    </inkml:context>
    <inkml:brush xml:id="br0">
      <inkml:brushProperty name="width" value="0.06" units="cm"/>
      <inkml:brushProperty name="height" value="0.06" units="cm"/>
      <inkml:brushProperty name="color" value="#E71224"/>
    </inkml:brush>
  </inkml:definitions>
  <inkml:trace contextRef="#ctx0" brushRef="#br0">34 816 8069,'-14'0'1443,"-1"0"-1288,10 0 1,8 0 0,21 0 0,15 0-332,9 0 1,22-7-1,5 0 1,12-1 23,8-1 1,-43 6-1,0 1 1,47-10 0,-2 2-82,-10 5 0,-12 3 0,-17 2 0,-10 0 233,-9 0 0,-17-10 0,-12-2 0</inkml:trace>
  <inkml:trace contextRef="#ctx0" brushRef="#br0" timeOffset="120">100 511 8525,'2'12'1460,"8"-4"-1180,12-6 1,4-2 0,15-2 0,8-3 40,4-3 1,12-6-1,10 4 1,3 1-461,4-1 1,-5-5 0,-2 8 0,-4 2-152,-9 3 0,-6-5 0,-5-1 0,-15 4 290,-9 1 0,-15 3 0,-2 0 0</inkml:trace>
  <inkml:trace contextRef="#ctx0" brushRef="#br0" timeOffset="121">992 337 8069,'0'22'-27,"3"-8"1,2 1 94,2 2 0,0 2 0,-4 3 0,2 0 441,2-1 0,0-6 0,-7-1-175,0 3 0,2 0-163,6-2 1,-3-8 0,7-14-175,-3-8 0,-1-4 0,-8-3 0,0 0 37,0 1 0,7-11 0,0-2 0,-2-2 55,-3 0 1,-2 7 0,0-8 0,0 1-107,0 2 0,0-4 1,0 6-1,0 1-173,0-1 0,3 3 178,4 7 1,-2 13 0,9 9 0,3 14 17,3 13 1,1 9 0,4 13-1,1 1 38,3-1 1,12-3-1,1-5 1,6-5 148,0-7 1,13 0-1,-1-5 1,-2-7 156,-2-5 1,-5-2 0,-10-5 0,-5 2 83,-7-2 1,-14 7 0,-13 3-119,-14 4 1,-14 5-1,-25 3 1,-10 4-314,-9 3 1,0 10 0,-10 7 0,3-3 96,6-2 1,1-3 0,20 1 0,4-3-1231,7-5 1,3 3-1,14-10 1130,10-2 0,7-3 0,5-2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38:44.774"/>
    </inkml:context>
    <inkml:brush xml:id="br0">
      <inkml:brushProperty name="width" value="0.06" units="cm"/>
      <inkml:brushProperty name="height" value="0.06" units="cm"/>
      <inkml:brushProperty name="color" value="#E71224"/>
    </inkml:brush>
  </inkml:definitions>
  <inkml:trace contextRef="#ctx0" brushRef="#br0">87 2483 8199,'-21'0'-432,"8"0"849,-6 0 547,7 0-583,0 0 0,2-3-261,10-4 0,3 5 0,4-8 0,7 3-91,6-1 1,2-1-1,2 1 1,5-4-22,7 0 0,0-7 0,5 4 0,5-4-66,0-3 0,10 0 1,2 1-1,5-1 110,2 0 1,1-2-1,1-3 1,6-2-42,7 3 0,-3-6 0,3 3 0,0 3-51,-3 1 0,8-4 1,-7 0-1,-1 3 45,-4 1 1,-6 4 0,1-3 0,2-3 56,3-2 0,-1 0 0,-4 7 0,2-2-28,3-5 1,7 5 0,-5-8 0,0 3-5,0 0 1,5-2 0,-5 4 0,0-2 42,0 2 0,0-4 0,-5 2 1,5 0-19,2-3 0,1 8 0,2-7 1,-5 2-38,0 0 0,-5-3 1,10 3-1,-1-7 21,-1-5 0,4 4 0,-7 1 0,3-3 60,4-2 0,-37 20 0,2-1 0,0 0 0,0 0 0,-1 1 0,0-1-38,44-22 0,-3 1 1,-43 20-1,1 0 0,0 0 1,0 0-10,42-21 0,-38 19 0,1 2 0,37-14 0,3-1-45,-1 1 0,-42 17 0,1-1 0,-1 4 0,0 0 0,45-19 47,-3 0 1,-1 9 0,-1-4 0,0 2 75,0 0 1,-7 0 0,-3 7 0,-2 0 74,-5 0 0,-4 1 0,-8 1 1,-7 6 30,-6 6 0,-3-1 0,-6 1 1,-7 4-146,-5 1 1,-9 3-1,-3 3-1023,-3 4 1,6-2-2388,-8 9 3319,0-9 0,-16 14 0,-3-6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19:18.191"/>
    </inkml:context>
    <inkml:brush xml:id="br0">
      <inkml:brushProperty name="width" value="0.08571" units="cm"/>
      <inkml:brushProperty name="height" value="0.08571" units="cm"/>
      <inkml:brushProperty name="color" value="#008C3A"/>
    </inkml:brush>
  </inkml:definitions>
  <inkml:trace contextRef="#ctx0" brushRef="#br0">88 283 6951,'-15'0'408,"0"0"-111,11 0 0,-8 0-112,4 0 1,3 0 197,-9 0-265,9 0-286,-5 0 546,10 0-221,0 0 0,10 0 1,5 0-108,4 0 0,3 0 0,2 0 0,3 0-17,2 0 0,9 0 0,-4 0 1,2 0-84,1 0 0,1 0 1,11 0-1,2 0 18,-3 0 0,-2 0 0,-2 0 0,2 0 38,4 0 0,-4 0 1,5 0-1,-5 0-12,-2 0 0,2-2 1,2-3-1,0-2 2,-6 2 1,1 3 0,-7-1 0,6-2-1,1-2 0,-7 0 0,-2 7 0,0 0-3,0 0 1,-5 0 0,5 0 0,-3 0 11,-4 0 1,4 0-1,-2-3 1,1-1 34,1-4 0,-7 1 1,8 7-1,-3 0 20,0 0 1,7 0-1,-5 0 1,1 0 14,-1 0 0,6 0 0,-8 0 0,0 0-38,2 0 0,1 0 0,6 0 0,-4-2-47,-2-6 0,4 6 1,-5-5-1,3 4-3,5 3 0,-5 0 1,0-2-1,0-3 3,0-2 1,-1-1 0,6 8 0,-3 0 13,3 0 1,2 0 0,3-2 0,-3-3 29,-5-2 1,5 0 0,-4 7 0,4-3-38,2-4 0,8 5 1,0-6-1,-3 4 2,-2-4 0,-2 6 0,-1-8 1,1 3 10,0 0 0,-1-1 1,1 8-1,-1-2-11,1-5 1,-3 4 0,-2-4 0,-3 2 14,3-2 0,-6 4 0,4-4 1,1 5-17,4 2 1,-6-3 0,0-1 0,1-4 9,-4 3 0,13 3 0,-7 2 0,-3 0 17,-2 0 1,5 0-1,-5 0 1,2 0-1,0 0 0,-7 0 0,5 0 0,0 0-1,0 0 1,0 0 0,5 0 0,-5 0-4,-3 0 1,5 0 0,-4 0 0,-1 0-9,1 0 1,4 0 0,-5 0 0,1 0-13,-1 0 1,6 0-1,-6 0 1,1 0-13,-1 0 1,5 0 0,-4 0-1,-1 0 40,1 0 0,-1 0 0,-4-2 1,2-3 29,-3-2 1,6-1-1,-1 8 1,1 0-64,-1 0 0,5 0 0,-4 0 0,-1 0-43,1 0 1,4 0 0,-4 0 0,-1 0 15,0 0 0,6 0 1,-6 0-1,1 0 20,-1 0 0,5 0 0,-4 0 0,-1 0 27,1 0 0,4 0 0,-4 0 0,1 0-22,6 0 1,0 0 0,0 0-1,-3 0 12,3 0 0,-6 0 1,4 0-1,-1 0-55,-2 0 0,5 0 0,-10 0 1,0 0 77,2 0 1,-4 0 0,7 0 0,0 0 54,-1 0 0,-4 0 0,8 0 0,-1 0-75,-2 0 1,7 0 0,-7 0 0,2 0-14,0 0 0,1 0 1,6 0-1,-2 0 18,-4 0 1,4 0 0,-5 0 0,3 0-18,-3 0 1,5 0 0,-7 0 0,2 0-13,1 0 1,-1 0-1,8 0 1,-1 0 9,1 0 1,-1 0 0,1 0 0,2 0 15,5 0 0,-5 0 0,4 0 0,-4 0 123,-2 0 1,9 8 0,3-1 0,-1-2 105,-4-3 1,-5-2 0,-2 0 0,-3 0 92,-5 0 0,3 7 1,-10 1-1,-2-4-182,-3-1 0,-2-3 0,-3 2 1,-2 3-1615,-3 2-1209,-9 1 2672,5-8 0,-20 0 0,-2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24.632"/>
    </inkml:context>
    <inkml:brush xml:id="br0">
      <inkml:brushProperty name="width" value="0.06" units="cm"/>
      <inkml:brushProperty name="height" value="0.06" units="cm"/>
      <inkml:brushProperty name="color" value="#E71224"/>
    </inkml:brush>
  </inkml:definitions>
  <inkml:trace contextRef="#ctx0" brushRef="#br0">303 1019 8008,'0'-22'-169,"0"0"551,0 0 0,0 8 1471,0-1-1613,0 11 1,0-4 0,0 16 0,0 6-36,0 5 1,0 10 0,0 3 0,0 2-337,0 4 0,0-4 0,2 3 0,3 1-397,2 4 0,1-6 0,-8-2 0,0-3-237,0-4 1,2-10 0,3-3 764,2 3 0,0-7 0,-7-1 0</inkml:trace>
  <inkml:trace contextRef="#ctx0" brushRef="#br0" timeOffset="445">20 910 7733,'-12'0'904,"4"0"1,16 0 0,6 0-652,5 0 0,3 0 0,2 0 0,3 0-137,2 0 0,10 0 1,-3 0-1,3-3-170,-3-4 0,5 5 0,-5-8 0,3 3-337,-2 0 1,-4-1 0,-6 8 0,2 0-169,-2 0 0,-10 0 0,-3 0-52,3 0 1,-7 3 442,-3 4 0,3 5-80,-3 10 248,0 0 0,-7-10 0,0-3 0</inkml:trace>
  <inkml:trace contextRef="#ctx0" brushRef="#br0" timeOffset="696">651 692 8188,'0'-14'-350,"0"-1"-202,0-2 883,0-2 0,0 9 0,0 10 61,0 12 0,7 10 0,3 7 0,0 7-196,-1 5 1,1 1 0,-5-4 0,2-1-117,-2 1 1,0 3-1,0 3 1,2 0-176,-2-1 0,-3-7 0,-2-2 1,0-2-146,0-6 1,-7-1-1,-3-6 55,-2-5 1,5-4 0,-5-12 104,2-6 1,1-4 0,4-9 0,-3-1 65,4 0 0,1 0 1,3 0-1,0 1 60,0-1 1,3 2 0,1 4 0,6 3 32,2 4 0,-5 2 0,8 7-33,2 0 0,2 2 0,1 5 0,-3 8-112,-3 4 1,8 0 0,7-2-1,-2-2 9,-3 2 0,-3 0 1,1-3-1,0-4 53,0 0 1,0-8-1,-1 5 1,1-7 62,0-7 1,-3-5-1,-4-10 1,-8 0 38,-5 1 1,6-1-1,-1 0 1,-2 0-46,-3 1 0,-11-1 0,-4 0 0,-1 3-2,-1 4 0,1-4 0,-8 7 0,0 0 4,1 4 0,6 6 0,1 2-9,-3 0 0,5 10 0,-1 4 0,4 5 28,4 3 0,2 0 0,6 2 1,2 3-101,2 2 0,10 7 0,-3-4 1,6-1-296,2 0 0,-1-1 0,4-6 0,1 2 321,3 3 0,10 0 0,-5-7 0</inkml:trace>
  <inkml:trace contextRef="#ctx0" brushRef="#br0" timeOffset="697">1522 997 8167,'0'14'2040,"0"1"-2004,0 2 1,0 2 0,0 3-257,0 0 0,3 0 220,4-1 0,-5 1 0,8 0 0</inkml:trace>
  <inkml:trace contextRef="#ctx0" brushRef="#br0" timeOffset="846">1544 866 8016,'-10'-21'0,"-2"-1"27,0 0 0,0 0 0,7 0 0,-4 3-428,-4 5-263,9-6 0,-4 11 664,16-6 0,4 15 0,9 12 0</inkml:trace>
  <inkml:trace contextRef="#ctx0" brushRef="#br0" timeOffset="1825">1588 932 8014,'12'21'-479,"5"1"0,-8 0 1,1 0 776,0 0 0,4-1 1,-7 1-54,-2 0 1,5 0-1,-3-1 1,-2 1 39,-3 0 1,-2-8 0,0 1 513,0 2-495,0-7 1,0-3-150,0-14 0,-2 2 0,-3-10 1,-2-4-208,2-8 1,3 3 0,2-7-1,0 2-226,0 0 0,7 0 1,3 7-1,-1 0 354,1 0 1,0 3 0,-3 2 8,7 2 1,6 11 0,2-1-100,-1 10 0,-6 7 1,-1 12-1,1 2-309,-3 3 1,5 8-1,-7-6 1,-1 1-146,1-1 0,0-2 1,-6-7 467,4 0 0,9-10 0,-5-2 0</inkml:trace>
  <inkml:trace contextRef="#ctx0" brushRef="#br0" timeOffset="2358">1980 561 8014,'14'0'-252,"-2"3"1,0 4 712,0 8 1,-4 6-1,4 11 1,0 9-227,0 7 0,0 13 0,5-3 0,-3 5-282,3 2 1,0 8-1,-2-3 1,-5-7-302,-1-10 0,-6-17 0,4-7 348,-5-4 0,-2-13 0,0-3 0</inkml:trace>
  <inkml:trace contextRef="#ctx0" brushRef="#br0" timeOffset="2359">1892 888 8014,'22'-22'-152,"0"3"187,0 4 0,2-1 0,3 8-14,2 3 0,2-4 0,-2 1 1,7 4-219,6 1 1,-1 3 0,-3 0 196,-1 0 0,9 0 0,9 0 0</inkml:trace>
  <inkml:trace contextRef="#ctx0" brushRef="#br0" timeOffset="2360">2372 1062 8014,'0'15'73,"0"-1"0,2-9 240,5 2 1,5-4 0,10-3-239,0 0 0,-3-3 1,-2-4-1,-2-7-38,2-6 0,2-1 1,3-1-1,-3 0 25,-4 0 1,4 0 0,-7 1 0,0-1 203,-5 0 1,3 0 0,-3 1 77,-2-1 1,-5 10 0,-7 4 87,-8 6 0,-4 12 0,-3 7 1,3 7-129,4 5 0,-2 0 0,8-5 0,-1 3-365,0 2 0,3 0 1,7-5-1,0 3-70,0 2 0,10 0 0,4-8 1,8 1-657,7 0 0,-2-3 0,7-2 0,0-5 787,-1-2 0,-6 7 0,4-5 0</inkml:trace>
  <inkml:trace contextRef="#ctx0" brushRef="#br0" timeOffset="2686">2872 975 7976,'0'22'-25,"0"0"0,0 0 126,0-1 0,0 1 0,0 0 430,0 0 0,0-1 216,0 1 1,0-7 10,0-1 1,0-11-593,0-3 0,0-10 0,0-12 0,0-2-153,0-5 0,-7 5 0,0-8 1,2 3-495,3 0 1,2-2 0,2 4 0,3-2-937,2 3 0,10 1 1417,-2 4 0,4-1 0,3 0 0</inkml:trace>
  <inkml:trace contextRef="#ctx0" brushRef="#br0" timeOffset="2817">3286 779 8256,'-10'-22'647,"1"8"0,-8 2-82,2 2 1,1 3 0,-6 9-527,6 6 1,2 4 0,7 9 0,-2 4-55,2 4 0,2-5 1,3 5-1,3-2-73,4 2 0,-4-5 1,6 5-1,-2-5 36,1-2 0,1 0 0,-4-1 443,3 1 1,-1-7-203,-7-1 0,-3-7 0,-4 5-194,-7-2 1,1-3 0,-1-7-402,-3 0 1,0 3-307,3 4 0,4-2 345,10 9 0,10-9 0,7 3 0,7-6 119,5-2 1,7 0-1,-4 0 1,-1-2 313,0-6 1,6-4 0,-6-7 0,1-1 289,-1-1 0,-2 4 0,-7-12 0,0 2 103,-1-2 1,-8 5 0,-6-5 0,-5 5 337,-2 2 0,0 0 0,-2 3-427,-5 4 0,-6 6 1,-8 9-1,-1 0-301,0 0 1,0 0 0,1 2 0,-1 5-227,0 8 0,7 4 0,3 3 1,3 0-252,4-1 1,2 1-1,3 0 1,0 0-362,0 0 1,3-1 0,4-1-1,8-6 62,4-7 1,12 3 0,3-3 0,5-2 350,5-2 1,-6-13 0,13-5 355,-5-4 0,7-3 0,3 1 0</inkml:trace>
  <inkml:trace contextRef="#ctx0" brushRef="#br0" timeOffset="3046">3896 953 7976,'10'-12'111,"-6"-7"470,11 4 0,-13-4 1,-2 0 49,-12 4 1,0 6 0,-2 9 0,-3 0-77,-3 0 0,-1 0 0,-1 0 0,0 0-151,0 0 1,3 2 0,2 5 0,5 8-685,2 4 1,-4 3 0,6 0 0,4 2-422,1 5 0,3-5 0,3 5 0,4-5 43,7-2 0,6-3 0,4-2 1,5-5-657,7-2 1,-2-5 1313,2-12 0,1-15 0,6-12 0</inkml:trace>
  <inkml:trace contextRef="#ctx0" brushRef="#br0" timeOffset="3047">4179 191 7976,'0'-48'-87,"0"4"1,0 15 0,2 0 156,6 5 0,-4 12 1,9 7-1,-4 10 67,-4 9 1,0 15 0,0 10 0,2 10 45,-2 9 1,5 5 0,-3 2 0,-2 3-189,-3 4 1,-2-2-1,0 8 1,0-3-93,0-5 1,7-2 0,1-5 0,-4-5-393,-1-7 0,4-15 489,0-7 0,10-5 0,-5-2 0</inkml:trace>
  <inkml:trace contextRef="#ctx0" brushRef="#br0" timeOffset="3196">4070 801 7976,'-22'0'1269,"10"-2"-1393,5-6 0,7 6 0,7-8 335,8 1 1,14 6 0,9-7 0,8 3-252,5 0 0,2-8 40,-2 8 0,5-10 0,9 5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34.719"/>
    </inkml:context>
    <inkml:brush xml:id="br0">
      <inkml:brushProperty name="width" value="0.08571" units="cm"/>
      <inkml:brushProperty name="height" value="0.08571" units="cm"/>
    </inkml:brush>
  </inkml:definitions>
  <inkml:trace contextRef="#ctx0" brushRef="#br0">0 881 10527,'24'0'363,"5"0"0,15 0 1,19 0-1,14 0-322,18 0 1,-39-4-1,1-2 1,5 0 0,0 0-1,2-1 1,0 0-44,1-1 0,1 1 1,-2 4-1,0 1 0,-3-2 1,-1 1-1,-6 1 1,-2 2-263,38 0 0,-25 0 0,-21 2-937,-13 5 1201,-16-4 0,-6 16 0,-9-7 0</inkml:trace>
  <inkml:trace contextRef="#ctx0" brushRef="#br0" timeOffset="1491">262 75 8865,'0'24'1663,"0"3"-1360,0 2 0,2 7 1,3-4-1,4 2-260,4 4 0,-1 3 0,5 3 0,-3-3-231,3-5 1,10-4-1,2-13 1,-3-2 18,-1-2 1,-4-13-1,1-2 1,0-12 4,0-7 0,-8-10 0,-2-3 0,-2-2 13,-5-4 1,-3-1 0,-2 0 0,0 5 322,0 3 0,-7 2 1,0 7-1,-1 0 534,-1 0 0,4 10-470,-10 5 0,11 7 0,-4 7 0,6 8-98,2 4 0,0 3 0,0 0 1,2 0-71,6-1 0,-4 1 1,8 0-1,1-3 208,-1-4 1,-7-3 0,4-7 223,1 2 0,2-2-396,10-12 1,-10-6 0,-2-8-1,-3-1-284,0 0 1,0 0 0,-7 1 0,0-1-371,0 0 550,0 0 0,10 0 0,2 1 0</inkml:trace>
  <inkml:trace contextRef="#ctx0" brushRef="#br0" timeOffset="2156">610 249 8189,'-12'-2'137,"2"-3"498,1-2 340,6 0-620,-7 7 1,10 2-1,0 5 1,3 8-127,4 4 1,-2 3-1,9 0 1,1-1-37,-3 1 1,7 0 0,-4-3 0,2-2 251,-3-2 0,6-3-130,-6 2 0,6-4 1,1-12-183,1-6 1,-7-4 0,-1-12 0,1-2-43,-3-3 0,5-10 0,-8 3 1,1-6-188,0-1 0,-3 2 1,-7 2-1,0 5-1311,0 3 1,0 2-600,0 7 1,0 12 2005,0 10 0,-10 10 0,-2 12 0</inkml:trace>
  <inkml:trace contextRef="#ctx0" brushRef="#br0" timeOffset="2157">1002 228 8986,'12'2'2589,"-5"5"-2455,-4 8 1,-3 4 0,0 5 0,0 3-251,0 2 1,2 0 0,3-7 115,2 0 0,0 9 0,-7 3 0</inkml:trace>
  <inkml:trace contextRef="#ctx0" brushRef="#br0" timeOffset="2758">523 1382 8039,'-10'22'451,"8"-8"1,-5 1 0,4 1-182,3 4 0,0 2 0,0-1 1,0 4-82,0 4 0,3-3 0,4 8 0,7-2-157,6-6 1,-1-2 0,0-4 0,-2-3-69,0-3 0,7-9 1,-9 2-1,2-7-71,-3-7 0,6-5 0,-8-10 0,2-2-76,1-5 0,-10-3 0,2-6 0,-5 1 210,-2-1 0,8-1 0,-1 0 0,-2 5 100,-3 3 0,-2 2-79,0 7 0,0 13 1,0 9-6,0 12 0,0 14 0,0 6 0,3 2 28,4 4 0,-2 1 0,7 0 0,0-5 138,0-3 0,-5-2 1,8-7-1,2-3 224,2-4 1,3-6 0,0-9 0,-3-2-101,-5-5 1,6-5 0,-8-10 0,0 0-221,-5 0 0,-4-7 0,-3-2 0,0-1-476,0 1 1,0 2-1,-3 7 1,-2 0-4407,-2 1 4769,0-1 0,-3 0 0,-2 0 0</inkml:trace>
  <inkml:trace contextRef="#ctx0" brushRef="#br0" timeOffset="3305">1220 1556 8039,'21'0'-107,"1"0"437,0 0 1,0-2-1,0-3 279,-1-3 0,1 1 1,0 7-91,0 0 0,-8 0 1,1 0-104,2 0 1,-8 3-411,-1 4 0,-6-2 0,-2 9 0,-2 3-175,-6 3 0,-4 4 0,-7 2 0,2 3-158,2-2 0,3-10 0,-2-3-939,7 3 879,4-7 0,13 0 1,4-13-1,6-2 387,1-2 0,1-19 0,0 1 0</inkml:trace>
  <inkml:trace contextRef="#ctx0" brushRef="#br0" timeOffset="3306">2178 293 8048,'0'-22'-259,"0"0"0,7 1 718,0-1 0,-2 10 1,-10 7-72,-2 10 1,-10 14 0,3 13 0,-6 1-89,-1 6 0,6 2 0,1 3 0,-3-1-271,-3 1 1,-2 2-1,1 2 1,-1 3-577,0-3 1,0-4-1,3-8 1,2-4-777,3-1 1,6-14 1322,-6 5 0,-1-24 0,-7-1 0</inkml:trace>
  <inkml:trace contextRef="#ctx0" brushRef="#br0" timeOffset="3615">1851 620 8048,'0'-32'-547,"0"8"1,0-8 0,-2 3 578,-5 0 0,4 0 1,-4 8-1,4-1 1750,3 0-1185,-9 10 0,9 5 0,-3 16-376,8 13 0,12 2 0,-2 10 0,4 0-180,3 0 0,0 0 0,2 5 0,2-6-251,3-1 0,0 4 0,-4-4 0,1-1-487,3 1 1,0-1-1,-7-4 697,0 2 0,0 0 0,-1-8 0</inkml:trace>
  <inkml:trace contextRef="#ctx0" brushRef="#br0" timeOffset="3616">2417 598 10375,'13'22'194,"-4"-1"0,-6 1 0,1 0-399,4 0 0,-1-1 0,-5 1 1,3 0 204,2 0 0,10 0 0,-4-1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32.655"/>
    </inkml:context>
    <inkml:brush xml:id="br0">
      <inkml:brushProperty name="width" value="0.08571" units="cm"/>
      <inkml:brushProperty name="height" value="0.08571" units="cm"/>
    </inkml:brush>
  </inkml:definitions>
  <inkml:trace contextRef="#ctx0" brushRef="#br0">502 22 8171,'-10'-12'723,"-2"3"0,-7 11-450,4 5 0,-2 5 0,8 13 0,-4 1-53,-3 3 1,-1 10 0,0-3 0,5 5-161,2 3 1,-5 0-1,6-3 1,-1-3-499,0-1 0,3-11 1,7 3-1,-2-4-1949,-6-4 2387,6-9 0,-17 8 0,7-8 0</inkml:trace>
  <inkml:trace contextRef="#ctx0" brushRef="#br0" timeOffset="771">1 66 8171,'22'0'0,"0"0"456,-1 0 0,1 7 0,0 3 0,0 2 36,-1 5 1,8 10-1,3 2 1,-1-3-309,1-2 0,7 5 1,-3 1-1,3-4-455,-3-2 1,5-2 0,-7 0 0,2 0 270,0-1 0,-9 1 0,4 0 0</inkml:trace>
  <inkml:trace contextRef="#ctx0" brushRef="#br0" timeOffset="772">807 306 8194,'21'-13'269,"-6"-3"0,0 6 1,1 0-22,4 0 0,2 3 0,2 7 0,2 0 48,3 0 1,8 0-1,-6 0 1,1 0 9,-1 0 1,-2 3 0,-7 4-134,0 7 0,-10 6 0,-5 2 0,-5-1-160,-2 1 1,-16 2 0,-6 3 0,-2 2-26,-1-2 0,-4-3 0,0-2 0,3-3-29,1-5 1,11 3 0,-1-9-52,-1-4-121,6 9 0,12-11 0,18 5-168,6-4 1,3-3 0,-7 0 0,2 0-546,5 0 1,-5 0 925,5 0 0,5 9 0,0 3 0</inkml:trace>
  <inkml:trace contextRef="#ctx0" brushRef="#br0" timeOffset="773">1721 480 8580,'22'0'122,"0"0"0,0 0 1,2 0-23,5 0 0,-3 0 1,8 0-1,0 0-495,0 0 1,2 0 0,6 0 394,-6 0 0,5 0 0,-7 0 0</inkml:trace>
  <inkml:trace contextRef="#ctx0" brushRef="#br0" timeOffset="774">2200 306 8094,'-43'0'129,"2"0"0,2 0 0,3 0 90,-3 0 1,5 2 0,-2 3-1,0 2-219,2-2 0,-7-3 0,7-2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45.776"/>
    </inkml:context>
    <inkml:brush xml:id="br0">
      <inkml:brushProperty name="width" value="0.08571" units="cm"/>
      <inkml:brushProperty name="height" value="0.08571" units="cm"/>
    </inkml:brush>
  </inkml:definitions>
  <inkml:trace contextRef="#ctx0" brushRef="#br0">0 63 8175,'0'-22'-49,"0"8"1172,0-1-595,0 10 0,3-2 0,4 14-266,8 8 0,4-3 0,3 0 0,-1-2-376,1-6 1,10 6-1,2-3 1,-1-2-123,-4-2 1,3-3 235,-3 0 0,10 0 0,-5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49.393"/>
    </inkml:context>
    <inkml:brush xml:id="br0">
      <inkml:brushProperty name="width" value="0.08571" units="cm"/>
      <inkml:brushProperty name="height" value="0.08571" units="cm"/>
    </inkml:brush>
  </inkml:definitions>
  <inkml:trace contextRef="#ctx0" brushRef="#br0">1 131 8103,'0'-22'325,"0"13"1,0 9-1,0 12-23,0 7 0,0 13 1,2 2-1,3 2-69,2 0 1,10 0 0,-2 8 0,4-3-231,3-5 0,0-2 0,-1-10 1,1 1-16,0-6 1,0-12 0,0 1 0,-1-6 79,1-2 1,-7-10 0,-1-7-1,1-7-47,-3-5 1,-3-10 0,-9 3-1,0-5 12,0-3 1,0 8 0,0 2 0,0 3-159,0 4 0,0 10-177,0 3 1,0 19 0,0 2 0,0 12 411,0 10 0,0-2 0,0 9 0,3 0 93,4-2 0,-2 5 1,7-10-1,0-2 382,0-3 1,-5-5 0,8-4 77,2-8 0,2-7 0,1-7 1,-3-10-332,-3-10 1,-7-7-1,5-9 1,-2-1-657,-5 1 1,5 2 0,-1 2 0,1 2-313,0-1 0,-1 6 0,-4 3 0,5 8-916,2 6 1552,-7 5 0,14 1 0,-7-3 0</inkml:trace>
  <inkml:trace contextRef="#ctx0" brushRef="#br0" timeOffset="1156">763 371 8103,'22'-22'163,"-8"7"1,1 3 378,2 3 1,2-6 0,3 8 0,0 2-63,-1 3 0,1 2 0,-3 2 0,-2 3-212,-2 2 0,-10 17 0,2-2 0,-5 5-7,-2 4 0,-2-4 1,-5 9-1,-8 0-134,-4-2 0,-3 7 0,0-7 0,1 0-63,-1-5 1,10-5-1,4-2-217,6 0 0,4-10 0,6-5 0,9-7-227,9-7 1,8-5 0,12-12 0,2-3 379,3-2 0,10-19 0,-6 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7:45.926"/>
    </inkml:context>
    <inkml:brush xml:id="br0">
      <inkml:brushProperty name="width" value="0.08571" units="cm"/>
      <inkml:brushProperty name="height" value="0.08571" units="cm"/>
    </inkml:brush>
  </inkml:definitions>
  <inkml:trace contextRef="#ctx0" brushRef="#br0">63 915 8118,'-21'0'680,"6"0"-493,1 0 0,9-2 137,-3-5 0,16 4 0,9-7 0,7 3-123,5 0 1,10 0 0,-3 4 0,5-2-96,3-2 1,-1 0 0,-2 7-1,-2 0-442,-3 0 0,-9 0 0,2 0-360,-5 0 696,-12 0 0,-2 0 0,-10 0 0</inkml:trace>
  <inkml:trace contextRef="#ctx0" brushRef="#br0" timeOffset="2617">1152 175 8167,'12'-22'0,"-2"0"277,0 1 0,-8-1 0,5 0 0,-2 3 200,2 4 0,-2-2-302,10 10 1,-8 0 0,8 11 0,-1 9 40,-2 8 1,5 16 0,-7-1 0,-1 7-89,1 8 0,5-5 1,-8 8-1,-2-4-188,-3 1 0,-2 0 0,0-8 0,0 1 44,0 0 0,0-11 1,0-3-1,-2-6-37,-6-3 1,4-8-1,-11-6 48,-2-5 1,8-14 0,1-7-259,6-8 0,2-4 1,2 4-1,6-2-44,6 2 0,8 3 0,4 2 0,6 1 199,2-1 1,-5 10 0,5 5 0,0 4 194,-1 3 1,-6 0 0,4 0 0,-4 3 129,-5 4 0,2 5 0,-17 10 1,-2-1 108,-2 1 0,-6 0 1,-4 0-1,-8 0-111,-4-1 1,-12-6-1,-3-1 1,-3 1-382,1-3 0,2-2 1,-4-8-1,1 3-451,-1 2 1,6 0 0,3-7 0,5 0 616,2 0 0,0 10 0,1 2 0</inkml:trace>
  <inkml:trace contextRef="#ctx0" brushRef="#br0" timeOffset="2900">934 1068 8165,'-21'12'0,"6"-3"346,1-9 0,11 0 0,3 3 0,15 2 175,11 2 0,11 0 1,16-7-1,10 0-268,7 0 0,12 0 0,-2-2 0,5-3-85,2-2 1,0-3-1,-2 5 1,-8-2-416,-12 2 1,-9 3-1,-15 2 1,-5 0-2247,-7 0 2493,-14 0 0,-5 0 0,-10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11.074"/>
    </inkml:context>
    <inkml:brush xml:id="br0">
      <inkml:brushProperty name="width" value="0.08571" units="cm"/>
      <inkml:brushProperty name="height" value="0.08571" units="cm"/>
    </inkml:brush>
  </inkml:definitions>
  <inkml:trace contextRef="#ctx0" brushRef="#br0">53 349 8040,'-14'-8'727,"-1"1"-918,1 0 1,4 7-1,10 0-259,12 0 1,8 2 449,1 6 0,1-6 0,0 8 0</inkml:trace>
  <inkml:trace contextRef="#ctx0" brushRef="#br0" timeOffset="100">97 131 8040,'-19'-22'218,"4"0"0,-4 1-69,4-1-149,5 10 0,1-8 0,9 8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10.209"/>
    </inkml:context>
    <inkml:brush xml:id="br0">
      <inkml:brushProperty name="width" value="0.08571" units="cm"/>
      <inkml:brushProperty name="height" value="0.08571" units="cm"/>
    </inkml:brush>
  </inkml:definitions>
  <inkml:trace contextRef="#ctx0" brushRef="#br0">66 475 8108,'12'-10'-463,"0"-2"1,-7-9 552,2-1 1,7 0 0,-4 0 0,2 0 165,5 1 1,-5-4 0,3-1-1,2-6-275,2-2 1,3 1-1,0-6 1,-3 5 125,-5 3 0,3 2 1,-7 9-54,2 6 1,-9 9 0,-3 19-25,-13 15 1,-6 13-1,0 8 1,2 11 84,2 9 1,10 7 0,-4 13-1,1 4-103,5-43 1,-1 0 0,-1 48 0,7-48 0,1 0 0,2 0 0,2-1-275,2 1 1,2-2-1,8 35 1,17-21-1,3-19 292,2-20 1,3-27 0,-1-23 0,1-20 328,-1-15 1,-9 1 0,-5-13-1,-7 6 74,-7 1 1,-6 3 0,-9 5 0,-2 7-176,-5 5 0,-15 13 0,-14 6 0,-8 8-276,-7 4 0,-4 10 1,-8 0-1,2 10-25,3 10 0,7 4 0,-2 5 0,5 5 2,6 8 1,16 11 0,2 3 0,9 0-459,5 2 1,3-7-1,10 5 1,6-8-756,13-6 0,2-8 1254,13-15 0,9 5 0,9-6 0</inkml:trace>
  <inkml:trace contextRef="#ctx0" brushRef="#br0" timeOffset="355">893 323 8108,'-22'-8'477,"0"1"86,1 2 0,-1 3 0,0 2-141,0 0 1,1 10 0,-1 4-1,2 8-369,6 7 0,-3-3 0,10 8 1,2-2-263,3-6 0,2-1 1,0-4-1,2-1-165,5-6 1,8-4 0,11-10 0,6 0-2,2 0 1,-5 0-1,5-2 1,-3-3 321,-4-3 0,-1 1 0,1 5 443,2-6 1,0 6-1,-7-5 1090,-1 4 592,-8 3-1388,-4 0 0,-23-2-704,-1-5 1,-7 2 0,15-10 0,2-4-300,3-8 1,2 1-1,0-11 1,0-1-201,0-3 0,10-3 1,4 3-1,8 2-86,7 3 1,-2 2 0,6 0 0,1 10-951,0 7 1555,2 12 0,8-14 0,0 7 0</inkml:trace>
  <inkml:trace contextRef="#ctx0" brushRef="#br0" timeOffset="557">1394 649 6944,'0'-22'348,"0"1"0,0 6 0,0 1 1,0-3-214,0-3 1,0-11-1,0-3 1,0-2-173,0-1 0,7 8 0,3-4 0,0 1 71,-1 5 1,1 6 0,-3 6 1,3 8-1,7 14 1,-5 10 0,-2 10 1,-1 7 0,-4 9 0,2 1-1,-2-1 1,5-2 0,-3-2 0,-2-5 16,-3-3 1,1-2-1,2-7 1,2 0 1429,-2 0-1194,-3-10 0,-2-7 0,0-17 0,0-13-46,0-6 1,0 0 0,3-11 0,1-4-323,4 0 1,1 3 0,-4 4-1,5 3-175,2-3 1,0 8 0,5 4-1,-3 8 63,3 4 0,3 13 0,2 2 174,-1 12 1,-1 10 0,-3 7-1,-3 7 106,3 5 0,-5-5 0,0 1 1,0-1-41,0-2 1,-7 5 0,3-10 0,-4-3 225,4-2 0,-6-9-33,5 0 0,-7-11 1,-7 1-169,-7-10 1,4-7 0,3-12 0,2-5-141,-2-7 0,4-1 1,-4-4-1,4-5-180,3 0 1,8 3 0,1 4 0,3 5 67,5 3 1,3 2-1,2 9 1,-1 6 16,1 7 1,0 7-1,0 7 1,-1 10 361,1 9 1,0 8 0,-3 10 0,-2-1-244,-2 1 1,-8 0 0,5-1-1,-2 1 42,-5-1 0,-3 1 0,-2-1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07.091"/>
    </inkml:context>
    <inkml:brush xml:id="br0">
      <inkml:brushProperty name="width" value="0.08571" units="cm"/>
      <inkml:brushProperty name="height" value="0.08571" units="cm"/>
    </inkml:brush>
  </inkml:definitions>
  <inkml:trace contextRef="#ctx0" brushRef="#br0">44 1394 8222,'-13'-10'-1520,"-3"5"1674,8-9 1,1-1 0,7-7-1,0 1-38,0-1 0,0-2 1,2-5-1,6-8-171,6-4 1,6-2-1,1-1 1,1 3 81,0 5 1,0-3-1,-1 12-118,1 8 1,0 7 0,0 17 62,0 9 0,-10 3 0,-3 19 0,-1 1 188,-1-3 1,0 7 0,-7-5-1,0 3-83,0-3 1,0-5 0,0-9 0,0 0 641,0 0-701,0-10 0,-7-5 1,0-14-1,2-8-50,2-4 0,3-12 0,0-6 0,0-4-97,0-2 0,10-1 0,2 3 0,3 2 68,-1 3 1,1 9 0,4-2 0,-2 7 56,-3 8 1,1 4 0,7 10 0,-3 3 51,-4 4 1,2 5 0,-8 12-1,1 3 167,0 2 1,-1 2 0,-4-4 0,2 4-34,-2 3 0,-2-7 0,-3 2 0,0-5-137,0-2 0,0 0 1,-3-3 313,-4-4 0,2-6-366,-9-9 0,9-9 1,-2-6-1,4-4 20,3-3 1,0 0 0,0 0 0,0 1-42,0-1 0,3-7 0,1 0 0,6 5-100,2 7 0,3-3 1,6 8-253,1 0 0,0 2 1,0 10-1,0 0-61,-1 0 1,3 0 0,3 3 0,2 2-546,-2 2 986,-3 10 0,-2-5 0,0 10 0</inkml:trace>
  <inkml:trace contextRef="#ctx0" brushRef="#br0" timeOffset="1059">980 958 8179,'0'-22'126,"0"1"397,0-1 1,-10 10-28,-4 4 0,2 6 1,-3 2-1,-2 2 156,-2 6 1,-3 4-1,-2 12 1,-3 3-303,-2 2 1,3 7 0,9-5 0,5 1-654,2-1 0,3 6 1,7-8-84,0-3 1,2-4 0,5-7 0,8-8-166,4-5 0,10-2 0,3-2 0,-1-5 89,1-8 0,4-4 0,-7-3 0,-2 0 481,-3 0 1,2 8-1,-1-1 1,-6 1 805,0 2 0,1 2-206,1 10 1,-9 2-766,-4 6 0,-3-3 0,-1 9-2321,4 3 2467,-1 2 0,3-7 0,2-2 0</inkml:trace>
  <inkml:trace contextRef="#ctx0" brushRef="#br0" timeOffset="1187">1503 0 8281,'0'22'-150,"0"2"1,0 5 307,0 7 1,0 13 0,0 6 0,0 6 294,0 7 1,0 19 0,0 0-1,0 5-1066,0 5 1,-8-8-1,1 8 613,2 0 0,-7-18 0,0 6 0</inkml:trace>
  <inkml:trace contextRef="#ctx0" brushRef="#br0" timeOffset="1188">1111 632 8179,'21'-10'-87,"-6"7"0,-1-6 0,3 1 435,3 1 1,4-2-1,3 1 1,6-4-148,9 0 1,-1-7-1,14 4 1,1-2-561,0 3 0,-8-6 0,5 8 0,-4 0-86,-6 5 0,3 5 0,-17 2 445,-2 0 0,-3 9 0,-2 3 0</inkml:trace>
  <inkml:trace contextRef="#ctx0" brushRef="#br0" timeOffset="1189">1851 697 8179,'0'43'-12,"0"1"1,0-8 0,0-2 0,0 0 267,0 0 0,0-8 1,0 4-1,0-6 483,0-3 1,0-6 285,0 0-824,0-11 0,0 4 0,0-16 0,0-6-160,0-6 1,0-4 0,0-2 0,0-6-91,0-2 0,0 5 0,0-5 0,0 3-59,0 4 1,7 3-1,3 2 1,0 1-232,-1-1 0,6 7 1,-6 3-1,4 3-630,4 4 0,-5 2 969,2 3 0,1 10 0,6 2 0</inkml:trace>
  <inkml:trace contextRef="#ctx0" brushRef="#br0" timeOffset="1190">2243 893 8138,'-2'14'482,"-6"1"-119,-6 2 0,4-5 0,3 2 0,4 3-247,3 3 0,0-6 1,0 1-1,0 2-1067,0 2 1,0-4-1,3-1 951,4 3 0,5-7 0,10-1 0</inkml:trace>
  <inkml:trace contextRef="#ctx0" brushRef="#br0" timeOffset="1191">2308 610 8120,'0'-44'35,"0"1"0,0 2 0,0 4 68,0 8 0,-2 12-103,-5 3 0,-5-1 0,-10-7 0</inkml:trace>
  <inkml:trace contextRef="#ctx0" brushRef="#br0" timeOffset="1434">2809 566 8019,'-22'0'502,"1"0"0,9 10 0,2 4 0,3 8-171,-1 7 0,1 7 0,7 13 0,0 4-591,0 3 1,-2 2 0,-3 5 0,-2-3-490,2-2 0,2-7 749,3 7 0,-9-9 0,-4 4 0</inkml:trace>
  <inkml:trace contextRef="#ctx0" brushRef="#br0" timeOffset="1600">2548 653 8137,'22'0'495,"-1"12"1,4 10-1,4 12-244,7 7 1,7 12 0,6 3 0,4 0-427,3-5 175,-8 4 0,15-9 0,-7 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05.677"/>
    </inkml:context>
    <inkml:brush xml:id="br0">
      <inkml:brushProperty name="width" value="0.08571" units="cm"/>
      <inkml:brushProperty name="height" value="0.08571" units="cm"/>
    </inkml:brush>
  </inkml:definitions>
  <inkml:trace contextRef="#ctx0" brushRef="#br0">589 370 8227,'-12'0'318,"-5"3"0,9 4-5,4 7 0,1 8 1,3 7-1,0 10-55,0 9 0,0-2 1,0 8-1,0-1-434,0 5 0,0-2 1,0-1-1,0-2-329,0-4 0,7-6 0,1-6 0,-4-8 505,-1-5 0,7-2 0,2-1 0</inkml:trace>
  <inkml:trace contextRef="#ctx0" brushRef="#br0" timeOffset="215">131 414 8290,'0'-20'646,"15"4"0,16 1-318,10-2 1,15-2-1,9-3 1,13-2-265,7-5 0,-38 12 0,2 0 0,2-3 0,0-1 0,1 1 1,0 1-368,-1 0 1,0 2 0,-1 3 0,-1 1 0,33-14 0,-17 11-1037,-14 8 0,-12 6 1339,-17 2 0,-1-10 0,1-2 0</inkml:trace>
  <inkml:trace contextRef="#ctx0" brushRef="#br0" timeOffset="431">1 1089 8335,'9'12'-1261,"8"-5"1709,10-4 0,7-3 0,12 0 0,5-3-222,7-4 0,7-5 1,5-10-1,3 0-776,-3 1 1,-2 6 0,-5 1 549,-5-3 0,-5-12 0,-10-5 0</inkml:trace>
  <inkml:trace contextRef="#ctx0" brushRef="#br0" timeOffset="681">937 936 8304,'0'22'-390,"0"0"388,0 0 0,0 0 0,0-1 0,0 1 201,0 0 1,0 0-1,0-1 1,0 1 35,0 0 0,0-7 0,0-1 0,2 1 601,6-3-649,-6-3 1,8-11-1,-10-8 1,2-12-258,6-11 1,-4-9-1,11-1 1,-1-1-182,-1 1 0,6-1 0,-2 1 0,7 2 161,5 4 0,0 1 0,-5 12 1,3 7-54,2 5 1,2 4 0,-4 11 0,2 4-301,-2 8 0,-3 14 0,-5 7 443,-4 5 0,4 3 0,-7-1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19:18.192"/>
    </inkml:context>
    <inkml:brush xml:id="br0">
      <inkml:brushProperty name="width" value="0.06" units="cm"/>
      <inkml:brushProperty name="height" value="0.06" units="cm"/>
      <inkml:brushProperty name="color" value="#E71224"/>
    </inkml:brush>
  </inkml:definitions>
  <inkml:trace contextRef="#ctx0" brushRef="#br0">1 109 8127,'2'-12'-743,"3"2"-9,2 1 0,3 4 897,-3-10 1,-4 8 300,4-8-308,5 11 0,-9-8 91,4 4-160,-5 6-87,-2-8 180,0 10-102,0 0-38,0 10 1,0-8-8,0 8 0,0-8-83,0 6-97,0-6 128,0 8-22,0-10 0,0 2-298,0 5 67,0-4 180,0 7 79,0-10 458,0 9 428,0-6-299,0 6-378,0-9-166,0 10-489,0-8-256,0 8 218,0-10-150,0 0 665,0 10 0,0-8 0,0 8-47,0-10 13,0 0 0,0 0 0</inkml:trace>
  <inkml:trace contextRef="#ctx0" brushRef="#br0" timeOffset="1">1 109 8127,'12'0'-331,"-2"-10"106,-10 8 52,0-8-176,0 10 1,0 3 67,0 4 0,0-2 281,0 9 0,0-6 0,0 6 0,0-9 0,0 5 0</inkml:trace>
  <inkml:trace contextRef="#ctx0" brushRef="#br0" timeOffset="2">1 218 6084,'12'0'-237,"-2"0"237,-10 0 0,9 0 0,3 0 0</inkml:trace>
  <inkml:trace contextRef="#ctx0" brushRef="#br0" timeOffset="3">23 218 7810,'12'0'-1680,"-3"2"1288,-9 6 392,0-6 0,0 8 0,0-10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28.458"/>
    </inkml:context>
    <inkml:brush xml:id="br0">
      <inkml:brushProperty name="width" value="0.08571" units="cm"/>
      <inkml:brushProperty name="height" value="0.08571" units="cm"/>
    </inkml:brush>
  </inkml:definitions>
  <inkml:trace contextRef="#ctx0" brushRef="#br0">88 980 8428,'-10'-22'-20,"0"8"1,-6 2-95,1 2 0,8 3 0,-5 9 322,2 5 1,3 8 0,7 14 0,0 5 47,0 0 1,0 7 0,2-5 0,3 5-98,2 3 0,10-8 0,-2-2 0,4 0-96,3 0 1,-5-10 0,2 0 0,5-9-65,1-6 1,-1-1 0,-3-11 0,1-4-131,0-8 0,-3-6 1,-2-8-1,-2-8 121,2-4 1,-5-2 0,0 2-1,-2 2 19,-5 3 1,-3 9-430,-2-2 1,0 17 339,0 12 0,0 17 0,0 12 0,0 0 219,0 2 1,7-7-1,3 5 1,2-4 136,5-4 1,2-1 0,5-6-1,3-6 177,2-6 1,10-4-1,-3-6 1,3-6 0,-3-6 1,3-9-1,-10-2 1,-3-1-249,-1 1 0,-6-5 0,-4 4 0,-8 1-801,-5-1 0,-2 3 1,0 8-2541,0-1 1,-2 2 3134,-5 6 0,4 4 0,-16 1 0,7-4 0</inkml:trace>
  <inkml:trace contextRef="#ctx0" brushRef="#br0" timeOffset="999">1090 153 6706,'12'36'328,"-5"0"0,-5 0 1,-2 8-1,0 2-164,0 5 1,0 4-1,0 11 1,0-3-541,0-5 0,3 2 1,2-11-1,2-6-133,-2-4 1,-3-20 508,-2 3 0,0-15 0,0 3 0</inkml:trace>
  <inkml:trace contextRef="#ctx0" brushRef="#br0" timeOffset="1811">785 240 8278,'0'-22'-676,"0"0"0,2 3 676,5 4 0,13-4 0,11 7 0,3-3-13,5 1 0,12-1 1,7-4-1,7 2 93,8 2 1,-6 3 0,3-2 0,-7 7-81,-5 4 0,-9 3 0,4 0 0</inkml:trace>
  <inkml:trace contextRef="#ctx0" brushRef="#br0" timeOffset="1812">1525 1263 8296,'-12'-9'1612,"-7"6"-2756,16-16 1144,-6 16 0,-1-6 0,-2 9 0</inkml:trace>
  <inkml:trace contextRef="#ctx0" brushRef="#br0" timeOffset="1813">2353 610 8758,'-10'-12'153,"7"5"0,-4 14 0,2 7-37,-2 6 1,2 11 0,-7 3 0,0 2-234,0 1 0,5 1 0,-8 11 1,1 2-380,2-3 1,-8-2 0,6-5 495,-6-5 0,-1 5 0,-1-7 0</inkml:trace>
  <inkml:trace contextRef="#ctx0" brushRef="#br0" timeOffset="2313">1895 610 8185,'15'-7'124,"-1"-1"0,-6 1 1,6 7 135,3 0 1,2 5 0,6 7-1,4 10 16,7 2 0,-2 10 0,2 2 0,5 5-181,8 3 0,-3-1 1,4 3-1,-4 3-693,-2 2 0,-1-3 1,-1-9-1,-6-3 598,-7 3 0,5 2 0,0 2 0</inkml:trace>
  <inkml:trace contextRef="#ctx0" brushRef="#br0" timeOffset="2314">3115 1220 8572,'-12'0'1061,"19"0"1,17 0-885,8 0 0,-3 0 1,7 0-1,5 0-237,7 0 1,-2 0 0,5 0-1,-5 0-505,-2 0 0,-3 0 1,-5 0-1,-9-3-174,-10-4 1,0 2 0,-10-9 738,-2-3 0,-13-3 0,-4-1 0</inkml:trace>
  <inkml:trace contextRef="#ctx0" brushRef="#br0" timeOffset="2315">3137 893 8276,'9'-12'-370,"-4"2"1,10 10 379,2 0 0,2 0 0,3 0 0,-1 0-85,1 0 0,2 0 0,5 0 0,8 0-249,4 0 0,10 3 1,-1 1-1,1 4 324,3-3 0,-1-3 0,7-4 0,-4-3 77,-3-3 1,-2-6 0,-10 4-1,-5-2 493,-7-5 1,-4-2-1,-6-3 2258,-5 0-1562,-4 1 1,-12 8-1246,-6 6 1,4 7-1,-8 10 1,-1 9-62,1 8 1,7 9-1,-2-4 1,5 1-189,2 6 0,0 2 0,0 3 1,5-3-46,9-5 0,6-4 0,21-13 0,7-4 392,5-8 1,5-5 0,8-7 0,-1-9 339,0-15 1,-7-10 0,-4-4-1,-11-1 96,-16 1 1,-13 1-1,-14 4 1,-2 1-369,-5-1 0,-15 4 1,-14 0-1,-8 2-235,-7 6 0,3 9 1,-8 2-1,3 1-466,5 2 1,4 2 0,8 10 513,7 0 0,4 0 0,4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44.176"/>
    </inkml:context>
    <inkml:brush xml:id="br0">
      <inkml:brushProperty name="width" value="0.06" units="cm"/>
      <inkml:brushProperty name="height" value="0.06" units="cm"/>
      <inkml:brushProperty name="color" value="#E71224"/>
    </inkml:brush>
  </inkml:definitions>
  <inkml:trace contextRef="#ctx0" brushRef="#br0">0 0 8943,'0'15'869,"0"-1"1,0 3-567,0 2 1,0 13-1,0 4 1,0 5-82,0 3 0,0 9 1,0 5-1,3 5-392,4 2 1,-5 1 0,6-3 0,-6-5-452,-2-8 1,7-6 0,1-8 620,-4-7 0,-1-14 0,-3-5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44.855"/>
    </inkml:context>
    <inkml:brush xml:id="br0">
      <inkml:brushProperty name="width" value="0.06" units="cm"/>
      <inkml:brushProperty name="height" value="0.06" units="cm"/>
      <inkml:brushProperty name="color" value="#E71224"/>
    </inkml:brush>
  </inkml:definitions>
  <inkml:trace contextRef="#ctx0" brushRef="#br0">1 477 10019,'24'0'1517,"5"-2"1,7-3-989,6-2 1,4-3 0,2 0 0,5-9-464,3-8 0,2-12 0,7 3 1,1-5-424,-1-3 0,-9 8 1,-6 0-1,-4-3-503,-2-2 0,-10 7 1,-5 8-354,-5 9 0,-12 9 1024,-5 16 0,3 11 1,-3 15-1,-2 5 441,-2 7 1,-3 2-1,2-2 1,3 5 148,2 7 1,8 2-1,-8 1 1,0-3 57,3 2 0,-8 3 0,5 3 1,-2-1-114,3 0 1,-6-7 0,5 0 0,-4 0-425,-3-2 1,-8-3 0,-1-12 0,-1-4-248,0-8 0,1-15 0,1-6 152,-6-6 1,4-19 0,1-7-1,1-10-49,1-12 0,0 2 0,7-9 0,0 2 26,0 1 1,2-1 0,3 10 0,5 4 164,2 8 0,-5 5 0,8 5 133,1 4 1,4 6-1,2 13 1,-1 9-36,1 8 1,0 16 0,0 1 0,0 8 31,-1 5 1,1 0 0,-3-8 0,-2 1-105,-2 0 1,-1-3-1,8-5 1,0-9-1,0-10 1,-1-1 0,1-8-1,0-3 126,0-3 1,0-7-1,-1-7 1,1-10 223,0-2 1,7-7 0,0-1 0,-2-2-65,-3-4 0,-2 4 0,-1-3 0,1-1-171,0-3 0,-10 4 1,-5 3-1,-4 3-255,-3 4 0,-12 3 1,-8 5-1,-9 2-240,-5 2 0,0 10 0,-4-2 0,4 5 374,2 2 1,3 9 0,8 6 0,1 7 367,6 7 1,-6-3-1,8 13 1,0 5-129,5 4 0,4 3 0,6-5 0,4 2-455,8 3 0,14 0 0,7-10 1,5-5-2779,3-7 3004,9-4 0,12-4 0,13 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45.984"/>
    </inkml:context>
    <inkml:brush xml:id="br0">
      <inkml:brushProperty name="width" value="0.06" units="cm"/>
      <inkml:brushProperty name="height" value="0.06" units="cm"/>
      <inkml:brushProperty name="color" value="#E71224"/>
    </inkml:brush>
  </inkml:definitions>
  <inkml:trace contextRef="#ctx0" brushRef="#br0">371 87 8114,'-7'-14'254,"-3"-1"239,-2-2 1,5 8-1,-6-1 1,1 3-128,0 0 0,5-1 0,-8 8 0,-1 0 34,-4 0 1,-2 10-1,1 5 1,-4 6-277,-4 8 1,3 3 0,-8 7 0,5-3-377,10 3 0,-1 2 0,13 0 0,2-5-312,3-7 1,4 3 0,8-6 0,9-2 269,8 1 0,11-16 0,-1 13 1,4 0 282,2 4 0,1 1 0,-3 9 1,-5 3 317,-7 2 1,0 3 0,-4 2 0,-8 5 211,-5 7 1,-5-3 0,-9 3 0,-6 3-134,-6 2 0,-8-8 0,-5-6 0,-4-11-80,-3-8 1,5-16 0,-5-7 0,3-9-100,4-13 1,3-9 0,4-22-1,4-5-764,1-7 1,10-7 0,-2-5 0,5-3-793,2 3 0,9 2 0,6 5 1,4 3-869,3 2 2217,0 9 0,9-4 0,3 10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46.099"/>
    </inkml:context>
    <inkml:brush xml:id="br0">
      <inkml:brushProperty name="width" value="0.06" units="cm"/>
      <inkml:brushProperty name="height" value="0.06" units="cm"/>
      <inkml:brushProperty name="color" value="#E71224"/>
    </inkml:brush>
  </inkml:definitions>
  <inkml:trace contextRef="#ctx0" brushRef="#br0">88 303 8091,'21'-19'598,"1"4"0,-10 8-23,-4 14 1,-13 5 0,-5 12 0,0 3-171,1 2 0,-6 7 1,8-4-1,2-1-247,3 1 0,2 4 0,0-7 1,2-5 276,5-7 0,5 0 0,10-10 0,0-4 105,0-8 0,7-10 1,0-16-1,0-13-145,2-11 1,-14-1-1,5-2 1,-5-2-307,-5-3 1,-2 7 0,-13 8 0,-4 9-127,-7 10 1,-15 5 0,-8 4 0,-1 6-384,1 7 0,-4 7 0,7 7 1,0 7-945,5 6 0,8 4 0,4 3 0,5 4-281,2 3 1,3 0 1644,7 2 0,0 5 0,0-7 0</inkml:trace>
  <inkml:trace contextRef="#ctx0" brushRef="#br0" timeOffset="1">589 172 8063,'0'-21'405,"0"-1"1,0 0 584,0 0 1,-10 3 0,-5 2 52,-4 2 1,-3 11 0,0-1-1,-2 10-271,-5 9 1,3 8-1,-8 7 1,2 5-477,6 0 0,4 7 1,5-5-1,5 3-715,2-3 1,3 3-1,7-10 1,2-3-483,6-1 0,-1-6 0,12-4 1,5-8 357,1-5 1,6-4-1,1-5 1,-1-6 715,0 1 0,-2-7 1,-7 7-1,0-3 416,0 1 1,0 9 0,-1-2 450,1 4 1,0 3 0,0 0-1882,-1 0 1,1 0 0,0 0-1260,0 0 1,0 3 2099,-1 4 0,1-5 0,0 8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46.262"/>
    </inkml:context>
    <inkml:brush xml:id="br0">
      <inkml:brushProperty name="width" value="0.06" units="cm"/>
      <inkml:brushProperty name="height" value="0.06" units="cm"/>
      <inkml:brushProperty name="color" value="#E71224"/>
    </inkml:brush>
  </inkml:definitions>
  <inkml:trace contextRef="#ctx0" brushRef="#br0">154 1425 8295,'-22'0'1072,"8"0"1,1-2-550,4-5 0,2 2 0,9-12 1,5-5-200,8-5 1,4-14 0,5 0 0,3-10-82,2-4 1,7-1 0,-4-4 0,-1 1 73,1-1 0,-1-5 1,-7-8-1,0-4-645,-4-1 1,-13-7-1,0 6 1,-7-6-366,-7-2 1,-7 9 0,-15 8 0,-8 12 374,-4 15 1,5 11-1,2 20 1,2 14 437,6 18 1,-6 23 0,3 23 0,3 14 129,2 12 0,12-44 0,2 3 1,-1 4-1,0 1 0,1 1 1,1 0 69,1 1 1,1 0-1,1 0 1,2 0-1,4-4 1,0-2-1,1 0 1,1-2-300,5 44 0,15-6 1,17-9-1,9-6-836,10-5 815,5-22 0,12 5 0,2-18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47.613"/>
    </inkml:context>
    <inkml:brush xml:id="br0">
      <inkml:brushProperty name="width" value="0.06" units="cm"/>
      <inkml:brushProperty name="height" value="0.06" units="cm"/>
      <inkml:brushProperty name="color" value="#E71224"/>
    </inkml:brush>
  </inkml:definitions>
  <inkml:trace contextRef="#ctx0" brushRef="#br0">196 197 8043,'-22'0'-90,"1"0"0,-1 0 1,0 0 372,0 0 0,3 2 0,2 3 1,5 5 198,2 2 0,-4 5 0,7 9 0,2 3-34,2-2 0,3 4 0,0-2 0,0 0-447,0 3 0,3-15 0,4 2 1,7-4 108,6-3 1,4-10 0,3-2 0,2-12 267,-3-7 1,-2-13-1,-2-4 1,0-5-258,0-3 0,-10 3 0,-5 2 0,-4 6-160,-3 1 0,0 1 0,0 4 0,0-2-350,0 2 1,-10 6 0,-2 4-1,-3 5-1284,1 2 0,6 3 1673,-6 7 0,-1 0 0,-6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48.411"/>
    </inkml:context>
    <inkml:brush xml:id="br0">
      <inkml:brushProperty name="width" value="0.06" units="cm"/>
      <inkml:brushProperty name="height" value="0.06" units="cm"/>
      <inkml:brushProperty name="color" value="#E71224"/>
    </inkml:brush>
  </inkml:definitions>
  <inkml:trace contextRef="#ctx0" brushRef="#br0">259 1321 8068,'-2'-14'664,"-3"-1"0,-2-2 203,2-2 0,5-5 0,5-5 0,4-8-169,4-4 0,-1-10 0,5-4 0,-3-6-308,3-6 0,2-6 0,1 0 1,-3-6-379,-3-6 0,-9 5 0,2 0 0,-4-2-566,-3-3 0,0 10 0,0 10 0,-3 14-137,-4 12 0,2 18 1,-7 18 335,2 15 0,3 25 1,7 28-1,0 17 314,0 17 0,0-47 0,0 0 0,0 9 1,0 2-1,0 0 0,0 2 43,0 2 0,0 1 0,1 4 0,1 2 0,-1 4 0,2 1 0,3 1 1,1 0-230,2-1 0,1-1 1,-2-1-1,3-2 1,6-2-1,3-3 1,-1-5-1,3-2 303,1-5 0,2-4 0,24 23 0,6-29 0,1-21 563,-1-17 1,-6-8-1,-3-7 1,-12-7 56,-13-10 0,-13-11 0,-1 1 0,-5-2-178,-2-4 1,-12-4 0,-9-1 0,-16-1-571,-11 1 1,-8-1 0,-9 1 0,-3-1-412,-4 1 0,1 9 0,-6 5 0,0 7 734,-1 7 0,10 6 0,3 11 0,14 8-225,12 12 1,18 9 0,13 13 0,8-1-405,8 1 0,23-3 0,20-5 0,12-9-1196,9-10 0,8-8 1554,15-9 0,4-9 0,-45 3 0,1 0 0</inkml:trace>
  <inkml:trace contextRef="#ctx0" brushRef="#br0" timeOffset="1">1893 124 11083,'0'21'268,"0"3"0,0 6 0,0 8 75,0 11 0,0 6 1,0 15-1,0 10-334,0 15 1,0 1 0,0 4 0,0-1-850,0 0 0,0-14 0,0-3 1,0-14 839,0-20 0,0-21 0,0-18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48.504"/>
    </inkml:context>
    <inkml:brush xml:id="br0">
      <inkml:brushProperty name="width" value="0.06" units="cm"/>
      <inkml:brushProperty name="height" value="0.06" units="cm"/>
      <inkml:brushProperty name="color" value="#E71224"/>
    </inkml:brush>
  </inkml:definitions>
  <inkml:trace contextRef="#ctx0" brushRef="#br0">75 22 7984,'-21'-7'1864,"-1"0"-1036,0-1 1,12 8 0,10 3-574,12 4 1,15-2 0,5 7 0,1-2-441,6-5 0,2-3 0,5-2 0,3 0 21,1 0 0,1 0 0,-7 0 0,-1 0 212,1 0 1,-1 0 0,1 0-1,-3 0 118,-5 0 0,3 10 0,-10 4 0,-2 8 175,-3 7 1,-2-2 0,-3 7 0,-2-1-112,-2 1 1,-11 3 0,4 6 0,-6-2-463,-2-4 0,-2 4 0,-6-5 0,-6 5-88,-5 3 1,-3-3 0,0-5 0,0-9-171,0-10 1,1-8-1,-1-11 1,0-5 430,0-8 1,8-14 0,2-10 0,2-7-17,5-4 1,3-11 0,2 3 0,2-2 115,5 1 1,-2 6 0,10 10-1,4 2 173,8 4 0,-1 13 1,8 12-1,0 5-63,0 9 0,2 10 0,5 17 0,-2 8-96,-3 4 1,-9 5 0,5 2 0,-3 3-395,0-3 0,0 1 0,-8-1 0,1 3-81,0-3 1,7-4-1,0-8 415,-2-7 0,-3-14 1,-2-8-1,-1-5 167,1-2 0,-2-17 0,-4-4 0,-1-6 323,2-4 1,-5-1 0,0-7 0,0 6-79,0 1 0,-4-7 0,4 5 1,0-2-306,0 0 0,-7 7 0,2-5 0,-5 3-133,-2 4 0,-2 5 0,-5 8 209,-8 6 1,-4 8 0,-3 10-1,0 14 177,1 17 1,1 5-1,3 12 1,5 3-44,2 2 0,3 7 1,7-2-1,3-8-1322,4-4 0,15 0 1,16-11-1,11-8 1010,9-11 0,14-9 0,6-17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57.537"/>
    </inkml:context>
    <inkml:brush xml:id="br0">
      <inkml:brushProperty name="width" value="0.06" units="cm"/>
      <inkml:brushProperty name="height" value="0.06" units="cm"/>
      <inkml:brushProperty name="color" value="#E71224"/>
    </inkml:brush>
  </inkml:definitions>
  <inkml:trace contextRef="#ctx0" brushRef="#br0">588 1 8245,'-41'2'0,"3"5"-65,1 8 0,1-3 1,-5 3-1,5 2 310,6 2 1,9 10 0,6 0-1,8 0-5,5 2 0,2-4 0,2 7 0,8 0-99,11 0 0,4-8 0,8 3 0,1-4 83,0-4 1,-5 1 0,5 0 0,-2 0 283,-6-1 0,-2-6 0,-4-1-71,-6 3 0,-4 3 0,-12-1 0,-8-2-37,-12-2 0,-9-11 0,-15 6 0,-5-3-617,-7 1 0,2-1 0,-2-7 0,0 0-232,2 0 1,3 0-1,12-3 1,5-1-727,7-4 1175,14 1 0,5-3 0,10-2 0</inkml:trace>
  <inkml:trace contextRef="#ctx0" brushRef="#br0" timeOffset="972">784 393 8245,'41'-3'78,"-4"-4"0,-3 2 0,-8-7 0,3 2 406,-2 6 1,-10 1-1,-3 6 65,3 4 1,-7-2-1,-3 9 1,-4 6-283,-3 6 1,2-2-1,3 8 1,2-3 53,-2 0 0,7 0 0,3-7 0,4 0 114,3-1 0,0-1 1,-1-6-1,4-7-104,4-4 1,-5-13-1,5-7 1,-7-7 49,-8-5 1,-4-2 0,-13 4 0,-4-2-594,-7 2 1,-18 10 0,-11 5 0,-13 3-106,-7 4 0,-2 12 1,-1 8-1,3 6-635,5 8 0,5-4 952,10 4 0,-1 4 0,0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19:18.196"/>
    </inkml:context>
    <inkml:brush xml:id="br0">
      <inkml:brushProperty name="width" value="0.06" units="cm"/>
      <inkml:brushProperty name="height" value="0.06" units="cm"/>
      <inkml:brushProperty name="color" value="#E71224"/>
    </inkml:brush>
  </inkml:definitions>
  <inkml:trace contextRef="#ctx0" brushRef="#br0">131 436 7442,'12'0'2688,"5"2"-2287,-10 6 1,3-6-1,-6 8-239,4-1 0,6 4 1,-4 8-1,0 1-149,-1 0 0,6 7 1,-6 2-1,1 3-66,0 5 1,0-5 0,-6 2 0,6 3-196,2 2 1,-7 0 0,2-5 0,-2-7-16,2-4 1,-4-4 449,4 1 0,-5-12 0,-2-10 0,0-12-95,0-8 0,8-9 0,-1-2 0,-2-3 78,-3-5 0,-2 1 1,3-1-1,1 5-76,4 3 0,6-6 1,-4 8-1,0 3-262,-1 1 0,6-4 0,-6 3 1,1 4-144,0 5 1,4 3 0,-4-6-1,0 3-396,-1 3 0,1 7-363,-3-8 0,-2 3 1070,10-3 0,-10-4 0,4 7 0</inkml:trace>
  <inkml:trace contextRef="#ctx0" brushRef="#br0" timeOffset="1">0 305 9720,'22'-12'0,"2"3"239,5-1 1,5-2 0,9-10-1,3 0-121,5 1 0,2-1 1,6-2-1,-6-3-335,0-2 1,-14 2-1,2 10 1,-7 5-577,-8 3 0,-1-6 793,-4 8 0,-9 0 0,-2 7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56.104"/>
    </inkml:context>
    <inkml:brush xml:id="br0">
      <inkml:brushProperty name="width" value="0.06" units="cm"/>
      <inkml:brushProperty name="height" value="0.06" units="cm"/>
      <inkml:brushProperty name="color" value="#E71224"/>
    </inkml:brush>
  </inkml:definitions>
  <inkml:trace contextRef="#ctx0" brushRef="#br0">305 352 8305,'0'21'-30,"0"1"0,0 0 59,0 0 0,0 9 0,0 5 1,3 6 560,4 1 1,-5 3 0,8 2-1,-3 6-237,1 1 0,6-4 1,-4 5-1,-1-5-333,1-10 0,5-7 0,-6-15 1,1-2 317,0-3 1,7-11-1,-3-3 1,5-15 66,3-11 1,0-18 0,2-14-1,3-5 103,2-2 0,7 0 0,-7-1 0,0 1-323,3 0 0,-15 2 0,4 5 0,-1 7-680,-1 5 1,0 2 0,-4 3 0,-5 5-1914,-1 7 1,-6 12 360,4 2 0,-7 13 2047,-7 2 0,-15 10 0,-12 11 0</inkml:trace>
  <inkml:trace contextRef="#ctx0" brushRef="#br0" timeOffset="345">697 264 8305,'-9'22'0,"6"2"0,-4 3 0,4 2 56,3-2 0,0 7 1,0-1-1,0 4 440,0-1 1,0-7 0,0 7 0,3 3-78,4 2 1,-4 0-1,6-2 1,1-3-183,4 3 0,-2-7 0,3-3 0,0-5 33,-3-2 0,7-10 1,-5-5 33,6-5 0,2-21 0,2-10 0,2-10 39,3-4 0,3-11 0,-5-4 0,2-5-194,-3-2 1,-2 0 0,-2-1 0,2-1-187,5-6 0,-7 13 0,2-3 1,-7 7-1613,0 8 0,3 9-2974,1 3 4623,1 19 0,0 17 0,0 24 0</inkml:trace>
  <inkml:trace contextRef="#ctx0" brushRef="#br0" timeOffset="600">175 1419 8278,'12'-3'-659,"-3"-2"0,1-2 778,5 2 1,6 0 0,8 1 0,10-4 327,9 3 1,3-4 0,15 2 0,6-1-437,3-1 0,12-1 1,-4-7-1,1 2-501,-6-1 1,-18 3 0,-9 1 0,-7 0-578,-8 0 1067,-5 7 0,-9-14 0,0 7 0</inkml:trace>
  <inkml:trace contextRef="#ctx0" brushRef="#br0" timeOffset="850">0 1811 8252,'22'0'-260,"0"0"0,0 0 224,-1 0 1,4-8-1,4-1 1,9-1 702,11 0 0,9-4 0,12 7 1,5-1-323,2-1 0,3 4 1,5-7-1,-5 2-323,-8 5 0,-14 3 0,-7 2 1,-7 0-2205,-8 0 2182,-4 0 0,-20 0 0,-3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8:48.838"/>
    </inkml:context>
    <inkml:brush xml:id="br0">
      <inkml:brushProperty name="width" value="0.06" units="cm"/>
      <inkml:brushProperty name="height" value="0.06" units="cm"/>
      <inkml:brushProperty name="color" value="#E71224"/>
    </inkml:brush>
  </inkml:definitions>
  <inkml:trace contextRef="#ctx0" brushRef="#br0">741 1133 8366,'-3'-44'0,"-4"3"203,-8 5 0,-4-3 1,-5 12-1,-5 5-199,-7 5 0,-8 13 1,-4-4-1,-6 8 272,-1 8 0,-1 13 0,-4 16 0,4 4 139,3 2 0,12 3 1,11 3-1,9 4-266,6 3 1,6-1-1,9 3 1,2-7-24,5-5 1,15-2 0,17-1 0,9-2 43,10-4 1,-2-6-1,2-9 1,0 0-135,-2-1 1,-3 1-1,-12-2 1,-5-3 40,-7-3 1,-7 1 0,-7 6-11,-8 1 0,-24-3 0,-12-2 0,-10-2-196,-4 2 1,-11-7 0,-4-3 0,-2-2 35,2 2 0,-3-5 1,8 6-1,0-6-864,0-2 1,11-2 0,16-6 956,9-6 0,7-15 0,10-5 0</inkml:trace>
  <inkml:trace contextRef="#ctx0" brushRef="#br0" timeOffset="344">915 1372 8009,'0'-22'578,"0"0"0,0 1 256,0-1 0,0 7 293,0 1 0,0 11-724,0 3 0,0 13 0,0 16 1,2 7-175,5 5 1,-2 3-1,10 2 1,-1 2-375,-2 3 1,15 7-1,-5-7 1,2-5-14,0-8 1,0-6 0,5-10-1,5-3 222,0-5 0,7-14 0,-7-14 0,3-8 68,-1-7 0,-10-7 0,1-13 1,-8-1-45,-4 1 0,-10 3 0,2 0 0,-5-2-167,-2-3 0,0 0 1,0 8-1,0 2-336,0 4 1,0-4 0,0 7 0,0 0-1475,0 5 1,0 12 1888,0 3 0,10-1 0,2-6 0</inkml:trace>
  <inkml:trace contextRef="#ctx0" brushRef="#br0" timeOffset="883">1699 1285 8009,'0'22'274,"0"2"1,2 3 102,5 2 1,-4 0 0,4-5 0,-2 2 19,2 3 0,-4 0 0,4-4 0,-5 1-200,-2 3 1,3 0 0,2-7-530,2 0 328,0 0 0,-14-13 0,0-9 0,-1-14 111,-1-13 1,4-7 0,-7-12-1,0-4 25,-1-8 1,9 2 0,-6-2 0,3-3 55,-1-2 1,1 0 0,7 3 0,0 4 48,0 3 0,0 10 1,0 9-328,0 2 1,10 13 0,4 14-1,6 12 269,2 15 0,-1 17 0,1 12 0,0-1-308,0 4 0,7-1 0,2 5 1,1-7-127,-1-5 1,0-12-1,-4-5 1,5-8-2,1-6 0,1-5 0,3-15 0,-8-7 135,-5-10 1,-2-7-1,-1 0 1,-1-7-11,-6-6 1,-4-1-1,-10-1 1,0 1-1,0-1 1,0 1 0,0-1-1,-2 3-98,-6 5 1,6-3-1,-8 12 326,0 8 1,6 7-1,-8 17 1,2 9 344,5 15 1,3 22 0,-1 14 0,-2 13 90,-2 7 1,0 9 0,7 3-1,0-1-662,0 1 0,2-5 1,6-12-1,8-7-1312,11-6 1224,7-11 1,9-3 0,1-9-1</inkml:trace>
  <inkml:trace contextRef="#ctx0" brushRef="#br0" timeOffset="1134">3397 1350 8005,'12'10'0,"-4"4"238,-6 6 0,-2 9 1,0 0-1,0 0 763,0 2 1,3-6 0,1 4-1,6-5-1016,2-2 0,-5-1 1,8 1-598,2 0 0,0-8 0,0-1 1,-3-4-522,3-4 1133,-7-3 0,9-11 0,-7-3 0</inkml:trace>
  <inkml:trace contextRef="#ctx0" brushRef="#br0" timeOffset="1251">3528 1133 8005,'0'-44'-537,"-2"0"1,-3 1 0,-3 2 1232,4 4 0,1 6-84,3 9-1060,0 10 448,0 2 0,10 20 0,2 2 0</inkml:trace>
  <inkml:trace contextRef="#ctx0" brushRef="#br0" timeOffset="1567">3898 1045 8005,'12'-9'131,"0"6"0,-7-6 2316,2-1-1874,1 8 0,-18-8 1,-2 12-1,-3 6-239,1 6 1,9 5 0,-5 6-1,3 1-373,0 3 1,0 10-1,7-5 1,2 2 175,5 0 0,-2 1 1,10 4-1,2-2 153,2-3 0,0-2 0,-2 2 0,-5-7 244,-2-5 1,-3 5 0,-7 0-1,0-2-397,0-3 0,-9-9 1,-8-3-1,-8 0-441,-4 0 1,0-7-1,8 2 1,-1-7-553,0-7 1,3-8-1,4-11 1,8-6-3204,5-2 4059,2 8 0,9-15 0,3 7 0</inkml:trace>
  <inkml:trace contextRef="#ctx0" brushRef="#br0" timeOffset="1917">5248 392 8187,'8'15'461,"-1"-1"0,0 10 0,-4 13 1,1 6-79,4 8 1,-1 5-1,-7 14 1,2 7-153,6 10 0,-6 8 0,5-3 1,-4 2-776,-3-2 1,0-3-1,0-6 1,0-11-587,0-14 0,-8-19 1130,1-10 0,-10-5 0,5-2 0</inkml:trace>
  <inkml:trace contextRef="#ctx0" brushRef="#br0" timeOffset="2270">4987 980 7998,'-22'0'241,"-7"0"1,0 0 274,3 0 1,11-10 0,10-4-257,10-5 0,10 4 0,14 0 0,7-1-105,5-4 1,10 1-1,2 2 1,3 5-139,4 2 1,1-4-1,-1 6 1,-4 4-150,-3 1 0,-2 6 0,-8 4 0,-1 7 65,-6 6 1,3 11-1,-13 5 1,-4 8 140,-5 7 0,-12-3 0,2 10 0,-2 0 159,2-2 1,-5 0 0,6-10 0,-6 0 231,-2-5 0,3-15 0,4-4 0,7-12 161,6-8 0,1-2 0,1-5 0,0-9-170,0-15 0,7-12 0,0-8 0,-5-2-321,-7 3 0,0-5 0,-10 2 0,-2 0-256,-3-2 0,-4 17-1,-5-1 1,-10 13-463,-10 10 0,-7 4 1,-9 10-1,-1 5-718,1 9 0,2 6 1,4 21 1301,8 5 0,-5 12 0,1-2 0</inkml:trace>
  <inkml:trace contextRef="#ctx0" brushRef="#br0" timeOffset="2700">7143 1024 8399,'0'31'0,"0"3"611,0 0 1,0 7 0,2-5 0,3 8-112,2 7 1,10-5 0,-5 4 0,3-6-325,-1-8 0,-6 3 1,4-10-1059,-3-2 0,6-15 99,-8-12 0,1-5 0,-8-14 0,0-8 783,0-5 0,0-4 0,0-7 0</inkml:trace>
  <inkml:trace contextRef="#ctx0" brushRef="#br0" timeOffset="2866">7230 1285 8063,'-15'-36'-146,"1"-3"1,-3-5-256,-2-4 1,2-5 0,-3 4 0,-4-4 445,0-3 0,0 6 0,2-4 0,0 8 1984,0 13-1562,10 6 1,3 17 0,9 10-733,0 12 0,9 0 0,6 3 0,4 2-336,3 2 601,0 3 0,9 0 0,3 0 0</inkml:trace>
  <inkml:trace contextRef="#ctx0" brushRef="#br0" timeOffset="3367">7513 1089 9573,'12'2'1755,"-5"6"-1505,-4 6 0,-3-2 0,0 3 0,0 2-164,0 2 1,0 3-1,0 0 1,2-3-246,6-5 0,4 3 1,9-9-139,1-3 0,7-5 0,0-8 0,-2-9 108,-3-9 1,0-8 0,3-12-1,2-5 198,-2-7 1,-11 2-1,-1-2 1,-1-2-43,-1-3 1,-4-2-1,-9-1 1,0 3-66,0 5 1,0-2-1,-2 11 1,-3 6-133,-2 4 1,-3 22 0,5 5 167,-2 14 0,-3 13 1,5 14-1,-2 7 59,2 5 0,3 13 0,2 4 0,0 5 85,0 2 1,0 3 0,0 2 0,0 2-99,0-1 0,0-4 1,2-4-1,6-7 278,6-12 0,5-11 1,6-13-1,4-3 89,7-3 0,-2-14 0,2-5 0,3-16-120,2-11 1,-5-11-1,1-8 1,-1 2 172,-2 3 1,-3 3-1,-11 2 1,-3 2-345,-3 3 0,-9 9 0,2-2 0,-4 5-420,-3 2 1,-10 3 0,-5 2 0,-4 5 57,-3 2 1,0 3 0,1 9-1,-4 5 241,-4 8 1,5 12 0,-2 2-1,6 0 394,6 2 0,2 1 0,-3 6 1,8-4-282,4-2 0,3-1 1,0-4-1,3 2-512,4-3 0,5-9 0,12-5 0,3-2-331,2-5 0,7-3 0,-4-2 0,-1 0-1086,1 0 1877,-3 0 0,2 0 0,3 0 0</inkml:trace>
  <inkml:trace contextRef="#ctx0" brushRef="#br0" timeOffset="3583">8406 1198 8063,'0'22'-226,"0"-8"1,0 1 500,0 2 0,-7 2 907,-1 3-618,1-10 0,7-5-434,0-14 1,0-5 0,0-10 0,0 0 37,0 0 0,3-9 0,4-3 0,5-2-307,0-1 1,7 11-1,-4-3 1,4 2 296,3-2 1,0 12-1,0-2 1,-1 4 28,1 3 0,0 7 0,0 1 0,-1 8-275,1 11 1,-7 4-1,-1 5 1,3 3-596,3 2 1,-8 7 0,-3-7 682,1-2 0,2 7 0,10 0 0</inkml:trace>
  <inkml:trace contextRef="#ctx0" brushRef="#br0" timeOffset="3800">8994 0 8063,'12'41'0,"-5"0"-65,-4 3 1,-3-5-1,0 14 1,0 0 607,0 5 0,0 15 0,-3 4 0,-2 3-211,-2 0 0,-7 0 0,4 7 0,0 2-864,1 6 1,-8-8 0,5 0-1,-1-17-1524,6-17 2056,5-12 0,-8-19 0,-2 0 0</inkml:trace>
  <inkml:trace contextRef="#ctx0" brushRef="#br0" timeOffset="4050">8689 675 7963,'15'0'582,"1"0"1,6 0-274,5 0 1,12 0 0,-3 3 0,5 1 166,3 4 1,6 1 0,4-1 0,-1 6 169,0 6 1,-2 1 0,-8 4 0,-1 4-226,-6 7 0,-5 5 0,-11 0 0,-3-2-704,-3-3 1,-9-7 0,2 5-3346,-4-3 3628,-3-11 0,-10-1 0,-2-7 0</inkml:trace>
  <inkml:trace contextRef="#ctx0" brushRef="#br0" timeOffset="4166">9277 653 8032,'0'-21'233,"0"-1"1,-7 0-591,-1 0 357,1 10 0,17-7 0,2 7 0</inkml:trace>
  <inkml:trace contextRef="#ctx0" brushRef="#br0" timeOffset="4619">9386 1045 8055,'19'-21'-109,"-2"-1"0,-2 0 593,2 0 1,9 1 0,3-4 0,0-1-146,3-3 1,-6-10-1,8 5 1,0-2-186,0-1 0,-7-6 0,2-5 0,-5 4-92,-2 5 1,-3 5 0,-2-4 0,-5 4-300,-2 2 0,-3 11 24,-7 6 1,-3 15 0,-4 5-1,-5 19 65,0 15 0,-7 2 0,7 19 0,-3 6 255,1 4 1,6 12-1,-4-2 1,3 7-164,4 8 0,2 4 1,3-46-1,0 0 1,0-2-1,0 0-107,0 43 0,10-7 0,7-7 0,9-12 483,11-15 0,1-21 1,1-25-1,-5-5 29,-2-2 1,-6-19-1,-9-10 1,-5-10 286,-2-4 0,-10-8 1,-10-2-1,-4-1-422,-11 1 0,4 2 0,-11 8 0,1 2-330,-6 4 1,4-1 0,-1 9 0,0 2-380,0 3 1,5 12 0,-5 4 0,3 6-741,4 2 1,10 2 0,5 6 1234,2 6 0,3 15 0,7 5 0</inkml:trace>
  <inkml:trace contextRef="#ctx0" brushRef="#br0" timeOffset="4849">10170 741 8013,'12'0'-1832,"7"0"1832,-16 0 0,16 0 0,-7 0 0</inkml:trace>
  <inkml:trace contextRef="#ctx0" brushRef="#br0" timeOffset="4952">10213 719 8013,'0'0'0</inkml:trace>
  <inkml:trace contextRef="#ctx0" brushRef="#br0" timeOffset="5286">10213 697 8013,'0'-12'373,"0"-7"2086,0 16-1944,0-7 1,0 20-1,0 5 1,0 4-368,0 3 0,8 0 1,-1-1-1,0 1-341,3 0 0,-1 0 1,8-1-311,-2 1 1,-1-2 0,8-6-887,0-7 1,0-4 0,0-6 1388,-1-4 0,-6-7 0,-3-13 0,-2-5-330,-6-1 1,6 4 0,-3-5 0,1 0 363,1 0 0,-6 7 0,4-2 1189,-5 5 1,-2 14-1,0 10-386,0 13 1,0 18-1,0 13 1,0 11-232,0 8 0,0 12 0,0 5 1,0 7-455,0 7 0,0 6 1,1-46-1,-2 0 0,1 0 1,-2-1-161,-1-2 1,-1 0 0,-2 1-1,-3 0 1,-17 42 0,-6-4 92,-2-8 0,-2-10 0,-8-16 1,1-12-419,-1-13 1,3-16 0,5-11-398,7-8 0,14-21 0,6-18 0,1-13-10,1-7 1,7-5-1,12-2 1,5-5 273,7-2 0,13 7 1,-1-3 465,5 5 0,12 3 0,3 0 0</inkml:trace>
  <inkml:trace contextRef="#ctx0" brushRef="#br0" timeOffset="18682">1067 3332 7976,'-51'-2'257,"1"-6"1,-4 6 0,8-5 0,0 4 394,5 3 0,12 10 0,0 4 0,5 8-175,2 7 0,3-5 1,4 8-1,8-3-227,5 0 0,4 2 0,5-2 0,8 5-495,4 0 1,10-5 0,3-14 0,2-6-586,4 1 1,3-8-1,3 3 830,0-10 0,9-7 0,2-9 0</inkml:trace>
  <inkml:trace contextRef="#ctx0" brushRef="#br0" timeOffset="18915">1198 2570 7976,'-10'12'50,"8"7"1,-8-2 0,3 10 209,0 9 0,-1 0 1,8 5-1,0 8 330,0 4 1,8 8-1,1 9 1,3 5-392,5 2 0,-5-4 0,3 7 0,2 2-347,2 3 0,-4-10 0,-1-8 0,3-9-618,3-4 0,1-11 1,1-11-1,0-8 766,0-12 0,-1-7 0,1-5 0</inkml:trace>
  <inkml:trace contextRef="#ctx0" brushRef="#br0" timeOffset="19165">1590 3484 7976,'0'-43'73,"0"-1"0,0 10 1,0 5-1,-3 5 369,-4 2 1,-5 10 0,-10 5 0,1 5 421,-1 2 0,-2 12 0,-3 7 0,-2 8-428,2-1 1,6 6 0,4-3 0,4 0-358,4 2 1,2-11-1,7 6-388,0 1 1,9-8 0,6-7 0,4-2-359,3-5 1,0 5 0,-1-3 0,1-2 195,0-3 1,0-4-1,0-3 1,-1-2 637,1 2 1,-7 2-1,-1 3 1,3 0 126,2 0 1,-4 0 0,-1 0-112,3 0 0,3 3 0,-1 4-926,-4 7 1,2-1 0,-8-1 742,3-3 0,3 8 0,7-5 0</inkml:trace>
  <inkml:trace contextRef="#ctx0" brushRef="#br0" timeOffset="19484">2156 3179 7976,'0'-33'125,"0"-9"1,0 9 0,0-1 357,0 5 0,-10 7 0,-4 5 0,-5 5 155,-3 2 1,0 5 0,0 13-1,-2 9-266,-5 9 0,5 8 1,-3 10-1,10-1-512,10 1 0,5-1 0,2 1 0,2-1 216,5 1 1,5-3-1,10-2 1,0-5-272,0-3 0,9 5 0,5-4 0,3-1 276,-3 1 0,-2-3 0,-10-7 1,1 2 207,-6 5 0,-12-5 0,-2 5-124,-10-5 0,-7-9 0,-12-3 0,-5-2-334,-7-6 1,-5-1-1,-1-3 1,4 0-645,1 0 1,11 0-1,-1-3 813,10-4 0,-2-5 0,7-10 0</inkml:trace>
  <inkml:trace contextRef="#ctx0" brushRef="#br0" timeOffset="19916">2613 3310 8379,'20'-36'0,"-6"2"454,-7 3 1,-2 1 0,0 9 0,2-1 117,-2 0 0,-12 3 0,-7 4 0,-6 8-38,-2 5 1,-7 2-1,0 0 1,3 2-302,1 5 1,4 8 0,-1 11 0,3 6-281,4 2 0,-2-5 0,10 7 1,2 0-171,3-2 1,2 7 0,2-4 0,3 1 41,2-1 1,8 1 0,-6-6 0,1-1 262,0 1 1,4-3 0,-7-7 0,1-1 286,1 1 0,-6 0 1,2 0-6,-10-1 0,0-6 0,-10-3 0,-1 0-623,-4 0 1,-2-7-1,1 2 1,-1-4-206,0-3 0,8-3 0,1-4 0,4-7-580,4-6 0,2-2 0,6-2 0,4-2 371,8-3 1,4-3-1,3 6 1,2-4 743,5 4 0,-5 2 0,5 4 1,-5 3 493,-2 3 0,2 9 1,3-2-1,2 4 189,-2 3 1,4 3-1,-2 4 1,0 8-402,3 4 1,-8 10 0,5 0 0,-5-2-855,-2-3 0,-3-2 0,-2-1 495,-2 1 0,-1 0 0,8 0 0</inkml:trace>
  <inkml:trace contextRef="#ctx0" brushRef="#br0" timeOffset="20073">2788 3267 7706,'0'-22'0,"0"0"-744,0 0 1,0 0 743,0 1 0,0-1 0,0 0 0</inkml:trace>
  <inkml:trace contextRef="#ctx0" brushRef="#br0" timeOffset="20550">3267 3419 8003,'21'-75'0,"-1"-5"371,-6-5 0,6-2 0,-6 0 0,6 0 11,1 0 0,-6-5 0,-3 5 0,-2 10-298,-6 6 0,-1 11 1,-3 9-1,0 15-38,0 9 0,0 18 0,0 9 0,0 16-76,0 18 0,7 7 0,3 25 0,-1 6-3,1 3 1,7 20-1,-5-1 1,-5-42-1,1 0 114,-1 2 0,0 1 1,-3-1-1,-1 1 1,3 0-1,1 1 1,-2 1-1,-1 0-62,-1 1 1,-1 0-1,-1 0 1,1 0 0,-1-3-1,0-1 1,1 0 0,1-1-120,0-2 0,1-1 0,3 37 1,-4-14-1,2-10 178,2-12 1,10-13-1,-3-26 1,3-14 336,-2-17 1,2-13-1,-10-14 1,-2-5-65,-3-7 1,-2-5 0,-5 1 0,-7 1-223,-10 3 1,-14 10 0,0-3 0,-5 7-281,-3 8 0,-7-5 0,-2 9 1,0 3 111,0 8 0,-5 13 0,4 3 0,4 10 19,4 10 0,7 7 0,17 7 0,3 4-320,4 1 1,6 5 0,11-10 0,8-2-803,11-3 0,11-5 0,11-4 1142,1-8 0,9-5 0,3-2 0</inkml:trace>
  <inkml:trace contextRef="#ctx0" brushRef="#br0" timeOffset="20731">3920 3441 8885,'0'22'2378,"0"-1"-2151,0 1 1,2 0 0,3 0 0,2-1-245,-2 1 0,7 0 1,1 0-1,1 0-944,1-1 0,-8-1 1,5-3 960,-2-3 0,7-9 0,-5 5 0</inkml:trace>
  <inkml:trace contextRef="#ctx0" brushRef="#br0" timeOffset="20835">4007 3506 7320,'-12'-36'0,"2"0"-158,1-3 1,6-2 0,-6-3-1,1 3 908,1 5 1,0-3-1,7 10-190,0 2-484,0 3-76,0 12 0,9 2 0,4 10 0</inkml:trace>
  <inkml:trace contextRef="#ctx0" brushRef="#br0" timeOffset="21415">4769 3245 7944,'12'-34'104,"-2"0"1,-10 7 0,0-2 185,0 3 1,0 2-1,-2 4 1,-6 6 195,-6 6 0,-6-1 0,-4 2 1,-2 4 146,-3 8 0,-10 7 0,3 12 0,-6 8-186,-1 11 0,7 3 0,-1 12 0,1 3-434,2 2 0,3 0 1,11-3-1,6-4-391,7-3 1,7-5 0,7-9 0,10-7-842,9-8 0,18 0 0,14-19 0,5-10 560,2-14 1,8-6 0,-1-8 0,-1-1 511,-4 0 1,-9-3 0,-2-6 0,-5-1 472,-10 1 0,-7 7 0,-15 2 0,-4 2 126,-8 6 1,-7 4 0,-7 7 0,-8 8 326,-4 5 0,-5 2 0,-3 2 0,-4 5 10,-3 8 0,7 7 1,-2 4-1,5 3-399,2-2 1,8-3 0,1-2-898,4 0 0,2-1 206,7 1 0,9-3 1,6-4-1,4-5-351,3-1 1,7-4 0,0 7 0,-2-2 129,-3-5 1,-2 5 0,-1-1 0,1 1-378,0 0 0,0-3 899,-1-7 0,11-10 0,2-2 0</inkml:trace>
  <inkml:trace contextRef="#ctx0" brushRef="#br0" timeOffset="22437">5531 2439 10805,'0'24'388,"0"5"0,0 8 1,3 13-1,4 11-38,8 9 0,4 5 1,3 7-1,0-2-485,-1 2 0,1 3 1,0 5-1,-3 2-169,-4 2 0,-6-9 1,-9-15-1,-2-10-1052,-5-9 0,-5-17 0,-10-12 1356,0-13 0,0-25 0,1-9 0</inkml:trace>
  <inkml:trace contextRef="#ctx0" brushRef="#br0" timeOffset="22750">5227 3027 6803,'19'-2'0,"-2"-3"574,-3-2 0,3-8 1,10 8-140,2 2 0,2-5 0,-4 3 0,4 2-187,3 3 0,10 2 0,7 2 1,0 5 224,2 8 1,-5 7-1,8 7 1,-3 5 90,-5-1 0,-2 9 0,-4-6 0,-4 5-592,-1 3 1,-11-3 0,1-3 0,-10-4-712,-10-2 0,-5-3 1,-4-10 738,-5-4 0,-5-6 0,-10-9 0</inkml:trace>
  <inkml:trace contextRef="#ctx0" brushRef="#br0" timeOffset="22751">5923 2940 8133,'0'-22'512,"0"0"0,0 8 0,0-1-194,0-2-318,0 8 0,0-11 0,0 8 0</inkml:trace>
  <inkml:trace contextRef="#ctx0" brushRef="#br0" timeOffset="22752">6424 3005 7996,'-22'10'567,"1"-8"0,-1 8 0,-2 0 157,-5 4 1,4-2 0,-4 3 0,3 4 380,-3 8 1,7-3 0,-2 5-1136,7-5 1,12-2 0,0 0-392,10 0 0,10-10 1,9-3 10,-2 1 0,4-8 0,-11 6 1,4-3 171,3 2 0,-3-2 0,-2 7 0,-2 0 116,2 0 1,-5 2-1,2 8 253,3 0 0,-5 0 0,3 0-178,2-1 1,-8-6 0,-1-1-223,-6 3 218,-2-7 0,0-3 0,-2-14-26,-6-8 1,6-4 0,-5-5 0,4-3 45,3-2 0,0-9 1,3 1-1,4-4 466,7-2 0,6 6 0,2 3 0,-1 3 193,1 4 1,0 3-1,2 5 1,3 4-153,2 8 0,7 5 0,-5 4 0,3 8-357,5 11 0,-7 4 0,-3 11 0,-3 5-875,3 7 1,-12-9-1,3 5 1,-6-6-1048,-2-4 0,-7 5 1803,2-10 0,-4 10 0,-3-5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9:06.572"/>
    </inkml:context>
    <inkml:brush xml:id="br0">
      <inkml:brushProperty name="width" value="0.06" units="cm"/>
      <inkml:brushProperty name="height" value="0.06" units="cm"/>
      <inkml:brushProperty name="color" value="#E71224"/>
    </inkml:brush>
  </inkml:definitions>
  <inkml:trace contextRef="#ctx0" brushRef="#br0">252 698 8093,'-21'0'0,"-1"0"590,0 0 1,0 2 0,-2 5-1,-3 10 52,-2 10 1,3 7 0,9 9 0,5 1-341,2-1 0,-4 8 0,9 2 0,7 1-500,10-1 0,8-9 0,4-11 0,5-1-602,7-6 0,13-11 0,1-8 0,-1-4-2621,-3-3 3421,7-10 0,-7-12 0,7-12 0</inkml:trace>
  <inkml:trace contextRef="#ctx0" brushRef="#br0" timeOffset="311">623 959 8071,'-22'-12'322,"2"0"0,4 7 1,1-2 169,-2 2 1,-2 5 0,-3 5-1,0 7-91,0 7 0,1-2 1,-1 15-1,2-1 361,6 5 1,4 3-1,10 0 1,0-3-674,0 3 1,5-8-1,7-4 1,10-8-103,2-4 0,10-10 0,0 2 0,2-7-156,1-7 1,-8-13 0,4-9 0,-1 0-200,-5-2 0,-11 6 0,-3-6 1,-4 2-89,-4 0 0,-3-7 0,-2 7 0,0 0-274,0-3 0,-2 8 0,-5-8 0,-5 3-505,0 0 1,-8 0 1234,6 8 0,-6-1 0,-1 0 0</inkml:trace>
  <inkml:trace contextRef="#ctx0" brushRef="#br0" timeOffset="312">623 828 8071,'12'10'-71,"0"-5"1,-7 9 148,2 3 1,7-5 0,-6 3-1,-1-1 207,3-1 0,-6 6 0,9-5 0,-1 6 19,0 2 0,-5-1 0,5 1 0,0 0 66,0 0 1,-4-1 0,4 1 0,-3 0 66,-4 0 1,-2 0-1,-1-1 9,5 1 1,-7-10-300,0-5 1,-2-7 0,-10-9 0,2-11 0,5-6 1,-4-13 0,1 3 0,3-5-570,3-3 1,2 1-1,0-1 1,0 0-363,0 1 1,2-1 0,3 3 0,5 5-54,2 7 0,3 0 0,6 5 0,1 7 836,0 5 0,0 4 0,-1 8 0</inkml:trace>
  <inkml:trace contextRef="#ctx0" brushRef="#br0" timeOffset="313">1080 1024 8071,'12'34'-1,"-5"-5"0,-4-2 0,-3-1 0,0 4 164,0-4 1,0-9 0,0-2 494,0 2 1,-3-1-21,-4-1 1,2-5-305,-9-10 1,9-3 0,-2-4-1,4-8-36,3-4 0,0-5 0,0-5 0,0-7-140,0-6 0,0-1 0,0-1 0,0 1-237,0-1 1,7 3-1,3 2 1,2 3-342,5-3 0,-5 8 0,3 2 0,2 5-227,2 2 0,3 10 0,2 5 0,3 4-5,2 3 1,0 3-1,-8 4 1,-1 7 651,-6 6 0,6 11 0,-8 3 0</inkml:trace>
  <inkml:trace contextRef="#ctx0" brushRef="#br0" timeOffset="314">1385 1024 8011,'0'37'-605,"0"-3"0,0-1 812,0 1 1,0-7 0,2-1 613,5-9 1,-2-7-550,10-10 0,-1-7 0,8-3 0,0-2-97,0-5 1,-3-2 0,-2-3-1,-3 0-91,3 0 0,3 1 0,2-1 0,-3 0-123,-5 0 1,3 1 0,-7-1 0,0 0 34,-1 0 1,1 0 0,-5 1 0,2-1 160,-2 0 0,-3 8 0,-4-1 380,-5-2 1,-5 7 0,-10 3-362,0 5 0,0 11 1,3 6-1,4 4-231,8 3 0,-3 2 0,3 3 0,2 2-282,3-2 1,4 4-1,6-2 1,6-2-198,6-3 1,4-2 0,5-3 0,5-4 195,0-8 0,9-5 0,-4-2 0,4 0 540,-2 0 0,-4-9 0,1-6 0,-4-7 5,-2-7 0,-3 5 0,-10-7 1,-4 2 117,-8-1 0,3 9 1,-3 6-1,-5 1 248,-7 2 1,-7 2-1,-9 10 1,-4 0 154,-4 0 1,5 10-1,-5 4 1,5 5-428,2 3 0,8 0 0,2 2 0,2 3-445,5 2 1,3 0-1,2-7 1,2-1-747,5 1 1,8-7 0,16-3-1,10-2-1713,8-6 1,14-13 2602,2-13 0,0-19 0,10-15 0</inkml:trace>
  <inkml:trace contextRef="#ctx0" brushRef="#br0" timeOffset="465">2561 1 8006,'-15'0'1438,"3"2"-1004,2 6 1,3 16-1,7 19 1,0 13-45,0 7 0,0 12 1,0 7-1,0 10-250,0-42 1,0 2 0,0 2 0,0 1 0,0 0 0,0 1 0,0-1 0,0-1-376,0 45 1,7-19-1,3-15 1,0-14-3424,-1-12 3658,8-18 0,-14-11 0,6-10 0</inkml:trace>
  <inkml:trace contextRef="#ctx0" brushRef="#br0" timeOffset="466">2125 654 8476,'-12'3'1658,"7"1"0,12 4-1427,15-4 0,10-1 0,14-3 0,7 0-739,12 0 508,1 0 0,18-10 0,-6-2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9:04.472"/>
    </inkml:context>
    <inkml:brush xml:id="br0">
      <inkml:brushProperty name="width" value="0.06" units="cm"/>
      <inkml:brushProperty name="height" value="0.06" units="cm"/>
      <inkml:brushProperty name="color" value="#E71224"/>
    </inkml:brush>
  </inkml:definitions>
  <inkml:trace contextRef="#ctx0" brushRef="#br0">477 0 8285,'-12'10'185,"5"4"1,-3 6 0,3 4 0,2 5 57,3 7 0,2 8 0,0 7 1,0 7-147,0 5 1,0 2 0,0 0 0,0-2-502,0-5 1,7 3 0,0-10 0,-2-5-1279,-2-8 1682,-3-6 0,0-10 0,0-1 0</inkml:trace>
  <inkml:trace contextRef="#ctx0" brushRef="#br0" timeOffset="598">107 458 8009,'-22'0'62,"1"0"1,-1 0 932,0 0-679,10 0 1,5 0 0,14 0-104,8 0 0,6 0 1,6 0-1,4 0-130,3 0 0,3-3 0,6-4 0,1-8 36,-1-4 0,1-3 0,-3 0 1,-2 1-393,-3-1 0,-7 7 1,5 3-1,-3 0 189,-4 0 1,-3 7-1,-2-2 116,0 5 0,-1 11 0,-1 6 0,-3 4-24,-3 3 0,-2 7 0,5 2 0,-5 1-52,-2-1 0,0 6 0,-5-6 0,2 1-74,-2-1 1,-3 5-1,-2-4 1,0-1-83,0 1 1,-10-6 0,-2-9 0,-2-5 306,-1-2 0,1-5 1,-8-12 77,0-8 1,8-4 0,2-3-1,2 0-124,5 0 1,3-7 0,2 0 0,0 0-48,0-2 0,0 7 1,0-5-1,2 7-136,5 7 0,5-2 1,10 8-1,0-1 7,0 0 0,2 5 0,3 13 0,2 6 31,-3 6 0,1 4 0,-1 2 0,3 6-32,-2 2 0,-3 0 1,-2 2-1,-3-7 178,-4-5 0,4-5 0,-4-2 0,4-5 284,3-2 0,-8-3 1,1-7 48,2 0 0,-7-2 0,-1-5 0,-1-8 33,-1-4 1,7-5-1,-4-5 1,0-5-192,-1 0 0,1-5 0,-5 8 1,2-1-158,-2 1 1,-5 2-1,-5 7 1,-5 3-180,-2 4 0,-2 5 1,-8 10-1,0 0 177,0 0 1,8 17 0,-1 8 0,1 6 118,2 8 0,-5-1 1,10 1-1,2-3-367,2 3 0,3 0 0,3 0 1,6-6-395,13-1 0,10-3 0,11-7 564,1 0 0,19-10 0,4-3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9:03.337"/>
    </inkml:context>
    <inkml:brush xml:id="br0">
      <inkml:brushProperty name="width" value="0.06" units="cm"/>
      <inkml:brushProperty name="height" value="0.06" units="cm"/>
      <inkml:brushProperty name="color" value="#E71224"/>
    </inkml:brush>
  </inkml:definitions>
  <inkml:trace contextRef="#ctx0" brushRef="#br0">283 772 7829,'0'-22'0,"-2"1"77,-6-1 0,4 0 1,-11 0-1,1 0 479,1 1 0,-6 9 0,5 4 0,-6 6-167,-2 2 0,1 10 0,-1 4 1,0 8-220,0 7 0,8-2 0,-1 11 0,1 6-50,2 4 0,2 3 0,10-7 0,0-3-14,0-5 0,7 3 1,3-13-1,5-6-704,9-11 1,-3-6 0,11-6 0,-3-4 269,0-7 0,7-15 0,-7-10 0,-2-7-52,-3-5 0,-4-7 0,-4 5 0,-3-3 249,-4-4 0,-2-3 0,-7-3 0,0 1 179,0 0 0,-2 2 0,-3 2 0,-4 6 91,-4 1 1,-1-1 0,-8 9 184,0 5 1,1 14 0,1 8 96,6 16 1,4 23-1,10 18 1,0 8 20,0 5 0,2 10 1,3-3-1,5 5-398,2 2 0,3-2 1,6-3-1,1-2-431,0 3 0,-5-8 1,2-2-1,5-8-283,1-6 0,6-1 670,-2-14 0,10 4 0,-5-13 0</inkml:trace>
  <inkml:trace contextRef="#ctx0" brushRef="#br0" timeOffset="250">588 620 7919,'-10'21'-84,"8"-6"1,-8-1 0,3 3 684,0 3 0,-3 9 0,5 0 0,-2 0-345,2 2 1,3-6 0,4 4-1,5-5-149,8-2 0,4-10 0,3-5 0,2-5 143,5-2 0,-2-2 0,7-8 0,-3-9-72,-4-8 0,-3-9 1,-5 4-1,-2 1-36,-2 0 1,-10-6 0,2 8 0,-7 3-268,-7 1 1,-5 6-1,-10 2 1,2 3-312,6-3 1,-5 5 0,4-1-2226,-4 4 2661,-3 2 0,0 7 0,0 0 0</inkml:trace>
  <inkml:trace contextRef="#ctx0" brushRef="#br0" timeOffset="554">762 990 8042,'7'14'505,"1"1"0,1-8 0,-1 5-119,6-2 0,6-3 0,1-9 0,1-5-153,0-8 1,7-7 0,0-7-1,0-7-137,2-5 1,-6-3 0,4 3 0,-5 2-177,-2 3 1,-3 2 0,-2-5-1,-5 6-156,-2 1 0,-3-4 0,-9 7 71,-6 2 1,-4 5-1,-10 8 1,1 7 278,-1 4 1,7 6 0,1 4 0,-3 7 203,-2 6 0,4 11 0,1 3 0,-1 2 200,3 1 1,2-1 0,10 8 0,0-3-409,0-5 1,0 5 0,3-7 0,6 0-922,13-5 1,2-5 0,13-5 0,4-4-582,7-8 1,8-7 0,9-9 1391,0-13 0,1-10 0,-1-11 0</inkml:trace>
  <inkml:trace contextRef="#ctx0" brushRef="#br0" timeOffset="750">1655 511 8042,'-22'0'240,"-7"0"1,0 0-1,0 0 302,-2 0 0,7 2 0,-6 5 1,9 10 46,6 10 1,-4 0 0,7 7 0,0-1-487,4 1 1,6-5-1,4 5 1,6 0 53,6 0 0,6-10 0,1 0 0,1-7-186,0 0 0,-3 3 137,-4 1 0,-8-6 0,-14-1 1,-10 3-346,-10 3 0,1-6 0,-11 1 0,-1-1-502,-4-2 1,1 5-1,5-10 739,7-2 0,5 7 0,2 1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09:03.040"/>
    </inkml:context>
    <inkml:brush xml:id="br0">
      <inkml:brushProperty name="width" value="0.06" units="cm"/>
      <inkml:brushProperty name="height" value="0.06" units="cm"/>
      <inkml:brushProperty name="color" value="#E71224"/>
    </inkml:brush>
  </inkml:definitions>
  <inkml:trace contextRef="#ctx0" brushRef="#br0">87 654 8030,'-9'-22'204,"-1"8"1067,-4-1 1,-3 13-849,9 2 1,1 12 0,7 14 0,0 6 69,0 2 1,7 2 0,3 8-1,2-3-207,5-5 0,-5 5 0,3-4 1,2 1-497,2-1 1,3 1 0,0-9 0,-1-5-1291,1-7 0,0-7 0,0-10 1500,-1 0 0,1-10 0,0-2 0</inkml:trace>
  <inkml:trace contextRef="#ctx0" brushRef="#br0" timeOffset="140">131 371 8097,'-22'0'14,"0"-7"1,1-1-3,-1 4 0,2-1 96,6-3-108,4 6 0,20-8 0,2 10 0</inkml:trace>
  <inkml:trace contextRef="#ctx0" brushRef="#br0" timeOffset="141">523 1 8116,'0'21'245,"0"1"0,0 0 0,0 2 1,2 5 156,6 8 1,-4 4-1,11 5 1,2 4-68,2 9 0,-4 6 0,-1 5 0,3 3-601,3-3 1,1-2 0,-1-3-1,-3-2-2008,-3-5 2274,-9-5 0,14-19 0,-7-3 0</inkml:trace>
  <inkml:trace contextRef="#ctx0" brushRef="#br0" timeOffset="142">392 676 10869,'22'0'0,"0"-3"22,0-4 1,11 5 0,9-8-1,8 3-22,6-1 0,2-8 0,7 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6:13.838"/>
    </inkml:context>
    <inkml:brush xml:id="br0">
      <inkml:brushProperty name="width" value="0.08571" units="cm"/>
      <inkml:brushProperty name="height" value="0.08571" units="cm"/>
    </inkml:brush>
  </inkml:definitions>
  <inkml:trace contextRef="#ctx0" brushRef="#br0">1438 1155 8799,'-10'0'809,"10"0"1,17 0 0,12 0-1,0 0-794,3 0 1,1 0 0,11 0 0,2 0-416,5 0 1,-13 0 0,6-3-1,-5-2-343,-5-2 1,-3 0 742,-9 7 0,0-10 0,-1-2 0</inkml:trace>
  <inkml:trace contextRef="#ctx0" brushRef="#br0" timeOffset="180">1351 872 8011,'-12'0'722,"4"0"1,18 0 0,12 0-273,12 0 1,9 0 0,6 0 0,4 0-288,2 0 0,-4 0 0,7-3 0,0-2-744,-2-2 1,-3 0 580,-9 7 0,-1 0 0,1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6:24.131"/>
    </inkml:context>
    <inkml:brush xml:id="br0">
      <inkml:brushProperty name="width" value="0.08571" units="cm"/>
      <inkml:brushProperty name="height" value="0.08571" units="cm"/>
    </inkml:brush>
  </inkml:definitions>
  <inkml:trace contextRef="#ctx0" brushRef="#br0">175 109 8305,'0'-22'260,"-2"1"0,-3-1 839,-3 0 0,-1 10-814,2 5 1,-6 4-1,-6 6 1,2 4-175,3 8 0,2 6 1,-5 8-1,4 8-38,4 4 1,-6 5 0,8 5-1,2 7 35,3 5 1,4-8 0,5-4 0,8-5-90,4-2 1,6-8-1,1-5 1,6-7 246,1-11 1,-4-11-1,8-9 1,-1-10 34,-2-10 0,5-7 0,-13-9 1,-4-3-99,-5-5 1,-12 5 0,5-5 0,-3 5-195,0 3 0,-2-1 1,-12 3-1,-8 2-261,-4 3 0,-3 12 0,-2 0 0,-3 7-144,-2 0 0,-7 7 1,4 3-1,1 4-185,-1 3 0,3 0 1,8 0-738,-1 0 0,10 3 1318,5 4 0,4 5 0,3 10 0</inkml:trace>
  <inkml:trace contextRef="#ctx0" brushRef="#br0" timeOffset="136">1133 262 8331,'0'-22'2397,"0"0"-4647,0 10 2250,0 2 0,-10 10 0,-2 0 0</inkml:trace>
  <inkml:trace contextRef="#ctx0" brushRef="#br0" timeOffset="137">1220 675 8330,'-22'34'349,"1"7"1,-1-4 0,0 4 511,0 2 0,-2 1 0,-5 2 0,-10 5-573,-9 7 0,0-5 0,-8-2 1,3-8-950,4-6 0,11 1 661,1-9 0,1-9 0,-8-11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6:03.670"/>
    </inkml:context>
    <inkml:brush xml:id="br0">
      <inkml:brushProperty name="width" value="0.08571" units="cm"/>
      <inkml:brushProperty name="height" value="0.08571" units="cm"/>
    </inkml:brush>
  </inkml:definitions>
  <inkml:trace contextRef="#ctx0" brushRef="#br0">0 305 8105,'0'-22'364,"0"1"-109,0-1 1,0 12-1,0 10 1,0 12 85,0 8 1,0 9 0,0 2 0,0 3-131,0 5 1,8 2 0,1 2 0,1-1-82,0-6 0,4 5 1,-4-7-1,0 2-243,-1 0 1,6-9 0,-6 2 0,4-7-217,3-8 1,-3 3 0,-1-12 145,-3-7 0,6-18 0,-8-16 0,-2-5 106,-3-3 0,-2-6 0,0-4 0,0 1 123,0 0 0,0-3 0,0 10 1,0 8 27,0 4 0,8 5-41,-1 7 1,3 19 0,-6 13-1,6 17 180,2 16 0,-5 1 0,8 7 0,2-5-123,2-3 1,3 1 0,2-3 0,3-5-20,2-7 1,7-12-1,-7-5 1,0-2 169,3-5 1,-8-13 0,3-8-1,-8-11-17,-5-9 1,-6-6 0,4-1 0,-3-3-183,-4-5 0,-2 5 0,-3-5 1,0 5-239,0 3 1,-8 2-1,-1 2 1,-3 5-1438,-5 3 0,5 2-947,-3 7 2580,1 10 0,1 2 0,4 10 0</inkml:trace>
  <inkml:trace contextRef="#ctx0" brushRef="#br0" timeOffset="200">915 458 8105,'0'14'323,"2"1"-84,6 2 0,-6 2 0,5 5 1,-4 3-151,-3 2 0,7 2 0,0-4 0,-2 4-344,-2 3 1,4-7 254,0 2 0,0 5 0,-7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6:10.868"/>
    </inkml:context>
    <inkml:brush xml:id="br0">
      <inkml:brushProperty name="width" value="0.08571" units="cm"/>
      <inkml:brushProperty name="height" value="0.08571" units="cm"/>
    </inkml:brush>
  </inkml:definitions>
  <inkml:trace contextRef="#ctx0" brushRef="#br0">494 22 8403,'-22'0'19,"0"0"0,-7-7 1,0 0-1,2 2 150,3 2 1,0 13 0,-3 5 0,-4 6 42,-3 8 1,5 17 0,-5 20 0,0 16-28,17-34 0,0 3 0,1 5 0,1 2 0,-2 10 1,3 2-1,3 2 0,2 1-67,2 2 0,2 0 0,5 1 0,5 0 0,4 1 0,4-1 0,4-2 0,4-1-408,5-2 1,4-4-1,2-5 1,4-5 0,7-9-1,3-4 1,1-2 0,1-2 289,2-2 0,1-3 0,3-3 0,1-1 0,3 1 0,0 1 0,3 2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19:18.198"/>
    </inkml:context>
    <inkml:brush xml:id="br0">
      <inkml:brushProperty name="width" value="0.06" units="cm"/>
      <inkml:brushProperty name="height" value="0.06" units="cm"/>
      <inkml:brushProperty name="color" value="#E71224"/>
    </inkml:brush>
  </inkml:definitions>
  <inkml:trace contextRef="#ctx0" brushRef="#br0">209 261 8214,'12'0'781,"-3"3"1,-9 4-611,0 8 0,0 4 0,0 3 0,0 2-142,0 5 0,0-5 1,0 8-1,0-3-121,0 0 1,0 0 0,0-8 0,3 1-28,4 0 1,-2-3-1,7-2 1,0-5 82,0-2 0,-5-3 0,8-9 24,2-5 0,0-5 0,0-10 0,-3 0-20,3 0 0,-5-2 0,0-3 0,-2-2-2,-5 3 1,5-6 0,-1 3-1,1 3-4,0 1 0,-3 4 1,-7-1-39,0 0 0,7 8 63,0-1 1,1 13-1,-8 2 1,0 12 158,0 7 0,0 3 0,0 2 0,0 3 155,0 2 0,0 9 1,0-4-1,0 0-151,0-5 1,0 3 0,2-3 0,3-3-88,2-1 1,10-4 0,-2-1 0,4-6-517,3-7 0,0 3 0,-1-3 453,1-2 0,0-12 0,0-5 0</inkml:trace>
  <inkml:trace contextRef="#ctx0" brushRef="#br0" timeOffset="1">34 44 8223,'-14'0'878,"-1"0"-516,10 0 1,5 0 0,15 0 0,4 0-132,3 0 1,10 0 0,4 0 0,5 0-289,3 0 0,-1-8 0,1 1 0,-1 2-294,1 3 1,-8 2 0,-2 0 0,-3 0 350,-4 0 0,7-10 0,0-2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6:11.752"/>
    </inkml:context>
    <inkml:brush xml:id="br0">
      <inkml:brushProperty name="width" value="0.08571" units="cm"/>
      <inkml:brushProperty name="height" value="0.08571" units="cm"/>
    </inkml:brush>
  </inkml:definitions>
  <inkml:trace contextRef="#ctx0" brushRef="#br0">175 0 8152,'-22'58'-112,"1"3"1,-1 7 146,0 9 0,8 13 1,6-40-1,1 1 1,0 9-1,0 1 170,1 8 0,-1 3 0,-1 7 0,0 4 0,3 8 1,2 2-1,1 1 0,-1 0-257,2 5 1,0 1 0,1-32 0,0 0-1,0 1 1,0 4 0,1 0 0,0-1 0,1 0-1,1-1 1,0-1 171,1-2 1,1 0 0,0-1 0,4 30 0,2-2 0,0-11 0,2-2 0,0-1 0,0-2-201,1-1 1,1-1 0,3-3 0,1 0 0,-4-5-1,-1 0 1,-1-7 0,0-1-164,0-4 0,-1 0 0,-1-4 0,2 0 0,0 0 0,0-2 0,3-2 0,0-1 243,18 41 0,-13-1 0,9-18 0,3 0 0,6 2 0</inkml:trace>
  <inkml:trace contextRef="#ctx0" brushRef="#br0" timeOffset="484">1003 240 8231,'-15'0'528,"1"0"-306,-3 0 0,0 10 0,0 4 0,2 8-99,-2 7 1,1-2-1,-1 6 1,2 1-243,-2 0 1,5 0-1,-2 5 1,-1-5-286,3-3 0,0 5 1,7-7-1,-5-2-1124,-2-3 1528,7-12 0,-14 8 0,7-8 0</inkml:trace>
  <inkml:trace contextRef="#ctx0" brushRef="#br0" timeOffset="667">720 392 8248,'21'0'368,"-6"0"1,-1 0 16,3 0 1,-5 0 0,3 0 0,2 3-95,2 4 0,3 5 1,0 12-1,0 3-499,-1 2 1,1 2 0,2-4-1,3 2-1292,2-2 1500,0-3 0,3 7 0,1 3 0</inkml:trace>
  <inkml:trace contextRef="#ctx0" brushRef="#br0" timeOffset="850">1351 392 8555,'0'22'321,"0"0"1,0 2 0,0 3-231,0 2 0,0 12 0,0 0 0,0 7-134,0 1 0,0-3 0,3-3 0,1 3 43,4 5 0,9-5 0,-5 7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6:10.369"/>
    </inkml:context>
    <inkml:brush xml:id="br0">
      <inkml:brushProperty name="width" value="0.08571" units="cm"/>
      <inkml:brushProperty name="height" value="0.08571" units="cm"/>
    </inkml:brush>
  </inkml:definitions>
  <inkml:trace contextRef="#ctx0" brushRef="#br0">109 502 8263,'0'-22'-772,"-7"7"1202,0 1 1,-1 11-1,8 6 1,0 14 137,0 9 1,0 13-1,3-3 1,2 3-336,2-3 1,2 6-1,-4-4 1,5 8-72,2 5 0,-5 0 1,5-8-1,-2 1-168,-5 0 1,5 6 0,-3 1 0,-2-5-299,-3-7 1,-2 0 0,0-10-44,0-3 1,0-14-1,0-12 91,0-12 0,7-10 0,3-4 0,2-6 271,5-2 0,2 8 0,3-3 0,0 7 151,0 8 1,2-3 0,3 9 0,2 4 72,-3 1 1,6 13-1,-6 4 1,-4 8 379,-5 7 0,-10-2 0,5 7 0,-2-1 45,-5 1 1,-12-5-1,-10 5 1,-7 0-809,-6 0 1,-8-7 0,1-1 0,-4-6-340,-2-6 1,-1-9 0,1 2-1,-1-4-538,1-3 1021,-1 0 0,-9-10 0,-3-2 0</inkml:trace>
  <inkml:trace contextRef="#ctx0" brushRef="#br0" timeOffset="985">958 1 8193,'22'22'-212,"0"-1"1,0 18 0,-1 5 0,1 6 567,0 11 0,7 2 0,2 24 1,-1 7-203,-6 3 0,-10-44 0,-2 1 0,-5-3 1,-2 2-1,2 2 0,-1 1-153,-2 1 0,-1 2 1,-1 6-1,-2 1 1,0-4-1,-2-1 0,-1-1 1,-1-1-85,-3-2 0,-1-1 0,-2-2 0,-2-1 0,-1-2 0,0-1 0,-16 42-73,2-9 0,3-18 0,2-17 156,0-9 0,0-7 0,1-11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6:09.220"/>
    </inkml:context>
    <inkml:brush xml:id="br0">
      <inkml:brushProperty name="width" value="0.08571" units="cm"/>
      <inkml:brushProperty name="height" value="0.08571" units="cm"/>
    </inkml:brush>
  </inkml:definitions>
  <inkml:trace contextRef="#ctx0" brushRef="#br0">0 393 8132,'12'-2'-954,"-5"-6"1787,-4 6 0,-3-5-458,0 14 1,2-2-1,3 9 1,2 3-67,-2 3 1,0 4 0,0 2 0,2 6-107,-2 2 0,7 2 0,0 8 0,3-1-115,-1 1 1,-2-6 0,5 1 0,-2 2-3,2-2 0,-5-12 1,0-3-1,0-10 36,0-4 1,-5-3 0,8-7-1,2-5 46,2-9 0,3-13 0,0-24 0,-1-7 94,1-5 0,7-2 0,0 0 1,-2-1-317,-3 1 0,-2 2 0,0 5 0,-1 7-304,1 5 1,-7 10 0,-3 2 0,0 3-3248,0 4 2136,-7 13 1,2 4 1468,-14 10 0,-5 0 0,-10 0 0</inkml:trace>
  <inkml:trace contextRef="#ctx0" brushRef="#br0" timeOffset="266">392 306 8132,'0'22'-44,"0"-1"0,0 1 1,0 2-1,0 3 333,0 2 0,0 7 0,2-4 1,3 2 18,3 4 0,8-4 0,-1 3 0,4-1-62,3-2 1,0 4-1,0-11 1,-1-5 143,1-5 1,0-12 0,0 2-74,0-5 0,-3-19 1,-2-7-1,-5-10-92,-2-12 0,4 3 0,-4-10 0,0 2-39,-1 0 0,6-10 1,-8 6-1,-2-1-510,-3 5 1,-2 5-1,0 3 1,0-1-684,0 1 0,0 9 0,0 5 0,0 5 1007,0 2 0,10 10 0,2 2 0</inkml:trace>
  <inkml:trace contextRef="#ctx0" brushRef="#br0" timeOffset="600">849 698 9422,'0'-22'667,"0"8"0,3 1-399,4 4 1,-2-6 0,7 6 0,0-1-100,0 0 1,3-4-1,6 4-80,1-2 1,0 7 0,0-2-1,0 4-250,-1 3 1,-6 0-1,-3 3 1,-2 4-36,-6 8 0,-1 4 0,-3 5 0,0 5 68,0 7 1,-7 6-1,-3 1 1,-2 1 56,-5-1 1,0-9-1,0-5 1,5-5 128,2-2 0,-4 0 1,6 0 25,4-1 1,4-8 0,7-6-125,7-5 0,6-11 0,4-6 1,3-2-598,2 3 0,7-6 1,-5 6 636,3-6 0,3-1 0,6-1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6:21.136"/>
    </inkml:context>
    <inkml:brush xml:id="br0">
      <inkml:brushProperty name="width" value="0.08571" units="cm"/>
      <inkml:brushProperty name="height" value="0.08571" units="cm"/>
    </inkml:brush>
  </inkml:definitions>
  <inkml:trace contextRef="#ctx0" brushRef="#br0">283 0 7398,'10'32'489,"-5"4"0,9 20 0,3 16-265,3 20 1,-6-32 0,1 4-1,0 4 1,-1 1 0,0 7 0,-2 1-113,1 6 0,-1 1 0,-2 0 1,-1 1-1,-1 10 0,-1 1 1,-3 0-1,-1 0-297,-1-3 0,-2 0 0,-3 1 0,-3-2 0,-1-11 0,-1-2 0,-1 0 0,-1-1 187,-1 0 0,0-1 0,-3-3 0,-1 0 0,-1-5 0,0-1 0,1-4 1,-1-2-15,1-1 1,-2-1 0,-1-4-1,0 0 1,2 3 0,1 0-1,-1-1 1,0 0-83,1 1 1,-1-2 0,-2-2 0,0-1 0,3-4 0,0 0 0,-11 44-367,2-9 1,4-10 0,3-17 459,3-8 0,9-11 0,-2-7 0,4-8 0,3-7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06:34.134"/>
    </inkml:context>
    <inkml:brush xml:id="br0">
      <inkml:brushProperty name="width" value="0.08571" units="cm"/>
      <inkml:brushProperty name="height" value="0.08571" units="cm"/>
    </inkml:brush>
  </inkml:definitions>
  <inkml:trace contextRef="#ctx0" brushRef="#br0">349 194 8369,'7'-34'-115,"0"5"216,-2 5 1,-2 0 0,-3-3 1083,0-2 0,2 10-634,5 12 1,-4 7-327,4 7 0,-7 5 0,-5 10 0,-5 2-181,-2 5 0,5 5 0,-7 9 1,-1 1-258,3-1 1,-5 1-1,7-3 1,1-2-357,-1-3 1,-7-2-1,5 5 1,0-5-252,5-3 0,-3-2 0,0-7-581,-2 0 1401,7-10 0,-14-3 0,7-9 0</inkml:trace>
  <inkml:trace contextRef="#ctx0" brushRef="#br0" timeOffset="182">0 85 8369,'0'-22'1147,"3"10"-918,4 5 1,3 14 0,7 8 0,0 4-1,7 3 0,-2 7 0,7 0 0,-3 0-293,3 3 0,-2-6 0,7 8 0,0 0-471,0 0 0,-5 0 0,4 4 535,-1-1 0,16-1 0,-2 7 0</inkml:trace>
  <inkml:trace contextRef="#ctx0" brushRef="#br0" timeOffset="535">610 412 8249,'0'-22'-182,"7"0"1,1 1 0,-1-1 394,3 0 0,2 7 0,7 1 0,-2-1 273,-2 3 0,-1-5 1,8 10-1,0 0-214,-1-3 1,1 8 0,-2-3-286,-6 10 0,-4 7 0,-10 10 0,0 2-182,0 5 1,0-3 0,-3 11 0,-4 1-116,-7 4 0,-6-1 0,-2-3 1,3-1 68,5 1 0,-6-6 0,8-3 0,0-5 71,5-2 0,2-3 146,-2-4 1,7-6 0,0-9-1,12 0-92,7 0 0,3-7 1,2 0-1,3 0-473,2-3 589,0 8 0,-8-18 0,1 8 0</inkml:trace>
  <inkml:trace contextRef="#ctx0" brushRef="#br0" timeOffset="867">545 1435 8217,'0'22'12,"-7"-5"1,-1 2 0,3 6 422,3-1 1,0 7 0,-3 3 0,-2 5-156,2 7 1,2 5-1,3-3 1,0 3-711,0-3 0,0-2 0,0-5 430,0-4 0,10 4 0,2-7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12.110"/>
    </inkml:context>
    <inkml:brush xml:id="br0">
      <inkml:brushProperty name="width" value="0.08571" units="cm"/>
      <inkml:brushProperty name="height" value="0.08571" units="cm"/>
    </inkml:brush>
  </inkml:definitions>
  <inkml:trace contextRef="#ctx0" brushRef="#br0">32 523 7953,'-15'0'886,"1"0"0,11 3-526,3 4 0,12-5 0,17 6 0,8-6-403,4-2 1,5 0-1,2 0 1,3 0-425,-3 0 0,-2-7 0,-4-1 0,-6 1-307,-7-3 0,-7-2 774,-8-9 0,-4-1 0,-10 0 0</inkml:trace>
  <inkml:trace contextRef="#ctx0" brushRef="#br0" timeOffset="1">184 262 7953,'-22'-22'-165,"1"3"1,-1 2 1108,0 2 1,3 8-639,4-8 0,8 11 0,14-6 0,8 3-162,4-1 0,10-1 0,3 4 0,1-5-228,6-2 1,2 5 0,3-5 0,2 2-47,5 5 0,-13-4 0,6 1 0,-3 3 26,0 3 0,-4 2 0,-4 2 0,-4 6 56,-9 6 0,-1 15 1,-12 8-1,-2 4-30,-2 2 1,-3 8 0,0-3 0,0-4 343,0-5 0,7-5 1,0 2-1,0-7 63,3-5 1,-5-9-1,9-3 1,3-3 276,3-4 0,-6-7 0,1-10 0,2-12 26,2-8 1,-4-4 0,-3-8 0,0 1-558,0-1 1,-7-7 0,2 1 0,-7 1-177,-7 3 0,-5 5 1,-10 5-1,-2 9-336,-5 10 1,2 8-1,-7 9 1,0 0 436,0 0 0,-2 0 0,-7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09.793"/>
    </inkml:context>
    <inkml:brush xml:id="br0">
      <inkml:brushProperty name="width" value="0.08571" units="cm"/>
      <inkml:brushProperty name="height" value="0.08571" units="cm"/>
    </inkml:brush>
  </inkml:definitions>
  <inkml:trace contextRef="#ctx0" brushRef="#br0">1 632 7620,'0'-14'736,"0"-1"0,2 10 0,3-4-325,2-1 0,3 7 1,-3-4-350,8 5 1,4 2 0,3 0-1,-1-3-268,1-4 0,7 5 1,0-6-1,-2 6-571,-3 2 0,-2 0 0,0-2 777,-1-6 0,1 6 0,0-8 0</inkml:trace>
  <inkml:trace contextRef="#ctx0" brushRef="#br0" timeOffset="184">153 218 8564,'0'22'420,"7"2"0,1 5 0,-1 8-177,2 4 0,1 10 1,7 2-1,-2 2-449,2 6 0,-1-5 0,1-1 0,-2-2-2104,2-4 2310,-7-3 0,9-12 0,-7-3 0</inkml:trace>
  <inkml:trace contextRef="#ctx0" brushRef="#br0" timeOffset="1779">567 1 8202,'0'21'622,"0"-6"1,0 2 0,0 5-266,0 4 1,0 10 0,2-4 0,3 2-102,2 4 0,1 11 0,-8 2 1,0-5-119,0-8 0,7 1 1,0-7-162,-2 1-129,-3-6 0,-2-8 0,0-19 84,0-12 0,0-7 0,3-3 0,4 0-180,7 1 0,-1 9 0,1 2 1,3 3 170,2-1 0,3 1 0,0 9 0,0 6 330,0 6 0,-1 6 0,1 1 0,0 1 192,0 0 1,-3 7-1,-5 2 1,-6 1 58,-6-1 1,-4 6-1,-6-8 1,-8-3-219,-11-2 0,-7-2 0,-12 0 0,-2-3-452,-3-4 0,2-5 0,11-10 0,1 0-1440,-1 0 0,6 0 1,6-3 1605,9-4 0,-3-5 0,8-10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06.808"/>
    </inkml:context>
    <inkml:brush xml:id="br0">
      <inkml:brushProperty name="width" value="0.08571" units="cm"/>
      <inkml:brushProperty name="height" value="0.08571" units="cm"/>
    </inkml:brush>
  </inkml:definitions>
  <inkml:trace contextRef="#ctx0" brushRef="#br0">0 371 6627,'0'22'826,"0"0"1,0 2-539,0 5 0,0-3 0,0 13 1,3 5-138,4 4 1,-2 10 0,7-7-1,0-3-180,0-2 0,2-4 0,8-9 171,0-11 1,-7-10 0,-3-14 32,-3-5 1,6-13-1,-8-11 1,-2-3-36,-3-5 0,-2-9 0,0-3 1,0 3-121,0 2 0,0 2 0,0 1 0,0 1-234,0 6 1,0 5 54,0 9 1,3 12-1,2 10 1,4 12 209,3 8 0,-4 16 0,6 5 1,3 3-26,2 4 0,6 0 1,1-6-1,6-6 125,2-7 0,-5-7 0,4-8 0,1-7 240,0-4 0,-7-13 0,2-4 0,-7-8-120,-8-7 0,3-5 1,-10-10-1,-2 1-282,-2-1 1,-3-7 0,0 1 0,-3 1-169,-4 3 1,2 5 0,-7 2-1,0 6 50,0 1 1,5 3 128,-8 7 0,10 10 0,-4 3 0</inkml:trace>
  <inkml:trace contextRef="#ctx0" brushRef="#br0" timeOffset="706">980 676 8150,'0'22'-131,"-7"-8"1,0 1-1,2 2 453,2 2 1,3 3-1,0 0 1,0-1-331,0 1 1,0 0 0,0 0 0,0-1-261,0 1 0,0 0 0,3 0 90,4 0 0,-2-10 178,9-5 0,1-5 0,7-2 0</inkml:trace>
  <inkml:trace contextRef="#ctx0" brushRef="#br0" timeOffset="707">1633 328 8334,'12'-10'398,"-4"10"0,-6 12-282,-2 7 1,-2 10 0,-3 3 0,-5-1-174,-2 1 1,5 6 0,-5-1 0,0 4-346,0 2 0,4-9 0,-4-2 0,3-3 402,4 0 0,-7 0 0,-1-7 0</inkml:trace>
  <inkml:trace contextRef="#ctx0" brushRef="#br0" timeOffset="1359">1394 328 8056,'14'14'0,"-2"1"0,-2 1 0,5-3 0,-6 1 0,3 3 340,5 2 0,3 3 1,4 0-1,3 0-203,2 0 0,0-1 0,-5 1 0,2 0-495,3 0 1,0-1 0,-7-1 0,0-3-360,0-3 717,0-9 0,-1 14 0,1-7 0</inkml:trace>
  <inkml:trace contextRef="#ctx0" brushRef="#br0" timeOffset="1360">1982 524 9916,'2'21'252,"5"1"1,-4 0-1,7 2 1,-3 3-254,0 2 1,8 7-1,-6-5 1,1 1-245,0-1 1,-1 6 0,-4-8 244,2-3 0,10-2 0,-5-2 0</inkml:trace>
  <inkml:trace contextRef="#ctx0" brushRef="#br0" timeOffset="1361">2308 589 8452,'15'0'820,"-1"0"0,-6 0 0,6 0-671,3 0 0,3 0 1,4 0-1,2 0-620,3 0 1,8 0 0,-8 0-1,0-3-1634,2-4 2105,-7 5 0,8-18 0,-10 8 0</inkml:trace>
  <inkml:trace contextRef="#ctx0" brushRef="#br0" timeOffset="1362">2504 262 8053,'-12'10'203,"3"-5"0,9 9 0,0 3-18,0 3 0,0 4 1,0 5-1,0 7-89,0 5 0,2 10 0,3 0 1,5 0-97,2 2 0,2-7 0,8 7 0</inkml:trace>
  <inkml:trace contextRef="#ctx0" brushRef="#br0" timeOffset="1485">2983 328 8047,'0'-22'1839,"0"0"-1585,0 10 0,0 12 0,0 14 0,0 6-173,0 2 0,8 2 0,-1 2 0,0 6-182,3 2 0,-5-8 0,7 3 0,0-4-292,0-4 1,-7 1-1,5 0 75,-1 0 0,1-8 0,7-2 180,-3-2 0,-9-5 1,5-13-1,-3-6 167,0-5 0,1-3 1,-8 0 431,0 0 0,0 1 332,0-1-471,0 10 1,7 12 341,0 14 1,3 3 215,-3-2 1,5-6 0,8-11-293,-6-5 0,5-5 0,-6-13 0,1-1-403,1-3 1,-8-10-1,5 3 1,-2-5-336,-6-3 1,1 8 0,0 2 0,2 2-1943,-2 6 0,-2 2 2092,-3 2 0,9 10 0,3 2 0</inkml:trace>
  <inkml:trace contextRef="#ctx0" brushRef="#br0" timeOffset="1796">3528 524 8186,'0'-22'368,"0"0"0,2 3 0,3 2 865,2 2 0,3 8-926,-3-8 0,5 11 0,10-4-180,0 6 1,0 2 0,0 2-138,-1 6 0,-6-4 0,-3 11 1,-2 2-5,-6 2 0,-1 5 0,-3 3 1,0 2 142,0-2 0,0-3 0,0-2 0,0-1-4,0 1 0,0-7 0,0-1-39,0 3-582,0-7 0,10 7 0,4-10-1461,5-2 1957,3-3 0,0 8 0,0 2 0</inkml:trace>
  <inkml:trace contextRef="#ctx0" brushRef="#br0" timeOffset="2040">4508 1 8030,'0'14'267,"0"1"0,0-5 0,0 9 0,-3 8 64,-4 4 1,-5 5 0,-10 10 0,1 5-609,-1 7 1,0 5 0,0 0 0,0-5-678,1-7 0,-1-5 954,0-3 0,0-9 0,1-2 0</inkml:trace>
  <inkml:trace contextRef="#ctx0" brushRef="#br0" timeOffset="2041">4203 88 8030,'10'12'25,"-8"7"1,5-4-1,-4 4 180,-3 3 0,9 7 0,6 3 0,4-1-199,3 0 1,2 6 0,3-8-1,4 0-608,3 2 602,-7-7 0,14 8 0,-7-10 0</inkml:trace>
  <inkml:trace contextRef="#ctx0" brushRef="#br0" timeOffset="2285">4660 371 7963,'22'-22'229,"0"3"250,0 4 0,-8 6 1,1 9-1,2 0-89,2 0 0,-5 0 0,1 0 0,-1 2-52,-1 5 0,-4-2 0,-9 12 0,0 5-230,0 5 1,0 4 0,-2-4 0,-3 4-96,-2 3 0,-10 0 0,5 5 0,-3-3-219,1 3 0,2-8 0,-3-2 1,8-5 138,4-2 1,3 0 7,0 0 1,3-10 0,4-3 0,8-1-317,4-1 0,3 0 0,2-7 1,3 0-207,2 0 1,2 0 580,-2 0 0,5-10 0,9-2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18.609"/>
    </inkml:context>
    <inkml:brush xml:id="br0">
      <inkml:brushProperty name="width" value="0.08571" units="cm"/>
      <inkml:brushProperty name="height" value="0.08571" units="cm"/>
    </inkml:brush>
  </inkml:definitions>
  <inkml:trace contextRef="#ctx0" brushRef="#br0">219 54 8186,'12'-10'425,"-3"-2"-247,-9-10 1,0 12 61,0 10 1,-7 10 0,-3 14 0,-2 5-153,-5 8 0,-2 4 0,-3 2 1,0 1-365,1-1 0,-1 1 1,0 0 275,0-1 0,1 1 0,-1-1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21.176"/>
    </inkml:context>
    <inkml:brush xml:id="br0">
      <inkml:brushProperty name="width" value="0.08571" units="cm"/>
      <inkml:brushProperty name="height" value="0.08571" units="cm"/>
    </inkml:brush>
  </inkml:definitions>
  <inkml:trace contextRef="#ctx0" brushRef="#br0">22 228 8081,'0'22'557,"0"2"0,0 5-51,0 8 1,2-4-1,3 4 1,5 1-543,2 4 0,2 1 1,8-2-1,-3-4-452,-4-8 0,4-5 0,-7-2 0,3-3-255,-1-5 1,-6-4 742,6-10 0,-9-10 0,5-2 0</inkml:trace>
  <inkml:trace contextRef="#ctx0" brushRef="#br0" timeOffset="1389">87 141 7895,'-10'-29'0,"-4"0"-205,-5 2 0,4 11 0,3 1 227,2-2 1,3 10-23,7 7 0,0 10 0,0 11 0</inkml:trace>
  <inkml:trace contextRef="#ctx0" brushRef="#br0" timeOffset="2262">566 424 7986,'0'-21'0,"0"-1"282,0 0 0,0 0 1,0 0 677,0 1 0,-2 1 0,-5 6-615,-8 6 1,-4 6-1,-3 2 1,0 2-287,0 6 0,1 6 1,-1 13-1,2 4-94,6 3 0,-3 3 0,10 6 1,2 1-185,2-1 1,11 1-1,1-1 1,3-2 71,5-4 0,5 4 0,5-7 0,2 2 483,-3 0 0,-9-9 1,-2 0-1,-1-8 1774,-1-5-1791,6-9 0,-19 5 0,0-13-1119,-12-4 0,-5-5 0,0-7 0,5 2-1253,2 2 2053,3 1 0,-3-18 0,-2-2 0</inkml:trace>
  <inkml:trace contextRef="#ctx0" brushRef="#br0" timeOffset="2351">523 403 7779,'12'-3'-87,"-5"-4"1,-2 4-1,0-6 607,2-1 1,0 5 418,-7-9-695,0 9 1,-2-5-141,-5 10 1,-6 0 0,-8 3-221,-1 4 0,7 5 1,1 7-1,-1-2-5,3-2 1,-5 2 0,10 9 0,2 3 55,3-2 0,2 4 0,0 1 0,0 2 76,0 4 0,7-4 0,3 3 0,2 1 188,5 3 0,-5 1 1,0-4-1,0-4 73,0-2 1,-7 4-1,2-7 1,-4-2 30,-3-3 0,-10-10 1,-5-2-1,-6-2-157,-8-5 1,4-3 0,-6-4 0,2-5-216,0-8 1,-7-4-1,7-5 1,4-3-1430,8-2 1,1-7 1497,8 7 0,1-10 0,7 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19:18.200"/>
    </inkml:context>
    <inkml:brush xml:id="br0">
      <inkml:brushProperty name="width" value="0.06" units="cm"/>
      <inkml:brushProperty name="height" value="0.06" units="cm"/>
      <inkml:brushProperty name="color" value="#E71224"/>
    </inkml:brush>
  </inkml:definitions>
  <inkml:trace contextRef="#ctx0" brushRef="#br0">22 1 7862,'-12'0'1526,"3"0"-1062,9 0-81,0 0-325,0 9 0,7-4 0,3 7-240,2-2 1,2 5 0,8-6 83,0 3 1,-1-4 0,1 4-10,0-3 0,-3 1 0,-2-5 79,-2 2 1,-8 0 0,5-4 284,-2 4 9,7-5 65,-15 8 1,8-7-209,-10 4 0,0-2 0,0 9-20,0 3 0,-3 0 1,-1 0-1,-6-2 108,-2 1 1,5 4 0,-5 2 0,-1-1-68,1 1 1,0 0-1,-5 0 1,5-1-451,3 1 0,-6 0 0,8 0-853,2 0 0,-5-8 1159,3 1 0,0-11 0,7 6 0</inkml:trace>
  <inkml:trace contextRef="#ctx0" brushRef="#br0" timeOffset="1">2069 2113 7894,'-21'0'1488,"6"0"-956,1 0-448,9 0 1,-5 2-13,10 6 1,0-3-122,0 9 1,2-9-1,6 2 1,4-2-35,0 2 0,7-4 1,-4 4-1,4-5-21,3-2 1,-8 3 0,1 2 0,2 2 41,2-2 1,-4-3 0,-1-2-11,3 0 0,3 0 1,-1 3 186,-5 4 500,6-5-126,-8 8 0,0-8-318,-5 6 1,-4-4-119,-3 11 1,-8-8 0,-1 8-52,-3 2 1,4 4 0,-4 6 0,0 2 24,0-2 1,5-3-1,-8-2 1,1-1-188,2 1 0,0 0 0,7 0 1,-5 0-319,-2-1 1,5 1 0,-5 0-482,2 0 959,3-10 0,-3-3 0,-2-9 0</inkml:trace>
  <inkml:trace contextRef="#ctx0" brushRef="#br0" timeOffset="2">523 284 6467,'0'-12'837,"0"2"-449,0 10 428,0 0-649,0 10 0,0-5-14,0 9 1,0 1-88,0 6 0,0 1 1,0 0-29,0 0 0,0-8 1,0 1-14,0 2 0,0-5 1,0 2-9,0 3 0,0 3 0,0 1-9,0 1 0,0-7 0,0-1 0,0 3-11,0 2 1,0-4 0,0 0-7,0 1 1,0 4-1,0 2-28,0-1 0,0-6 0,0-1 26,0 3 0,0 3 1,-2 1 28,-5 1 1,4-7-1,-4-1 2,4 3 1,3-5 0,0 3-2,0 2 0,0 2-16,0 3 1,0 0 0,0-1 2,0 1 0,0-7 0,0-1 51,0 3 1,0-5 0,0 3-35,0 2 1,-2-5 0,-3 2-21,-2 3 1,0 3 46,7 1 1,0 1 10,0 0 0,0-7 0,0-1-34,0 3 1,0-5 0,0 3 6,0 2 1,0-5-72,0 2 0,0-7-90,0 8 1,0-8-242,0 8 420,0-1 0,-3 6 0,-2-3-18,-2-3 0,0-7 41,7 8 0,0-8-50,0 8 0,0-8-38,0 7 0,0-6-27,0 6 31,0 1 0,0-1-2,0 1 9,0-10 1,0 14 2,0-17-7,0 18 0,0-16-38,0 11 16,0-10 1,0 7 36,0-5 0,0-2 33,0 10 0,0-8-25,0 7 0,0-6-10,0 6 0,0-7-5,0 8 1,0-8-17,0 8 0,0-8-126,0 7 50,0 1 36,0 7 36,0 0 19,0-1 0,0-6 14,0-1 0,0-6 47,0 6 44,0-9-45,0 14-63,0-7 0,0 3-2,0-1 1,0-6-2,0 6 0,0-7 13,0 8 60,0-1-10,0 8-108,0 0-46,0 0 85,0 0 0,0-8 44,0 1 0,0-8 23,0 7 40,0-9 1,0 7 202,0-4-37,0-6 1,0 10 100,0-5 121,0-4-363,0 16 1,0-14 0,-3 7 12,-4-2 0,5-1-159,-5-1-212,4-6 1,3 10-1632,0-5 1868,0-4 0,0 7 0,0-10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20.866"/>
    </inkml:context>
    <inkml:brush xml:id="br0">
      <inkml:brushProperty name="width" value="0.08571" units="cm"/>
      <inkml:brushProperty name="height" value="0.08571" units="cm"/>
    </inkml:brush>
  </inkml:definitions>
  <inkml:trace contextRef="#ctx0" brushRef="#br0">0 947 7980,'0'-22'24,"0"0"1,3 0 0,4-2 161,8-5 1,4 2 0,3-9 0,2-3-71,5-2 1,-2-12 0,9-5 0,0-5-78,-2-2 1,-3 7 0,-9 2 0,-2 3-71,-6 4 1,3 3 0,-10 5 0,-2 3-262,-2 1 0,-13 18 1,-5-3 171,-4 3 1,-10 12 0,0 7 0,2 14 123,3 13 0,2 7 0,1 9 1,-1 3 226,0 5 0,3 5 0,2 11 0,5 3-256,2 3 0,3 7 0,7-8 0,2-1-255,5-4 1,8-4-1,14-5 1,5-9-7,0-11 0,7-6 0,-5-13 0,5-4 130,3-8 0,-3-7 0,-5-7 0,-7-8 156,-5-4 0,-2-3 0,-2-2 0,-3-3-3,-3-2 0,-9 0 1,2 7 598,-4 1-312,-3-1 1,0 12 0,0 10 171,0 12 0,0 0 0,2 5 1,3 5-397,2 5 1,0 2 0,-4-10-1,2-2-1595,2-2 1535,10-11 0,-5 16 0,10-8 0</inkml:trace>
  <inkml:trace contextRef="#ctx0" brushRef="#br0" timeOffset="109">632 468 7982,'-22'-3'-269,"0"-4"1,3 2-324,4-10 197,6 11 1,18-6 394,6 10 0,4 10 0,3 2 0</inkml:trace>
  <inkml:trace contextRef="#ctx0" brushRef="#br0" timeOffset="110">871 729 7982,'0'22'0,"0"-1"0,0 1-103,0 0 1,0-8 0,0 1-1,0 2 468,0 2 0,0-4 0,0-1 1337,0 3-440,0-7-1198,-9 0 0,6-20 1,-4-5-1,5-4-118,2-3 1,0-2-1,0-3 1,2-2-63,5 3 0,5 2 0,10 2 0,0 2-62,0 6 0,0-3 1,-1 10-1,4 2 34,4 3 0,-5 2 0,7 0 0,-2 2-122,0 5 0,8 5 0,-8 10 0,-3 2 118,-2 5 0,-4-5 1,-3 6-1,-3-6 263,3-3 1,-5 1 0,0 0 105,-2 0 1,5-8-1,-6-2 30,3-2 0,-7-5 0,5-12 0,-3-8-100,0-4 1,8-5-1,-5-3 1,-1-4-56,1-3 0,4 0 1,-4-5-1,0 3-300,-1-3 1,-1 0 0,-8 1-1,0 4-51,0 2 0,0 3 1,-3 10-1,-4 4 109,-7 8 0,-6 7 0,-2 7 0,1 13 444,-1 14 1,-7 2 0,0 17-1,5 0-94,7 5 1,0-4 0,9-3 0,4-6-360,1-1 1,8-3 0,10-5 0,16-9-700,15-10 0,12-7 854,15-10 0,14-10 0,12-2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19.009"/>
    </inkml:context>
    <inkml:brush xml:id="br0">
      <inkml:brushProperty name="width" value="0.08571" units="cm"/>
      <inkml:brushProperty name="height" value="0.08571" units="cm"/>
    </inkml:brush>
  </inkml:definitions>
  <inkml:trace contextRef="#ctx0" brushRef="#br0">305 1 8253,'0'21'0,"0"1"0,0 2-79,0 5 1,0 8-1,0 14 1,0 7 246,0 5 1,0 4 0,0 3 0,0 5-169,0 3 0,10 2 0,2 7 0</inkml:trace>
  <inkml:trace contextRef="#ctx0" brushRef="#br0" timeOffset="634">0 393 7927,'0'14'-514,"3"-2"727,4-2 1,-2 0-1,9-6 1,5 4-144,8-3 0,7-3 0,12-2 1,5-2-99,7-6 1,5-4 0,0-10 0,-3 1-17,-2-1 1,-9-7 0,1 0 0,-6 5 229,-8 7 0,-4 0-140,-11 9 1,-8 11-1,-6 11 1,-5 6 461,-2 2 1,0 7 0,0 0 0,0 0-180,0 2 1,0-4-1,0 7 1,0-3-295,0-4 1,0 4-1,0 1 1,0-1-272,0 0 0,0 6 1,0-8-1,0-3-956,0-1 1092,0-13 1,0-5-1,0-14 1,0-10 1,0-10 0,0 3 0,0-8 0,0 3 58,0 0 1,0 0-1,3 8 68,4-1 1,5 0 0,10 3-56,0 4 1,2 8 0,2 12-65,3 2 1,0 12 0,-7 1 0,0 6-146,0 1 0,7-3 0,0-2 1,0 0 175,2-1 1,-6-6 0,4-3 0,-5-2 223,-2-5 0,-1-3 1,1-2 83,0 0 0,-3-2 1,-2-6-1,-2-6 111,2-6 0,0-9 0,0-2 1,-3 0-151,3-1 1,0-4 0,-3 4 0,-6 1-51,-6-1 1,-2-4 0,0 7 0,0 2-631,0 3 0,-10 5 0,-4 4 287,-5 8 0,4 7 1,1 10-1,-3 12 309,-3 11 0,-2 16 1,1 2-1,1-3 180,6-2 1,-3 5 0,10 0 0,2-3-256,2-2 1,3-5 0,3-2 0,6-5-610,13-3 1,12-4 0,17-13 558,7-6 0,24-6 0,8-2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32.183"/>
    </inkml:context>
    <inkml:brush xml:id="br0">
      <inkml:brushProperty name="width" value="0.08571" units="cm"/>
      <inkml:brushProperty name="height" value="0.08571" units="cm"/>
    </inkml:brush>
  </inkml:definitions>
  <inkml:trace contextRef="#ctx0" brushRef="#br0">458 131 8452,'0'22'286,"0"-1"1,0 1 120,0 0 1,0 2 0,0 5-1,0 7-292,0 6 0,0 8 1,0 4-1,0-1-82,0 0 1,2 7 0,3-4 0,5 0-1949,2-5 1915,-8-15 0,16-5 0,-8-9 0</inkml:trace>
  <inkml:trace contextRef="#ctx0" brushRef="#br0" timeOffset="108">22 65 8360,'12'-2'-217,"-5"-5"0,8 4 0,7-6 0,12 1 714,7 1 1,5 0 0,7 7 0,10-3-460,7-4 1,5 5 0,-5-6 0,0 6-1761,-7 2 1722,-7 0 0,-3 0 0,3 0 0</inkml:trace>
  <inkml:trace contextRef="#ctx0" brushRef="#br0" timeOffset="109">0 893 8590,'22'-12'410,"12"-8"1,9 6 0,16-5-543,11-3 0,7-2 0,13-3 0,2-2 132,2 2 0,-46 11 0,-2-2 0,41-15 0</inkml:trace>
  <inkml:trace contextRef="#ctx0" brushRef="#br0" timeOffset="259">1046 936 8129,'-13'10'595,"4"-10"1,11 0 0,5-14-171,8-13 1,4-7 0,6-9 0,1-3-99,3-5 0,3 2 1,-6-11-1,3-5-179,-2-6 0,-3-4 1,-5 8-1,-4-1-352,-8 5 0,-4 5 1,-6 2-1,-4 13-154,-8 11 0,-4 18 1,-5 6-1,-3 11 161,-2 11 0,3 13 0,9 24 0,5 9 411,2 11 0,-5 6 0,8 10 0,2 3-111,3 4 1,2 0 0,0-41-1,0 1 1,1 3 0,0 2-133,2 4 0,2 0 0,0-2 0,2 1 0,3 4 0,1-1 0,1-7 0,1-2-255,1-7 0,1-2 0,11 36 0,8-30 0,0-17 352,0-19 1,-7-12 0,-1-8-1,-7-4 56,-4-7 1,-10-13 0,2-4 0,-4-3-24,-3-5 0,-8 5 0,-4-2 0,-5 0-445,-7 2 1,-5 2-1,-2 10 1,-11 3-369,-6 5 1,-12-3 0,1 9-1,-1 4 710,2 1 1,-5 3 0,7 0 0,1 0 575,4 0 1,15 10-1,7 4 1,7 6 112,7 1 0,8 1 0,17 0 0,11-3-4,13-4 0,10 2 1,7-10-1,9-2-628,10-3 0,-2-4 1,7-5-1,0-10-3657,5-10 3602,-5 3 0,0-17 0,-10 7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36.210"/>
    </inkml:context>
    <inkml:brush xml:id="br0">
      <inkml:brushProperty name="width" value="0.08571" units="cm"/>
      <inkml:brushProperty name="height" value="0.08571" units="cm"/>
    </inkml:brush>
  </inkml:definitions>
  <inkml:trace contextRef="#ctx0" brushRef="#br0">88 524 6308,'0'0'0</inkml:trace>
  <inkml:trace contextRef="#ctx0" brushRef="#br0" timeOffset="114">88 153 8060,'-15'-21'386,"3"-1"107,2 0 1,-4 0-551,7 1 57,-1 8 0,-1-6 0,-3 7 0</inkml:trace>
  <inkml:trace contextRef="#ctx0" brushRef="#br0" timeOffset="115">1547 241 8060,'-10'21'-176,"0"-6"1,-7-1-1,5 6 278,3 6 1,-6 6-1,5 9 1,-2 0-92,-5 5 0,-2 12 1,0 0-1,2 5-446,2 2 0,1-2 435,-8-5 0,0-4 0,0-11 0</inkml:trace>
  <inkml:trace contextRef="#ctx0" brushRef="#br0" timeOffset="116">1133 524 7583,'0'21'398,"0"-6"1,2-1 0,6 3-269,6 3 1,6 1-1,1 1 1,3 0-257,6 0 1,-4-8 0,10 1 0,3 2-261,2 2 0,3-4 386,-1-1 0,1-9 0,-1 5 0</inkml:trace>
  <inkml:trace contextRef="#ctx0" brushRef="#br0" timeOffset="381">1786 741 8060,'15'-7'-43,"-1"-3"1,3 1 32,3-1 1,-6-4-1,1 6 1,2 3 395,2 3 0,10-5 0,0 0 0,-2 2-97,-3 2 0,-2 6 0,-1 4-155,1 7 1,-7-1 0,-3 1-1,-3 3-68,-4 2 1,-2 6-1,-6 1 1,-4 3-144,-8-2 0,3-1 0,-2-1 0,-1-1 566,3-5 1,-7-2-192,4 5 1,-2-8-217,3 1 0,7-10 1,14 2-543,7-5 1,8-2 0,5 0-1,4 0-1617,3 0 2077,-7 0 0,14 0 0,-7 0 0</inkml:trace>
  <inkml:trace contextRef="#ctx0" brushRef="#br0" timeOffset="581">2701 981 8649,'10'12'199,"-6"-2"1,11-10 0,2 0-781,2 0 1,5 0 580,5 0 0,5-10 0,10-2 0</inkml:trace>
  <inkml:trace contextRef="#ctx0" brushRef="#br0" timeOffset="701">3115 828 8232,'-44'0'255,"1"0"1,1 0-1,4 0 1,1 0 112,-1 0 0,-3 0 0,-3 0 1,0 0-325,1 0 1,9 0-45,5 0 0,5-9 0,2-3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0.874"/>
    </inkml:context>
    <inkml:brush xml:id="br0">
      <inkml:brushProperty name="width" value="0.08571" units="cm"/>
      <inkml:brushProperty name="height" value="0.08571" units="cm"/>
    </inkml:brush>
  </inkml:definitions>
  <inkml:trace contextRef="#ctx0" brushRef="#br0">22 109 8294,'-9'-12'746,"6"-8"1,-6 16-562,9-11 0,9 10 0,6-2 0,7 5 51,7 2 0,14 0 0,18 0 0,9 0-44,10 0 1,7 0 0,10 2-1,-45 0 1,2 1-50,3 0 0,0 1 0,1 1 1,0 0-1,-3-3 0,-1 1 1,-1 0-1,0 1 125,-2-1 0,0-1 0,43 0 0,-16-2 1,-13 0-241,-12 0 0,-16-2 0,-8-3 0,-8-5-1327,-6-2 0,-5 5 0,-13-5 1299,-4 2 0,-5-7 0,-10 5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1.591"/>
    </inkml:context>
    <inkml:brush xml:id="br0">
      <inkml:brushProperty name="width" value="0.08571" units="cm"/>
      <inkml:brushProperty name="height" value="0.08571" units="cm"/>
    </inkml:brush>
  </inkml:definitions>
  <inkml:trace contextRef="#ctx0" brushRef="#br0">107 0 8186,'-22'0'0,"0"0"434,0 0 1,8 0 265,-1 0-544,11 0 1,-4 8-1,16-1 1,6-2-108,5-3 0,11-2 0,1 0 1,3 0-323,5 0 1,-6 8 0,1-1 0,-2-2-1050,-6-3 1322,-1-2 0,6 10 0,3 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2.840"/>
    </inkml:context>
    <inkml:brush xml:id="br0">
      <inkml:brushProperty name="width" value="0.08571" units="cm"/>
      <inkml:brushProperty name="height" value="0.08571" units="cm"/>
    </inkml:brush>
  </inkml:definitions>
  <inkml:trace contextRef="#ctx0" brushRef="#br0">22 88 8186,'0'-12'-2309,"0"0"2295,0 4 0,0 4 0,-2-9-4,-6 4 7,6 2 3,-8 7 0,10-3-10,0-4 18,0 4 0,0-6 0,0 9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2.957"/>
    </inkml:context>
    <inkml:brush xml:id="br0">
      <inkml:brushProperty name="width" value="0.08571" units="cm"/>
      <inkml:brushProperty name="height" value="0.08571" units="cm"/>
    </inkml:brush>
  </inkml:definitions>
  <inkml:trace contextRef="#ctx0" brushRef="#br0">44 132 6906,'-12'0'-531,"2"-10"0,8 7 701,-5-4 260,4-5-223,-6 10 0,9-10 85,0 4-56,0 6-16,0-8-269,0 10 956,0 0-464,0-10-61,0 8 10,0-8-99,0 10 1,0 3-11,0 4 1,0 5 0,0 10-57,0 0 0,7 2 0,3 3 0,-1 2-68,1-3 1,4 6-1,-4-3 1,2 0 151,5 2 1,0-14-1,0 5 1,-2-5 223,1-5 1,4 5-1,2-10-199,-1-2 1,-6-5 0,-1-7 0,3-8-128,3-4 1,-1-5-1,-2-3 1,-5-4-244,-2-3 0,7 5 0,-5-5 0,0 2-421,-5 6 1,3-6 0,-3 3 0,-2 3-1245,-3 1 0,-2 11-2907,0-1 2789,0 11 1817,0-6 0,0 10 0,0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3.207"/>
    </inkml:context>
    <inkml:brush xml:id="br0">
      <inkml:brushProperty name="width" value="0.08571" units="cm"/>
      <inkml:brushProperty name="height" value="0.08571" units="cm"/>
    </inkml:brush>
  </inkml:definitions>
  <inkml:trace contextRef="#ctx0" brushRef="#br0">110 109 8186,'-15'0'195,"1"0"0,6 0 208,-6 0 0,7 3 1,-6 4-105,4 8 1,2-3-1,7 2 1,-3 3-18,-4 3 1,4 1-1,-4 1 1,5 2-83,2 5 0,7-2 0,3 4 1,-1-4 170,1-8 0,7-4 0,-3 2 0,6-5 124,2-2 0,-1-6 0,1-11-348,0-7 0,0-6 1,-3-4-1,-2-3-239,-2-2 1,-11-7-1,4 5 1,-4-3-393,4-5 1,-6 5 0,5 0 0,-4 3-1487,-3 4 1,0 3-1184,0 2 3153,0 10 0,0 3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4.906"/>
    </inkml:context>
    <inkml:brush xml:id="br0">
      <inkml:brushProperty name="width" value="0.08571" units="cm"/>
      <inkml:brushProperty name="height" value="0.08571" units="cm"/>
    </inkml:brush>
  </inkml:definitions>
  <inkml:trace contextRef="#ctx0" brushRef="#br0">0 22 8242,'15'-7'385,"-1"0"0,-6 0 96,6 7 1,-9 2 0,2 8-250,-4 11 1,-3 1 0,0 10-1,0-3-256,0 0 1,0 7 0,0-5-1,2 3-572,5 5 1,-4-5 595,4 2 0,-5-9 0,-2 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19:18.203"/>
    </inkml:context>
    <inkml:brush xml:id="br0">
      <inkml:brushProperty name="width" value="0.06" units="cm"/>
      <inkml:brushProperty name="height" value="0.06" units="cm"/>
      <inkml:brushProperty name="color" value="#E71224"/>
    </inkml:brush>
  </inkml:definitions>
  <inkml:trace contextRef="#ctx0" brushRef="#br0">150 64 7241,'-12'0'956,"0"0"-592,5 0 1,2 7 0,-7 3-29,2 2 0,1 0 0,4 5 14,-2-3 1,-8 1-206,8 6 0,-8 1-202,8 0 1,0-7 0,4-3-139,-4-3 52,5-1 0,-6-11 98,16-4 1,-6 2 0,8-9 18,-1-3 1,-6-3 0,7 1 0,-3 2 21,0 2 1,3 3-1,-5-5 1,2 3 9,-2-3 1,4 5 0,1-3 217,2-2 1,-5 5 98,8-2 0,-8 9 399,8-2 0,-1 14-347,8 7 1,0 6-1,0 2-133,-1-1 0,-6-6 0,-1-1-213,3 3 1,0-5-1,0 1-771,-2-4 1,-8 6 0,7-8-538,3-2 0,-4 0 0,1 0 1279,3 2 0,-7 10 0,-1-5 0</inkml:trace>
  <inkml:trace contextRef="#ctx0" brushRef="#br0" timeOffset="1">869 652 8162,'12'-10'464,"-5"-5"1,-4 3-106,-3-2 1,-3 9 0,-1-5 0,-6 3 111,-2 0 1,-3-1 0,-6 8-124,-1 0 0,0 8 1,0 1-1,3 4-232,4 3 1,-4 4-1,7 2 1,-3-1-39,1 1 0,7 7 1,-6 0-1,4 0-4,4 3 0,3-6 1,2 8-1,0-2-229,0-6 0,2 3 0,5-5 0,8-4-143,4-1 1,-4-2 0,-1-2 0,3-8-59,2-5 0,8-4 1,-3-5-1,-4-8 2,-1-4 0,0-3 0,3-2 0,-3-5 93,-4-8 1,2-4 0,-10-2 0,-2-1 90,-3 1 1,6-8 0,-1 0 0,-2 0-182,-3-2 0,-2 5 0,0-8 1,0 3 177,0 4 0,0 13 1,0 7-1,-2 5 870,-6 2-468,6 10 0,-8 12 0,10 17 0,0 7 109,0 5 1,0 10 0,0-3 0,0 5 191,0 3 1,0 2-1,0 2 1,0 3-288,0-3 1,3 6-1,2-1 1,2 2-541,-2 6 0,-3-5 0,-2-1 1,0 1-1678,0 0 1974,0-8 0,0 5 0,0-9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5.600"/>
    </inkml:context>
    <inkml:brush xml:id="br0">
      <inkml:brushProperty name="width" value="0.08571" units="cm"/>
      <inkml:brushProperty name="height" value="0.08571" units="cm"/>
    </inkml:brush>
  </inkml:definitions>
  <inkml:trace contextRef="#ctx0" brushRef="#br0">63 197 8097,'0'-22'66,"0"8"536,0-1-365,0 1 0,0 4 0,0 10-167,0 12 1,0 15-1,3 4-23,4 3 1,-5-7-1,8-1 1,-3-6-167,0-6 0,3 1 74,-3 6 1,6-1 5,8-6 1,1-4 29,0-10 1,-8-7-1,-2-3-34,-2-2 0,5-3-299,-8-6-395,10 9 737,-5 2 0,0 10 0,-2 0 0</inkml:trace>
  <inkml:trace contextRef="#ctx0" brushRef="#br0" timeOffset="1">237 197 6109,'0'12'0,"10"-2"0,2-10 0</inkml:trace>
  <inkml:trace contextRef="#ctx0" brushRef="#br0" timeOffset="2">129 219 7631,'-13'-10'-528,"1"5"1,5-9 888,-7-3 0,4 5 0,0 0 0,3-1 102,0 1 1,-3 5 0,5-7 123,-2-3 1,-3 7 217,3 3-713,5 4 1,-6 13 0,13 7 0,2 7 16,-2 5 0,5 10 1,0-5-1,-1 2 120,1 0 0,4 1 0,-4 6 0,0 1-157,-1-1 0,1-2 1,-5-2-1,2-5-18,-2-3 0,5-1 1,-3-9-49,-2 1 1,0-3 43,2-4 0,-5-8 0,6-14 0,-4-10 13,4-10 1,-6 3-1,8-7 1,-3 2-17,0 0 1,3-3 0,-5 6 0,5-6-86,2-2 0,-5 8 0,5-6 1,0 3-61,0 0 0,-7 0 0,5 7 0,-3 1-29,0-1 1,3 0-1,-5 0 163,2 0 1,0 8-138,-7-1-63,0 11 1,0-4 0,0 16 177,0 6 0,3 5 0,2 3 0,2 0 0,-2 0 1,-3 0 0,-2-1 0,0 1 66,0 0 1,7 0 0,1-1 0,-4 1 99,-1 0 1,4 0-1,3 0 270,2-1 0,-7-6 0,4-3 83,1-2 1,-5-6-304,9-11 0,-6-5 0,4-12 1,-3-3-104,-4-2 0,-2 0 1,-3 5-1,2-3-561,5-2 0,-4-7 1,4 5-1,-5-3-429,-2-5 1,8 8-1,-1 2 1,-2 4-302,-3 4 0,6 6 0,1 3-352,3 2 1515,-7 3 0,14 17 0,-6 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5.776"/>
    </inkml:context>
    <inkml:brush xml:id="br0">
      <inkml:brushProperty name="width" value="0.08571" units="cm"/>
      <inkml:brushProperty name="height" value="0.08571" units="cm"/>
    </inkml:brush>
  </inkml:definitions>
  <inkml:trace contextRef="#ctx0" brushRef="#br0">0 1208 8097,'15'0'-47,"-1"0"153,3 0 0,3 0 754,1 0 0,1 0-330,0 0 0,0 0-317,-1 0 0,-1 2 1,-3 3 17,-3 2 1,-9 10 0,2-2 0,-7 4-275,-7 3 1,2 0 0,-9 0 0,-3 2-33,-3 5 1,-4-3-1,-2 8 1,-1-2-96,8-6 1,-1-9 0,11-2 43,-3 2 1,9-8 0,3-1-283,12-6 1,10-4 0,7-6 0,7-6 407,5-5 0,3-13 0,0-2 0</inkml:trace>
  <inkml:trace contextRef="#ctx0" brushRef="#br0" timeOffset="1">1133 97 8185,'12'-22'-191,"-5"1"1,-5-1 1012,-2 0 0,0 12-555,0 10 1,-9 13 0,-3 16 0,-3 7-263,1 5 0,-1 3 0,-7-1 1,1 1-357,-1-1 1,-2 3 0,-3 3 0,-2 1-98,2-1 1,10-13 0,5-7 0,0-5 447,0-2 0,-2 0 0,-8 0 0</inkml:trace>
  <inkml:trace contextRef="#ctx0" brushRef="#br0" timeOffset="2">850 206 8185,'2'-14'614,"5"-1"0,-2 10-213,10-2 0,-11 14 0,6 8 0,0 4-136,4 3 1,-2 7-1,3 2 1,-1 1-85,-1-1 0,6 8 1,-5-5-1,6 2-590,2 1 1,-1-11 0,1 6 0,-3-3 408,-4 0 0,14 0 0,-5-8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5.929"/>
    </inkml:context>
    <inkml:brush xml:id="br0">
      <inkml:brushProperty name="width" value="0.08571" units="cm"/>
      <inkml:brushProperty name="height" value="0.08571" units="cm"/>
    </inkml:brush>
  </inkml:definitions>
  <inkml:trace contextRef="#ctx0" brushRef="#br0">1 0 7996,'14'0'531,"1"0"1,-3 10 0,3 4 0,-8 8-263,-5 7 0,-2 3 0,0 6 0,0-1-481,0 1 1,0 4 0,0 1 0,0 1 211,0-1 0,0 1 0,0-1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6.157"/>
    </inkml:context>
    <inkml:brush xml:id="br0">
      <inkml:brushProperty name="width" value="0.08571" units="cm"/>
      <inkml:brushProperty name="height" value="0.08571" units="cm"/>
    </inkml:brush>
  </inkml:definitions>
  <inkml:trace contextRef="#ctx0" brushRef="#br0">0 44 8204,'10'12'883,"5"-4"0,4-6 0,5-2-359,5 0 1,-2 0 0,9 0 0,0-2-526,-2-6 1,7 6 0,-4-8 0,1 3-1292,-1 0 1,-6 0 1291,-9 7 0,9-10 0,3-2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7.848"/>
    </inkml:context>
    <inkml:brush xml:id="br0">
      <inkml:brushProperty name="width" value="0.08571" units="cm"/>
      <inkml:brushProperty name="height" value="0.08571" units="cm"/>
    </inkml:brush>
  </inkml:definitions>
  <inkml:trace contextRef="#ctx0" brushRef="#br0">170 1 9335,'0'22'87,"0"-8"0,0 1 1,0 1-27,0 4 0,0 9 1,0 2-1,0 3 11,0 5 0,0 0 0,-2-1 0,-6-1 23,-6 1 0,2-4 1,-3 0-1,-2-2-147,-2-6 0,0-2 0,2-4-400,2-6 356,1-4 1,2-22 0,7-8 0,10-6-86,9-1 1,13 3 0,4 2-1,1 0 146,-1 1 0,8 1 1,-5 3-1,2 5 304,0 3 1,0 1 0,8 8 0,0 0-8,-1 0 0,-7 10 0,-2 5 0,-2 4 106,-6 3 0,-1-1 0,-6 4 0,-5 1 168,-6 3 1,-11 0 0,-9-7 0,-12 0-277,-7 0 1,-8-3 0,-10-2-1,-4-5-243,-2-2 0,4 7 1,-5-5-1,5 0-851,10-5 1,0 3 0,12-3 0,2-2 833,3-3 0,2 8 0,1 2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8.176"/>
    </inkml:context>
    <inkml:brush xml:id="br0">
      <inkml:brushProperty name="width" value="0.08571" units="cm"/>
      <inkml:brushProperty name="height" value="0.08571" units="cm"/>
    </inkml:brush>
  </inkml:definitions>
  <inkml:trace contextRef="#ctx0" brushRef="#br0">78 110 8490,'-21'0'0,"-1"0"888,0 0-241,10 0 0,39-8 1,26 1-213,17 2 0,10 0 1,9 1-1,8-4-339,-43 6 0,1-1 1,-1-1-1,1-1 0,3 1 1,0 0-1,-2 2 1,-1 0-25,0 1 0,-1-1 1,45-5-1,-7 0 0,-12 2-646,-14 2 1,-20 1-422,-17-5 1,-17 4 0,-12-4 994,-12 5 0,-17 2 0,-5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48.357"/>
    </inkml:context>
    <inkml:brush xml:id="br0">
      <inkml:brushProperty name="width" value="0.08571" units="cm"/>
      <inkml:brushProperty name="height" value="0.08571" units="cm"/>
    </inkml:brush>
  </inkml:definitions>
  <inkml:trace contextRef="#ctx0" brushRef="#br0">0 284 8089,'0'-15'532,"0"1"1,0 7-10,0-8 1,0 8 290,0-8-267,0 10-172,0-4 0,0 11-283,0 5 0,0-2 0,0 10 471,0 2-62,0-8 1,0 4-341,0-6 1,3-7-234,4 0 1,-2-10-1,7-12 1,0 3-353,0 4 1,-5-4-1,5 5-95,-2-6 1,7-2-1,-5 1 525,0-1 0,0 10 0,-7 2 712,2 0 0,3 6-117,-3-11 1,-4 8 349,4-8-1459,-4 10-1269,-3-4 24,0 9 1324,0 0 1,9 0 0,3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50.290"/>
    </inkml:context>
    <inkml:brush xml:id="br0">
      <inkml:brushProperty name="width" value="0.08571" units="cm"/>
      <inkml:brushProperty name="height" value="0.08571" units="cm"/>
    </inkml:brush>
  </inkml:definitions>
  <inkml:trace contextRef="#ctx0" brushRef="#br0">88 467 6872,'-15'0'0,"1"0"-408,9 0 1,-5-9 589,10-6 1,-7 3 88,0-2 1,0-1 108,7-7 1,-3 1 43,-4-1 0,5 7 55,-6 1-270,6 9 0,2-2 1,0 14-1,0 7 229,0 6 0,7 2 1,3 2-1,-1 5-1,1 7 0,5-2 0,-8 2 0,0 3-94,3 2 0,-5 3 0,7-1 0,0 1-211,0-1 0,-7-9 1,2-5-1,-4-5 72,-3-2 1,7 0-84,0 0 0,0-13-4,-7-9 0,0-9 0,0-13-317,0 0 1,0 0-1,3 1 1,2-4 22,2-4 0,0 10 0,-7-8 0,2 1 116,6 2 0,-6-1 0,5 4 0,-4-1-51,-3 0 1,2 0-1,3 1 1,2-4-18,-2-4 1,-2 5 0,-3-5-1,2 5 182,5 2 1,-4 0-1,4 1-6,-5-1 1,1 0 270,4 0-320,-5 10 0,8 5 1,-10 14 77,0 8 1,3-3 0,1 2 0,4 6 24,-3 6 0,-3-2 1,-2 5-1,0-2-41,0 2 0,2-2 1,3 7-1,5-3-4,2-4 1,-5 4 0,8-2 0,-1 0-72,-2 3 1,8-8 0,-6 2 0,3-6 264,-2-6 1,4-6 0,-4 4 231,4-3 1,3-11 0,-3-13 0,-2-6 32,-2-8 0,-3 2 0,5-9 0,-3-3-164,3-2 1,-7-3-1,-1-2 1,-1-2-208,-1-3 0,7-2 0,-6 2 0,-1-5-406,3 1 0,-8 2 1,5 11-1,-2 4-2189,2 1 1,-4 18 16,4-3 0,5 17 2434,3 5 0,4 20 0,3 14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1:50.406"/>
    </inkml:context>
    <inkml:brush xml:id="br0">
      <inkml:brushProperty name="width" value="0.08571" units="cm"/>
      <inkml:brushProperty name="height" value="0.08571" units="cm"/>
    </inkml:brush>
  </inkml:definitions>
  <inkml:trace contextRef="#ctx0" brushRef="#br0">0 0 8151,'22'0'-1264,"0"0"1470,0 0 0,0 0 0,-1 0 0,1 0 554,0 0 0,0 0 0,-1 0 1,1 0 143,0 0 0,-7 0-405,-1 0 1,-9 3 0,2 4-273,-4 8 1,-16 11-1,-6 3 1,-8 0-23,1 3 1,-6-1-1,3 8 1,5-5 31,7-3 1,0-2 0,10-7-190,2 0 0,5-3 0,10-4 0,12-8-281,12-5 1,9-4 0,5-5 0,6-8-835,1-4 0,-4-13 1067,7-4 0,-9-5 0,4-3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08.422"/>
    </inkml:context>
    <inkml:brush xml:id="br0">
      <inkml:brushProperty name="width" value="0.08571" units="cm"/>
      <inkml:brushProperty name="height" value="0.08571" units="cm"/>
    </inkml:brush>
  </inkml:definitions>
  <inkml:trace contextRef="#ctx0" brushRef="#br0">325 131 8034,'0'-21'149,"-3"-1"0,-2 0 672,-2 0 1,-10 8 0,3 2-321,-6 2 1,-4 3 0,-2 9 0,-6 5-88,-2 8 0,8 7 1,-3 7-1,4 7-524,4 5 1,6 0 0,3-2-1,2-5-392,5-3 1,5-2 0,8-7 0,6 0-153,6 0 0,4-8 0,5-2 1,5-2 139,0-5 1,7-5-1,-7-5 1,-1-5 476,-4-2 0,-4 5 0,-4-8 799,1-2 0,0 8 257,0 1 1,0 6-1,-1 2-783,1 0 0,0 0 0,0 0-305,-1 0 1,1 7 68,0 1 0,0 8 0,0-3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19:18.205"/>
    </inkml:context>
    <inkml:brush xml:id="br0">
      <inkml:brushProperty name="width" value="0.06" units="cm"/>
      <inkml:brushProperty name="height" value="0.06" units="cm"/>
      <inkml:brushProperty name="color" value="#E71224"/>
    </inkml:brush>
  </inkml:definitions>
  <inkml:trace contextRef="#ctx0" brushRef="#br0">0 0 8006,'12'0'128,"1"8"0,-6-1 1,7-2-1,6-3 325,1-2 0,1 0 1,2 0-1,3 0-304,2 0 0,10 0 1,-3 0-1,5 0-191,3 0 1,-3 0 0,-5 0 0,-4 3-357,-1 4 0,-7-5 0,5 6 398,-5-6 0,-11 8 0,-4 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8.554"/>
    </inkml:context>
    <inkml:brush xml:id="br0">
      <inkml:brushProperty name="width" value="0.08571" units="cm"/>
      <inkml:brushProperty name="height" value="0.08571" units="cm"/>
    </inkml:brush>
  </inkml:definitions>
  <inkml:trace contextRef="#ctx0" brushRef="#br0">44 393 8304,'-7'14'135,"-1"1"1,-1-8 0,4 8-1,-2 4 183,2 8 0,2-3 0,3 7 0,3-2-194,4 0 0,-2 0 1,9-7-1,3 0-786,3 0 1,-6-10 0,1-5 0,2-5 661,2-2 0,3-9 0,0-3 0</inkml:trace>
  <inkml:trace contextRef="#ctx0" brushRef="#br0" timeOffset="142">109 240 7503,'-14'-41'0,"-1"5"-379,-2 7 1,5-3-1,0 3 192,2 3 187,-7 2 0,15 11 0,-8 4 0,10 9 0</inkml:trace>
  <inkml:trace contextRef="#ctx0" brushRef="#br0" timeOffset="400">675 197 8153,'0'-22'910,"-7"8"0,-3 1 0,-2 4-46,-5 4 1,-2 2-1,-5 3 1,-5 0-486,-7 0 0,4 13 0,3 6 0,5 10-472,2 5 0,10 5 0,5 9 0,4 3-349,3-3 1,12-2-1,10-2 1,12-1 40,7 1 1,0-10 0,-2-5 0,-5-5 775,-3-2 1,-2-8 0,-9 1 14,-6 2 0,-21-8 0,-17 1 0,-10-3-285,-12 1 1,2-1 0,-6-7 0,4 0-106,2 0 0,-9-10 0,-3-2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5.853"/>
    </inkml:context>
    <inkml:brush xml:id="br0">
      <inkml:brushProperty name="width" value="0.08571" units="cm"/>
      <inkml:brushProperty name="height" value="0.08571" units="cm"/>
    </inkml:brush>
  </inkml:definitions>
  <inkml:trace contextRef="#ctx0" brushRef="#br0">66 944 8199,'-13'2'714,"6"5"0,5 8-305,2 4 0,0 13 0,0 4 1,0 8-196,0 6 0,0-4 1,2 5-1,5-5-520,8-2-1,4-10 1,3-5 0,0-8-522,0-6 1,-1-5 827,1-10 0,10-10 0,2-2 0</inkml:trace>
  <inkml:trace contextRef="#ctx0" brushRef="#br0" timeOffset="118">153 791 8041,'-10'-22'179,"-2"1"0,-10 1 408,0 6 1,1 4-518,-1 10 0,2 3 0,6 4-512,7 7 1,4-2-1,6 1-1233,4-4 1675,5 8 0,10-14 0,0 6 0</inkml:trace>
  <inkml:trace contextRef="#ctx0" brushRef="#br0" timeOffset="301">370 377 7905,'13'10'219,"-4"2"0,-9 12 1,3 5 230,4 8 0,-2 14 0,9 9 0,3 10-262,3 10 0,-1 12 0,-2 5 0,-3 0-578,3-1 0,0-11 1,0-15-1,-5-9-1602,-2-10 1992,-3-15 0,-7-5 0,0-9 0</inkml:trace>
  <inkml:trace contextRef="#ctx0" brushRef="#br0" timeOffset="1473">153 1270 8075,'2'-14'-361,"5"-1"411,8-2 1,2 5 0,2 0-1,3 0 26,9 0 1,3 5 0,7-8 0,8 1-308,4 2 1,12-8 0,8 8 0,0-2 230,2-1 0,-8 1 0,8-8 0</inkml:trace>
  <inkml:trace contextRef="#ctx0" brushRef="#br0" timeOffset="1808">1198 900 8075,'12'-22'82,"3"3"239,-15 4 0,-8-1 1,-18 8-1,-6 3 104,-2 3 0,0 12 1,-4 4-1,4 6-329,2 1 0,-4 4 1,7 4-1,2 7-5,3 5 0,12 10 0,5 0 1,4-3-145,3-2 1,10-2-1,5-1 1,6-2-38,9-4 1,1 1 0,8-9 0,-5-2 53,-3-3 0,-9-9 359,-8-1 1,-11-2-1,-3 3 1,-12-8-77,-8-5 0,-11-2 0,-5-2 0,-6-3-905,-1-2 1,9-10-1,5 2 1,5-4 657,2-3 0,0 1 0,0-1 0</inkml:trace>
  <inkml:trace contextRef="#ctx0" brushRef="#br0" timeOffset="1809">2744 857 8024,'-10'-34'129,"-4"5"1,2 4-1,-3 4 1,-2 1 317,-2 6 1,-5 4-1,-5 10 1,-5 3 47,0 4 1,-7 5 0,7 12 0,0 5-33,5 7 0,-2 6 1,2 1-1,4 1-487,8-1 0,0 1 1,10-1-1,2 1-503,3-1 0,4-1 0,6-6 0,9-7-348,9-5 1,1-5-1,9-2 1,3-5 15,2-2 0,3-3 859,-1-7 0,10-9 0,3-3 0</inkml:trace>
  <inkml:trace contextRef="#ctx0" brushRef="#br0" timeOffset="1810">2984 138 7998,'-34'-41'-104,"5"5"0,14 4 524,8 10 1,-3 15 0,3 14-1,2 22-92,3 17 1,2 10 0,2 9 0,3 1 208,2-1 0,3 8 0,-3 2 0,5 2-405,0 5 0,8 10 0,-8 3 0,2-6-847,1-7 1,-1 1-1,8-11 1,-3-4-9,-4-8 1,2-16-1,-7-15 723,2-5 0,-7-2 0,4 0 0</inkml:trace>
  <inkml:trace contextRef="#ctx0" brushRef="#br0" timeOffset="1914">3223 1009 8082,'0'-36'98,"0"-1"1,-2 11 0,-3-3 0,-5 5 698,-2 2 1,-2 10-1,-8 4-129,0 6 1,0 4-1,0 6 1,1 6-516,-1 6 0,3 9 1,2 0-1,5-3-283,2-2 1,3-2 0,7 0-301,0 0 1,9-3 0,6-4-1,4-6-118,3 1 0,0-8 0,-1 6 0,4-8 412,4-8 0,-5 4 0,7-9 0,-2 1 489,0 0 1,3 7 0,-6-2 0,4 5-65,-4 2 1,-2 0-1,-2 0 1,0 0-498,0 0 0,-1 7 0,-1 3 0,-6 2-905,-6 5 0,1 2 1113,-1 3 0,-1 0 0,-7-1 0</inkml:trace>
  <inkml:trace contextRef="#ctx0" brushRef="#br0" timeOffset="2101">3964 704 8082,'0'-34'228,"0"5"1,0 5-1,0 2 1,0 0 418,0 1 0,0 6 0,-3 3 1,-4 2-224,-8 6 0,-4 1 0,-3 3-395,0 0 0,1 17 1,-1 5-1,3 4 30,4 6 0,3-5 0,7 9 1,-2 3-403,2 2 1,5 0 0,5-2 0,4-6 118,4-1 0,-1 7 0,5-6 0,-3 4 362,3-1 0,-5-9 1,0 4-1,-2-2 147,-5 0 1,-3 0 0,-2-7-1,-2-3-96,-5-4 1,-6 2 0,-11-10 0,-5-2-547,-7-3 0,4-2 1,3 0-1,5-2-2614,2-5 2971,1 4 0,-1-26 0,0 5 0</inkml:trace>
  <inkml:trace contextRef="#ctx0" brushRef="#br0" timeOffset="2351">4399 552 8082,'-22'-10'775,"8"8"1,-1-6-1,-2 8-515,-2 8 1,-3 4 0,0 12-1,3 5-119,5 7 1,-3 13-1,9 1 1,3 1-58,3 2 1,2-4 0,0 7 0,2-1 98,6 1 0,1-10 0,8 0 0,-5-10 16,-2-4 0,-3-3 0,-7-8 0,-2-1 65,-5-6 0,-8-2 0,-14-7 1,-5 2-543,0-2 0,-7-5 0,7-5 0,-2-4-2259,0-3 2537,9-3 0,-4-16 0,9-3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4.982"/>
    </inkml:context>
    <inkml:brush xml:id="br0">
      <inkml:brushProperty name="width" value="0.08571" units="cm"/>
      <inkml:brushProperty name="height" value="0.08571" units="cm"/>
    </inkml:brush>
  </inkml:definitions>
  <inkml:trace contextRef="#ctx0" brushRef="#br0">23 22 8513,'-12'22'0,"4"2"454,6 5 0,2 7 0,2 15 0,6 10-44,6 9 1,3 5-1,0 7 1,-3-4-508,3-3 1,3 4 0,1-8 0,1-6-597,0-5 1,-3-21 0,-2-3-1,-2-11-1012,2-11 1705,2-4 0,3-20 0,0-2 0</inkml:trace>
  <inkml:trace contextRef="#ctx0" brushRef="#br0" timeOffset="333">349 654 8105,'0'-22'140,"0"0"939,0 0-490,0 10 1,0 5 0,3 12 0,4 7-732,7 7 1,6-9 0,2 12 0,-1-3-1104,1 0 0,0 3 1245,0 0 0,9 0 0,3 0 0</inkml:trace>
  <inkml:trace contextRef="#ctx0" brushRef="#br0" timeOffset="334">415 153 8103,'0'-22'0,"0"0"0,0 0-56,0 1 1,0-1 0,2 3 0,5 4-269,8 8 1,4 4-1,3 3 1,0 0 162,-1 0 0,9 12 0,-1 10 1,0 10 318,2 2 0,-7 14 0,5-2 0,-7 7 41,-7 8 0,1 2 0,-6 2 0,2 0-8,5 1 0,-7-4 0,-3-1 1,-4-5-2,-3-3 0,0-2 1,0-10-1,0-5 177,0-7 0,0-12 0,-3-5-18,-4-2 0,-3-5 1,-7-13-1,5-6-19,2-5 0,3-3 0,7 0 1,0-2-319,0-5 1,0 2 0,0-7 0,3 0-147,4 1 0,-2 6 1,9-2-1,3 7 20,3 8 1,1-6 0,4 8-1,1 0-31,3 5 0,3 4 0,-6 6 0,6 4 89,2 8 1,-5 4-1,4 3 1,-1 2-40,-5 5 0,-3-5 1,-2 5-1,-1-5-77,1-2 0,0 0 0,-3 0 1,-2-1 180,-2 1 0,-3-7 1,5-3 184,-3-3 1,-7-1-1,8-8 214,2 0 0,-5-10 0,0-4 0,0-8-76,0-7 1,0-3 0,5-6-1,-5 1-207,-2-1 0,5-4 1,-8 1-1,-2 3 116,-3 1 0,-2 11 1,0-3-1,0 4 219,0 4 1,-9 6 0,-6 3 0,-4 2-1,-3 6 1,-2 11-1,-3 10 1,-2 9-440,2 11 1,6 4-1,4 2 1,5 1-579,2-1 0,3 1 0,7 0 0,0-3-939,0-5 1,12 3-1,10-10 1,11-3 52,9-1 1,1-13 1442,1-5 0,9-14 0,3-5 0</inkml:trace>
  <inkml:trace contextRef="#ctx0" brushRef="#br0" timeOffset="335">1874 741 10267,'0'38'-41,"0"6"1,0-3 0,0 20 0,0 6-90,0 11 1,-10-1-1,-7 3 1,-10 0-1711,-9-3 1840,-5 8 0,-12-8 0,25-33 0,0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3.255"/>
    </inkml:context>
    <inkml:brush xml:id="br0">
      <inkml:brushProperty name="width" value="0.08571" units="cm"/>
      <inkml:brushProperty name="height" value="0.08571" units="cm"/>
    </inkml:brush>
  </inkml:definitions>
  <inkml:trace contextRef="#ctx0" brushRef="#br0">361 1 6160,'0'36'185,"0"0"1,0 5 109,0 8 1,0-1 0,0 10 0,0 3-515,0 2 0,0 2 1,0 0-1,0 1-264,0-1 0,0-12 483,0-9 0,0-10 0,0-13 0</inkml:trace>
  <inkml:trace contextRef="#ctx0" brushRef="#br0" timeOffset="583">100 371 8009,'-22'-19'-207,"0"2"0,1 4-289,-1 4 667,10-8 0,12 14 0,14-4 0,8 5-92,7 2 0,-2 0 1,9 2-1,3 3-214,2 2 1,2 1 0,1-8 0,-3-3-73,-5-4 0,6 2 1,-6-9-1,3-3 208,-3-3 1,-5 1 0,-7 2 0,3 2 218,2-2 0,-7 8 1,-8 2 169,3 4 0,-7 13 0,0 4 0,-3 8-256,0 7 1,1-2 0,-8 7 0,2-1-119,5 1 0,-4 0 0,4 5 1,-5-5-113,-2-3 0,0 8 0,-2-5 0,-3 0-109,-2-5 1,-10 2-1,2-2 104,-4-2 1,4-13 0,1-6 60,-3-6 0,5-7 0,0-7 1,2-10-88,5-2 0,3-7 0,2-1 0,0 1 77,0-1 0,7 3 0,3 8 1,2-1 5,5 0 0,2 10 1,5 5-1,3 4 71,2 3 1,7 3 0,-4 4 0,2 10 49,4 9 1,3-1 0,3 6 0,0-2 162,-1 0 1,-2 0-1,-2-7 1,-3-3 62,3-4 1,-8-5-1,-2-10 1,-4-3-19,-4-4 1,1-5 0,-2-12-1,-3-3-143,-3-2 1,-9-10 0,2 5 0,-4-2-95,-3 0 1,0 9-1,0-2 1,-3 2-10,-4-2 1,-8 8-1,-11-4 1,-3 11 343,2 4 0,0 3 1,1 9-1,-3 6-191,2 6 0,5 8 1,6 7-1,1 7-150,-2 5 1,7 3 0,3 0 0,7-1-624,7 1 0,8-1 1,16-2-1,13-4 581,12-8 0,16-5 0,6-2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2.611"/>
    </inkml:context>
    <inkml:brush xml:id="br0">
      <inkml:brushProperty name="width" value="0.08571" units="cm"/>
      <inkml:brushProperty name="height" value="0.08571" units="cm"/>
    </inkml:brush>
  </inkml:definitions>
  <inkml:trace contextRef="#ctx0" brushRef="#br0">393 765 8029,'-22'-21'0,"0"-1"56,0 0 1,1 3-1,-1 4 1,0 8 26,0 4 0,0 6 0,1 4 0,-1 10 1244,0 10 1,-7 7 0,0 9 0,2 1-1046,3-1 1,5 1 0,4-3 0,8-2-620,5-3 1,2-17 0,2 1 0,5-8-489,8-7 0,14-5 0,7-10 0,3-10 262,-3-6 1,5-13-1,-7 5 1,0-2 411,-5 0 1,0 9 0,-2-4 0,-5 2 291,-3 0 0,3 7 1,-13 10 681,4 2 0,-9 5 1,4 12-166,-6 8 1,-2 14 0,0 7 0,0 3-713,0-3 1,7 3-1,3-8 1,0 1-437,-1-1 0,6-2 0,-5-9 0,-1-3 490,1-3 0,7-9 0,-5 5 0</inkml:trace>
  <inkml:trace contextRef="#ctx0" brushRef="#br0" timeOffset="341">589 68 8029,'0'-21'289,"0"-1"0,0 5 341,0 10 1,0 26-1,0 25-344,0 2 0,0 7 0,0 0 0,0 3-122,0 4 1,0 3-1,0 5 1,0 2-181,0 3 0,9 14 1,6-7-1,4-8-41,3-9 0,0-19 0,0-15 0,2-8 426,5-6 1,-5-8 0,5-16 0,-2-13 107,2-12 0,-5-10 0,2-7 0,-9-4-308,-9-1 1,-6 3 0,-2 7 0,0 0-327,0 2 1,-10 6 0,-4 16 0,-8 3-201,-7 4 0,-2-2 0,-8 12 0,5 5-276,3 5 0,-6 15 0,8-1 0,3 10 41,1 5 0,6 2 0,5 8 0,6-3-500,6-5 1,2 10 1091,0-10 0,10 10 0,2-12 0</inkml:trace>
  <inkml:trace contextRef="#ctx0" brushRef="#br0" timeOffset="342">1133 656 8029,'3'-21'-84,"1"-1"561,4 0 0,-4 3 362,-11 4 1,2 8-1,-9 14 1,-1 10-384,3 10 1,-5-1-1,10 8 1,0 0-250,-3 0 0,8 0 0,-6 5 0,8-6-7,8-1 0,-3-3 0,9-10 1,3-2-69,2-2 1,3-10 0,0 2 0,2-7-87,5-7 0,-5-8 0,3-12 1,-8-4-339,-4-3 1,-10 5 0,2-7 0,-5 0-282,-2 2 0,0 2 1,0 8-1,0-3-165,0-2 0,-7 0 0,-3 8 0,1-1-349,-1 0 0,-5 7 0,8 1 1087,2-3 0,-7 7 0,0 1 0</inkml:trace>
  <inkml:trace contextRef="#ctx0" brushRef="#br0" timeOffset="464">1220 526 8029,'0'22'-566,"0"-1"0,0 1 0,0 0 1194,0 0 1,0-5 0,3 2-1,4 5-305,7 0 1,6 1 0,4-4 0,3 3-234,2 6 0,7-9 0,-5 3 1,3-7-19,5 0 0,-8-7 0,-2-3 0,-4-4 4,-4-3 1,1-3-1,-2-4 1,-6-10 64,-7-10 0,-4 1 0,-3-10 0,0-1 64,0 3 0,0-7 0,-3 7 0,-2-2-285,-2 0 1,-7 0 0,6-6 0,1 6-186,-3 7 0,8 5 0,-5 2-42,4 0 1,3 13 132,0 9 1,0 9 0,0 16-1,3 4 351,4 7 0,-2 5 1,7 3-1,0-3-51,0-5 0,0 5 0,5-7 1,-2 0-38,2-5 1,2-5 0,3-5-1,0-4 53,-1-8 1,1-4-1,2-3 1,3-5-49,2-10 0,0 1 0,-7-18 0,-3 1-6,-4-5 1,4 2 0,-4 0 0,2 0-122,-3 0 0,3 5 0,-10-5 0,-2 3-163,-3 4 1,-4 3-1,-5 2 1,-10 3-9,-10 4 1,1 6 0,-8 9-1,2 2 345,6 5 1,-6 15 0,3 14 0,3 5 23,1 3 1,11 0-1,2-1 1,2 3-129,5 5 0,13-5 0,6 5 0,10-8-1111,13-7 1,1 3 1073,20-10 0,10 0 0,9-7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0.606"/>
    </inkml:context>
    <inkml:brush xml:id="br0">
      <inkml:brushProperty name="width" value="0.08571" units="cm"/>
      <inkml:brushProperty name="height" value="0.08571" units="cm"/>
    </inkml:brush>
  </inkml:definitions>
  <inkml:trace contextRef="#ctx0" brushRef="#br0">75 305 9473,'-21'0'699,"6"2"-238,1 6 1,9 4 0,-2 10 0,4-1-590,3 1 1,7 2 0,3 3-1,2-1-1084,5-6 0,-5 2 1212,3-8 0,-1 6 0,8 1 0</inkml:trace>
  <inkml:trace contextRef="#ctx0" brushRef="#br0" timeOffset="132">97 131 7953,'-9'-22'0,"-6"0"635,-4 0 0,-1 1 715,6-1-2075,-6 10 0,20 2 725,0 10 0,10 10 0,12 2 0</inkml:trace>
  <inkml:trace contextRef="#ctx0" brushRef="#br0" timeOffset="400">555 87 8567,'0'-22'1702,"-3"3"1,-4 5-1319,-8 6 0,3 6 1,-2 2-1,-3 2-201,-3 6 1,6 6-1,2 15 1,2 7-65,5 6 1,3 3-1,2 4 1,2 4-15,6 3 0,4-5 0,12 4 0,3-2 289,2-4 1,7-6-1,-7-4 1977,-3-3-2112,-1-9 0,-30-8 1,-12-19-1,-10-12-1292,-4-7 1,-5-5 0,7-3 1032,2-2 0,3-10 0,2 6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08.774"/>
    </inkml:context>
    <inkml:brush xml:id="br0">
      <inkml:brushProperty name="width" value="0.08571" units="cm"/>
      <inkml:brushProperty name="height" value="0.08571" units="cm"/>
    </inkml:brush>
  </inkml:definitions>
  <inkml:trace contextRef="#ctx0" brushRef="#br0">44 784 8185,'0'24'305,"0"3"0,0 7-31,0 7 0,12 0 0,8 19 0,6 8 343,1 10 0,4 6 1,-2 3-1,0 0-536,3 1 0,-8-1 0,3 0 1,-8 0-530,-4 0 0,-11-10 0,4-6 1,-6-11-2749,-2-9 3196,0-15 0,-10-14 0,-2-12 0</inkml:trace>
  <inkml:trace contextRef="#ctx0" brushRef="#br0" timeOffset="214">1 980 8091,'14'-44'80,"1"1"0,-8 9 0,8 5 0,1 7 277,4 8 0,2 4 0,2 10 0,2 0 8,3 0 1,10 7 0,-5 3-1,5 2-25,4 5 1,-14-5 0,10 3 0,-10 1-239,-7 4 1,2-6-1,-17 1 1,-2 2-136,-2 2 1,-13 3-1,-7-3 1,-7-2-387,-5-2 0,-10-1 0,3 6 1,-3-3-290,3-3 1,-5-7 707,4 8 0,-4-10 0,-2 4 0</inkml:trace>
  <inkml:trace contextRef="#ctx0" brushRef="#br0" timeOffset="465">589 871 8091,'0'22'292,"0"-8"0,0 1 1,2 4 108,5 8 0,-4-3 0,4 5 0,-2-5 62,2-2 1,-2 0-1,9 0 1,3-3-89,3-5 1,4-4-1,3-10 1,2 0 4,-3 0 1,-2-12 0,-2-7 0,-2-10-212,-6-5 1,-4 0 0,-10-5 0,0 3-353,0-3 1,-3 8 0,-4 2-1,-7 5-862,-6 2 0,-2 0 1,1 3-1,-1 4-1491,0 8 2536,0 4 0,1 3 0,-1 0 0</inkml:trace>
  <inkml:trace contextRef="#ctx0" brushRef="#br0" timeOffset="631">915 784 8590,'15'2'837,"-3"6"0,0 4-514,0 0 0,0 14 0,5-4 0,-2 2-703,2 1 0,0-4 0,-1 1 0,-3 0-1076,-4 0 1456,8 9 0,-14-7 0,6 8 0</inkml:trace>
  <inkml:trace contextRef="#ctx0" brushRef="#br0" timeOffset="781">959 501 8091,'-10'-22'157,"-4"0"1,4 8-871,3-1 1,7 10 712,7-2 0,5 14 0,10 6 0</inkml:trace>
  <inkml:trace contextRef="#ctx0" brushRef="#br0" timeOffset="1015">1264 980 8091,'0'31'-329,"7"-4"0,0 9 0,0 1 428,3-4 1,-7-1 0,4-10-1,-7-1 696,-7 1 1,2-2 0,-10-6-419,-2-7 0,5-4 0,-2-6 0,-1-4-370,3-7 0,2-8 0,10-7 0,0-7-97,0-6 0,0-1 1,0 2-1,3 2 92,4 3 0,5 2 0,10-2 0,0 6-18,-1 6 0,1 5 0,2 4 0,3 8-179,2 5 1,3 4 0,-6 5 0,3 10-744,-2 10 0,-3 7 938,-2 9 0,-10 11 0,-2 1 0</inkml:trace>
  <inkml:trace contextRef="#ctx0" brushRef="#br0" timeOffset="1400">2048 0 8005,'-3'15'172,"-2"-1"1,-2 5 19,2 8 0,-4 2 0,1 12 0,4 8 245,1 4 1,6 5 0,1 7 0,6 1-176,2-1 1,3 0-1,6 1 1,1-1-527,0 0 1,-7 1-1,-3-4 1,0-4-1128,0-7 1,-7-14 1390,2-8 0,-5-15 0,-2-4 0</inkml:trace>
  <inkml:trace contextRef="#ctx0" brushRef="#br0" timeOffset="1564">1634 632 8005,'-22'0'772,"12"-8"0,10-1-325,13-4 0,16 9 0,9-6 0,11 0-403,9-4 1,12 4-1,5 0 1,2 3-831,6 0 0,-6-8 786,3 8 0,0 0 0,7 7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07.055"/>
    </inkml:context>
    <inkml:brush xml:id="br0">
      <inkml:brushProperty name="width" value="0.08571" units="cm"/>
      <inkml:brushProperty name="height" value="0.08571" units="cm"/>
    </inkml:brush>
  </inkml:definitions>
  <inkml:trace contextRef="#ctx0" brushRef="#br0">540 88 9017,'-12'-10'1376,"5"13"-895,4 16 1,3 5 0,0 15 0,0 4-181,0 6 1,3 9-1,4-5 1,5 0-409,0 1 0,5 4 0,-7-10 1,0-4-872,-1-6 1,8-4 0,-2 2-1475,4-6 2452,-7-16 0,7-4 0,-6-10 0</inkml:trace>
  <inkml:trace contextRef="#ctx0" brushRef="#br0" timeOffset="200">39 88 8401,'-12'-15'498,"7"3"1,10 3-254,10 4 0,6 2 1,11 3-1,9 0 244,7 0 1,13 0 0,-3 0 0,5 0-637,2 0 1,10-2 0,3-3 0,-1-2-522,-4 2 0,-1 3 668,-6 2 0,4-10 0,-15-2 0</inkml:trace>
  <inkml:trace contextRef="#ctx0" brushRef="#br0" timeOffset="400">83 806 8241,'-22'0'401,"0"0"0,3 3 537,4 4 0,11-4-645,18 4 1,10-5-1,22-2 1,5-2 48,7-5 1,7 2-1,6-7 1,4 2-421,2 5 0,3-5 0,7 3 1,-2 2-1189,-5 3 1,-1-5 1265,-13-1 0,14 1 0,-13 7 0</inkml:trace>
  <inkml:trace contextRef="#ctx0" brushRef="#br0" timeOffset="926">1172 741 8322,'0'-22'521,"0"1"1,0-1 0,2 0-1,5-2 375,8-5 0,4 5 1,3-8-1,0 1-549,0-6 1,7-1 0,2-1 0,0 3-396,1-3 1,-3-2-1,-7 0 1,-3 4-264,-4 8 0,-6 5 1,-9 2-206,0 1 1,-9 9-1,-6 4 1,-4 11 181,-3 11 0,0 1 0,0 16 0,3 3 259,5 10 0,-3-1 0,7 10 0,0 1 132,1 4 0,1 7 0,8 5 0,0 5-207,0 3 0,10-1 1,7 3-1,7-10 53,5-9 1,10-11 0,-5-13 0,2-11 418,0-9 1,-2-7 0,2-13 220,-6-4 0,-16-7 0,-7-13 0,-4-2-56,-3 2 0,-12 3 0,-10 5 0,-14 2-562,-13 2 1,1 11-1,-8-4 1,0 6-12,1 2 1,6 0 0,-1 0-1,4 0 9,2 0 1,10 10 0,5 2-1,7 2-647,8 1 1,9-1-1,17 8 724,10 0 0,24-10 0,0-2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20.971"/>
    </inkml:context>
    <inkml:brush xml:id="br0">
      <inkml:brushProperty name="width" value="0.06" units="cm"/>
      <inkml:brushProperty name="height" value="0.06" units="cm"/>
      <inkml:brushProperty name="color" value="#E71224"/>
    </inkml:brush>
  </inkml:definitions>
  <inkml:trace contextRef="#ctx0" brushRef="#br0">1 545 9242,'22'0'637,"-8"0"1,1 0 0,4 0-398,8 0 0,-1 0 0,11 0 0,1-2-547,3-5 0,3 2 0,0-7 1,-1 0-754,1 0 0,-3-1 0,-5-4 1060,-7 3 0,-5-10 0,-2-10 0</inkml:trace>
  <inkml:trace contextRef="#ctx0" brushRef="#br0" timeOffset="349">262 132 8196,'-22'0'458,"1"0"1,6 2-1,3 5 233,2 8 0,3 11 0,7 6 0,0 2-134,0 4 1,0 11 0,0 4-1,0 0-427,0 1 1,0 6 0,0-4 0,3 2-414,4 0 0,-5-12 1,8 0-1,-3-10-854,0-5 0,10 3 0,-2-12 1137,4-10 0,13-7 0,2-5 0</inkml:trace>
  <inkml:trace contextRef="#ctx0" brushRef="#br0" timeOffset="2032">785 1 8196,'12'2'23,"-5"6"1,-4 6 275,-3 5 0,2 6 0,3 4 0,2 7 778,-2 5 1,0 12-1,0 8 1,2 7-494,-2 4 0,7 8 0,0-7 0,0-3-740,-5-2 0,3-6 0,0-6 0,-1-12 156,1-13 0,7-7 0,-5-2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3.020"/>
    </inkml:context>
    <inkml:brush xml:id="br0">
      <inkml:brushProperty name="width" value="0.08571" units="cm"/>
      <inkml:brushProperty name="height" value="0.08571" units="cm"/>
    </inkml:brush>
  </inkml:definitions>
  <inkml:trace contextRef="#ctx0" brushRef="#br0">457 131 8290,'-43'-41'237,"-1"5"1,3 9 569,5 10 0,12 7 1,7 10-1,-5 3-588,-5 4 0,-9 15 0,5 12 0,-1 2-125,1 0 1,4-2-1,10 2 1,5-7-313,2-4 0,3-4 0,10-1 1,4-6-384,7-6 1,6 1 0,1-1-1,4-6 70,4-7 1,-3-7 0,11-10 0,-1 0 283,-2 1 0,-3-1 1,-9 0-1,0 3 191,0 4 0,-8-2 0,1 10 1436,2 2 1,-5 3-477,2 2 1,-7 9 0,5 8-1,1 8-1059,-1 4 1,0 9-1,5-4 1,-3 3-1995,3-1 2149,12-10 0,-5 16 0,8-9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19:18.206"/>
    </inkml:context>
    <inkml:brush xml:id="br0">
      <inkml:brushProperty name="width" value="0.08571" units="cm"/>
      <inkml:brushProperty name="height" value="0.08571" units="cm"/>
    </inkml:brush>
  </inkml:definitions>
  <inkml:trace contextRef="#ctx0" brushRef="#br0">22 0 6527,'-12'0'181,"2"0"0,10 2-434,0 6 212,0-6 218,0 8 386,0-10-1009,0 0 0,0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43.645"/>
    </inkml:context>
    <inkml:brush xml:id="br0">
      <inkml:brushProperty name="width" value="0.08571" units="cm"/>
      <inkml:brushProperty name="height" value="0.08571" units="cm"/>
    </inkml:brush>
  </inkml:definitions>
  <inkml:trace contextRef="#ctx0" brushRef="#br0">23 317 8130,'-8'25'1960,"1"1"-1168,2 3 1,3 10-1,4-3 1,3 5-514,2 3 0,10 7 1,-2-3-1,4-4-529,3-5 0,-3-13 0,-2 3 250,-2-5 0,-1-2 0,8 0 0</inkml:trace>
  <inkml:trace contextRef="#ctx0" brushRef="#br0" timeOffset="1">66 13 8202,'-22'0'-155,"1"0"-1522,8-10 1677,4 8 0,9 2 0,0 12 0</inkml:trace>
  <inkml:trace contextRef="#ctx0" brushRef="#br0" timeOffset="2">741 209 8399,'-14'-20'618,"-1"6"1,1-3-1,-11 10 1,-1 2 154,-3 2 1,-7 6-1,4 6 1,1 11-480,-1 6 0,3 11 0,7-6 0,3 3-212,4 5 0,6 2 0,11 5 0,5 2-111,8 3 1,14-3 0,7-9 0,5-3-86,3 3 1,0 0-1,-3-3 1,-5-7 498,-7-5 1,-7-9 0,-8-1 49,-6 3 0,-25 0 1,-12-2-1,-13-8-263,-8-5 1,-11 6 0,-7-1 0,5-2-3598,1-3 3425,8-2 0,-9 0 0,8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42.563"/>
    </inkml:context>
    <inkml:brush xml:id="br0">
      <inkml:brushProperty name="width" value="0.08571" units="cm"/>
      <inkml:brushProperty name="height" value="0.08571" units="cm"/>
    </inkml:brush>
  </inkml:definitions>
  <inkml:trace contextRef="#ctx0" brushRef="#br0">414 676 8042,'-43'0'35,"2"2"0,2 5 331,3 8 0,2 4 0,-5 5 0,3 6 336,-3 6 1,8 12-1,2 3 1,7 0-227,7 2 1,6-7 0,11 2-1,5-6-350,8-6 0,4-10 0,3 1 0,2-10-511,5-10 1,3-4 0,6-3 0,-4-3-1724,-2-4 0,4-5 2108,-7-10 0,10-9 0,-5-3 0</inkml:trace>
  <inkml:trace contextRef="#ctx0" brushRef="#br0" timeOffset="969">567 1 8042,'0'43'0,"0"3"0,0 3 552,0 1 0,0 8 0,0-4 1,2 4 25,6 10 1,-4-3 0,8 10-1,-2-3-276,-5 1 1,5 9-1,-3-2 1,-2 2-376,-3-2 1,1-5 0,1-12-1,4-2-585,-3-3 0,4-12 0,-2-3 658,-2-11 0,-2-8 0,-3-2 0</inkml:trace>
  <inkml:trace contextRef="#ctx0" brushRef="#br0" timeOffset="970">1024 959 8042,'0'-34'0,"-2"5"0,-3 5 669,-2 2 1,-10 7 0,2 3 0,-7 3 250,-7 4 1,3 12 0,-11 10 0,-1 10-327,-3 9 0,4 3 0,3-1 1,3-1-562,4 1 0,10-4 0,5 0 1,3-2-465,4-6 0,5-4 0,7-5 0,10-3-480,10 3 0,-1-7 1,11-3-1,1-4 367,3-3 1,3-10 0,-3-2-1,-2-3 640,-3 1 0,-9 9 1,4-2-1,-2 4 856,0 3 1,0 0-1,-7 0-496,0 0 0,-10 10 0,-2 5 0,-3 4-1160,0 3 1,0-1-1,-7 1-2398,0 0 3102,0 0 0,0 0 0,0-1 0</inkml:trace>
  <inkml:trace contextRef="#ctx0" brushRef="#br0" timeOffset="971">1895 610 8042,'-9'-21'339,"-4"1"0,-8 3 0,-4 5 443,-4 3 1,3 1 0,-10 11 0,-3 4-191,-2 7 1,-3 16 0,3 6-1,5 5-614,7 2 0,7 1 0,7-3 0,8-2-208,5-3 1,2 0-1,5 8 1,7-3 61,9-5 1,6 3 0,-3-7 0,3-1 317,2 1 0,0-3 0,-7-5 151,-1 5 1,-8-5 0,-6 5-67,-5-5 1,-19-4 0,-7-6-1,-7-7-786,-8-4 1,0-3 0,1 0 0,4 0-602,2 0 0,-4-3 1152,7-4 0,0-5 0,7-10 0</inkml:trace>
  <inkml:trace contextRef="#ctx0" brushRef="#br0" timeOffset="972">2222 697 8042,'22'-33'32,"-10"1"0,-3 8 491,1-5 1,-10 14 0,0 1 0,-12 9 339,-7 5 0,-13 5 0,-2 7 0,-2 12-325,0 8 1,2 4-1,-5 10 1,5 2-531,3 3 0,9 0 0,10-5 0,2 2-19,5 3 1,3 0 0,4-10 0,6-2 24,6-3 1,-2-9 0,0 2 0,0-5-13,1-2 0,-11-1 1,-4-1-33,-18-6 1,-11-2 0,-13-7 0,1 3-317,-1-4 1,1-1-1,-1-3 1,3 0-1126,5 0 0,4 0 1,13-3 1470,4-4 0,-4-5 0,7-10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40.728"/>
    </inkml:context>
    <inkml:brush xml:id="br0">
      <inkml:brushProperty name="width" value="0.08571" units="cm"/>
      <inkml:brushProperty name="height" value="0.08571" units="cm"/>
    </inkml:brush>
  </inkml:definitions>
  <inkml:trace contextRef="#ctx0" brushRef="#br0">44 676 8129,'-9'-12'740,"-6"5"0,5 14 0,3 10 0,5 7-155,2 5 0,0 10 0,2-3 0,5 5-619,8 3 0,4-1 0,3-2 0,0-2-2615,0-3 2649,9-9 0,3-5 0,9-13 0</inkml:trace>
  <inkml:trace contextRef="#ctx0" brushRef="#br0" timeOffset="137">153 458 8385,'-29'0'233,"0"0"1,7 0 0,8 0-1084,-3 0 0,10 10 850,7 4 0,19 6 0,15 1 0</inkml:trace>
  <inkml:trace contextRef="#ctx0" brushRef="#br0" timeOffset="138">589 1 8314,'-20'10'715,"6"6"1,7 14-172,4 13 0,6 5 0,1 15 0,6 8-272,2 4 1,0 14-1,-3-40 1,-1 1-1,4 49-519,-2-4 0,4-6 0,-6-4 0,-3-3-575,-3-2 1,-2-22 0,0-7 821,0-17 0,0-10 0,0-2 0</inkml:trace>
  <inkml:trace contextRef="#ctx0" brushRef="#br0" timeOffset="325">393 807 8180,'21'0'-156,"1"0"0,0 0 1,0-3-44,0-4 1,9 4 0,5-6-1,5 2 273,3-1 1,2-9 0,5 3 0,4-6 13,1-1 1,9-1 0,-4 0 0,2-2 138,-8-5 1,-6 5 0,-10-5 0,-8 4 192,-9 4 0,-17 9 0,-5 4 46,-12 6 0,-18 2 1,-3 0-1,-4 5 93,1 9 1,0 1-1,-8 14 1,3-3-330,5 4 1,4 1-1,13 8 1,4-3-305,8 3 1,5-5 0,2 2 0,2 3-5,5 2 1,15-5 0,15-2-1,4-3 144,2-4 1,1-3-1,-3-2 1,-5 0 75,-7-1 0,-7-6 0,-8-1 1,-9 1 427,-10-3 1,-9 0 0,-15-7 0,-7 5-656,-5 2 0,-5-7 0,-3 2 1,-2-5-1075,3-2 0,4 3 0,6 2 1159,1 2 0,11 0 0,-6-7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8.702"/>
    </inkml:context>
    <inkml:brush xml:id="br0">
      <inkml:brushProperty name="width" value="0.08571" units="cm"/>
      <inkml:brushProperty name="height" value="0.08571" units="cm"/>
    </inkml:brush>
  </inkml:definitions>
  <inkml:trace contextRef="#ctx0" brushRef="#br0">0 1448 7637,'0'-46'0,"0"-3"-166,0-1 0,10-11 0,7 3 0,9-5 237,11-2 0,-4-10 0,4-5 0,-1-7-231,-19 40 0,0-1 1,14-43-1,-20 40 0,-2 0 1,-1 0-1,-2 0 83,1-48 0,-4 12 0,-6 14 1,-4 10 76,-7 13 0,-6 11 0,-1 27 0,-1 12 0,0 26 0,0 23 0,0 9 13,1 10 1,6 12 0,3-1 0,0 8 82,0 8 1,7 2 0,1-45 0,1 0 0,0 47-119,3-2 1,0-3 0,0-7 0,0-2-104,0-5 1,17-17-1,7-22 1,10-17 118,12-14 1,-2-8 0,7-7 0,-5-9 20,-3-15 0,1-3 0,-3-7 0,-2-2 135,-3 0 0,-12-7 0,0 14 0,-9 0 303,-6 5 1,1-2 0,-5 2 29,2 2 1,-2 12-341,-12 8 0,4 14 0,-6 10 0,1 8-81,1 4 1,0 9 0,7-1 0,0 1-561,0-1 0,0 1 0,2-6 498,6 2 0,4-8 0,10 6 0</inkml:trace>
  <inkml:trace contextRef="#ctx0" brushRef="#br0" timeOffset="617">632 729 7766,'-20'-22'-1597,"6"1"1597,-6-1 0,20 10 0,0 4 0,12 6 0,8 2 0,2 2 0,-1 6 0,1 6 0,0 6 0,0 1 0,-1 1 0,1 0 0,-2 7 0,-4 0 0,-1 0 0,2 2 0,-5-4 0,0 7 0,0 0 0,0 0 0,-7 0 0,2 4 0,-4-4 0,-3-2 0,7-3 0,0-8 0,-2 1-30,-2 0 1,-6-10-1,-2-2 324,-2-1 0,-10-9 0,5 0-1,0-12 0,2-7 0,10-5 0,0-3-307,0-2 0,0-7 1,3 4-1,4 1-48,7 0 1,6-6 0,2 8 0,-1 5-39,1 7 1,0 0 0,0 10 0,2 2-75,5 3 1,-5 2-1,5 4 1,-5 9-24,-2 8 1,0 16 0,0-1 0,-3 5 196,-4 3 0,2 2 0,-10 2 0,0 3 0,3-3 0,-8-4 0,5-8 0,-2-7 0,2-5 0,-2-12 0,10-4 0,-1-8-10,-2-8 0,8-4 0,-6-10 0,6-2 47,1-5 0,-1-2 0,-3-8 0,-3 3 359,3-3 0,3-2 1,-1 0-1,-2 2-60,-3 3 0,-6-1 0,4-4 0,-3 3 186,-4 1 1,-5 13-1,-7 0 1,-8 9 493,-4 6 0,-5 1 1,-5 13-1,-7 7-307,-6 10 1,6 14-1,2 1 1,3 4-644,4 2 1,5-1 0,8-4 0,7-1-1110,4 1 1,3-4 0,5 0 0,10-2-664,14-6 1,9-11 0,8-8-1,5-5 1706,7-2 0,5 0 0,2 0 0</inkml:trace>
  <inkml:trace contextRef="#ctx0" brushRef="#br0" timeOffset="734">1960 1121 7753,'0'15'170,"-3"2"1,-1 4 31,-4 6 1,-1 19-1,4 0 1,-5 7-726,-2 8 0,-2 2 0,-8 2 0,-2 0 523,-5 1 0,4 9 0,-6 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7.693"/>
    </inkml:context>
    <inkml:brush xml:id="br0">
      <inkml:brushProperty name="width" value="0.08571" units="cm"/>
      <inkml:brushProperty name="height" value="0.08571" units="cm"/>
    </inkml:brush>
  </inkml:definitions>
  <inkml:trace contextRef="#ctx0" brushRef="#br0">318 0 8041,'0'22'-265,"0"2"1,0 3 0,0 4 237,0 3 1,0 12-1,0 12 1,2 5 271,5 2 0,-4 3 0,7 2 0,-3 5-371,0 3 0,8-1 0,-8 3 0,-2-7-950,-3-6 1076,-2-1 0,-10-1 0,-2 0 0</inkml:trace>
  <inkml:trace contextRef="#ctx0" brushRef="#br0" timeOffset="540">13 436 8041,'-12'0'-823,"26"0"1,18 2 680,4 5 0,3-4 0,7 4 0,2-7 142,3-7 0,0-3 0,-5-7 0,2 3-1,3-3 0,0 0 1,-8 2-1,-2 8 191,-4 5 1,-6 2 0,-9 2 0,-3 5 305,-4 8 1,2 14 0,-10 7 0,0 5-179,3 3 1,-5-1 0,7 1 0,-2 0-295,-6-1 1,-1 1 0,-3-3-1,0-2-226,0-3 0,0-10 0,-3 3 0,-1-4-550,-4-4 1,-9-1-1,3-3 625,-5-3 1,-3-19 0,2-2-1,3-10 93,3-5 0,9-7 0,-2-2 1,4-3 17,3-5 0,0 5 0,0 1 1,3 1 92,4 6 1,5 1 0,10 6 0,0 4 117,0 8 1,7 5 0,0 4 0,0 5-167,2 8 1,3 14 0,7 7 0,-2 5 28,-3 3 0,0-8 1,8 1-1,-3-1-24,-5-2 0,3-5 0,-10-15 0,0-6 180,3-6 0,-8-2 0,2-2 0,-6-6 113,-6-6 0,-2-8 1,5-7-1,-5-7 11,-2-5 0,0 4 0,-5 1 0,2 0-143,-2 2 0,-3-7 0,-2 7 0,-2 0-124,-6 5 0,-4 7 1,-12 8-1,-2 6 267,-3 6 0,-8 12 0,8 7 0,3 9-31,1 10 1,-1 6 0,2 1 0,7 1-303,5-1 0,4 1 0,8-1 0,3-2-863,4-4 1,17-1 0,20-14 857,11-10 0,28-7 0,6-5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7.327"/>
    </inkml:context>
    <inkml:brush xml:id="br0">
      <inkml:brushProperty name="width" value="0.08571" units="cm"/>
      <inkml:brushProperty name="height" value="0.08571" units="cm"/>
    </inkml:brush>
  </inkml:definitions>
  <inkml:trace contextRef="#ctx0" brushRef="#br0">218 109 8218,'-12'10'45,"2"2"1,10 12 0,0 7 542,0 13 1,10 4-1,5 15 1,6 5-169,8 0 0,-4-1 0,4-1 0,-5-1-346,-2 0 0,-1-2 1,-1-2-1,-6-5-441,-6-3 1,1 5 0,-1-10-1,-6-7-243,-7-9 0,-9-10 0,-13-5 0,-2-5 259,2-3 0,3-1 0,2-11 0,3-4 223,4-8 0,6-11 1,9-3-1,2 0 496,5-3 0,8 8 1,14-5-1,7 5 107,5 2 1,3 3-1,0 4 1,-1 8-183,1 4 0,-8 6 1,0 4-1,1 8-228,-4 4 0,-4 3 0,-12 0 0,-4 2 25,-4 5 1,-2-5 0,-9 5 0,-8-2-139,-11 2 0,-11-5 1,-11 5-1,-1-5-152,0-2 0,-2-3 0,-2-2 0,-5-2 53,-3 2 1,8-8 0,-5-1 0,2-6-144,0-2 0,0-2 0,10-6 0,5-6-60,7-6 0,14-1 0,8-1 156,4 0 0,13 3 0,7 2 1,10 5 190,9 2 0,8 3 0,4 7 1,5 0 119,3 0 0,-5 7 0,7 3 0,0-1-52,-3 1 1,6 0-1,-8-5 1,0 2 19,1-2 0,-1-5 1,-5-5-1,1-5 178,-8-2 0,0-10 0,-10-7 0,1 0 43,-1-2 1,-9-3 0,-10-10 0,-2 3 2,-5 5 1,-3-3 0,-4 10-1,-6 3-141,-6 1 0,-8 6 1,-5 2-1,-4 5 84,-3 2 0,8 3 0,-3 7 1,4 2 205,4 6 0,-1 4 1,0 10-1,3-1 53,4 1 1,5 7 0,10 3 0,0 4-319,0 10 0,0-3 1,3 8-1,7-5-558,11-2 0,4-8 1,11-2-1,5-3-809,7-4 0,6-5 1,6-10 1173,-2-12 0,10-19 0,9-15 0</inkml:trace>
  <inkml:trace contextRef="#ctx0" brushRef="#br0" timeOffset="115">1372 0 8112,'-7'22'262,"0"0"1,0 9 0,7 5-1,0 8 331,0 7 1,2 4 0,5 13 0,5 2-173,1 3 1,6 9-1,-5-2 1,3 5-930,-2 2 1,2-3 0,-8-1 0,1-3 507,0 2 0,7 12 0,-5 5 0</inkml:trace>
  <inkml:trace contextRef="#ctx0" brushRef="#br0" timeOffset="116">1721 871 8112,'-22'3'650,"0"4"1,10 7-1,2 15 1,3 8-269,0 4 0,0 2 1,9 1-1,5-3-154,8-5 1,7 3 0,4-12-1,6-8 150,2-9 0,-5-8 0,7-4 0,0-6-178,-2-6 0,2-15 1,-11-7-1,-6-6-165,0-1 1,-7-1 0,1 1 0,-4 2-714,-4 4 0,-5-1 0,-7 6 0,-5 1-846,0-1 1,-8 11 1523,6 6 0,-6 0 0,-1-6 0</inkml:trace>
  <inkml:trace contextRef="#ctx0" brushRef="#br0" timeOffset="117">2004 1002 8203,'14'19'0,"1"-2"359,2-2 0,-5-3 0,3 5 0,1-5 222,4-3 1,-6 6 0,1-8 0,2-2 39,2-3 1,3-2-1,0 0-435,-1 0 0,-6-2 1,-1-3-1,1-4-67,-3-4 0,5-1 0,-7-10 0,-1-3 75,1-2 1,5-2 0,-8 4 0,-2-2-98,-3 2 1,-2 3-1,3 2 1,1 1 1,4-1-162,-1 10 1,0 7 0,0 17 0,1 12 192,1 8 0,1 4 0,7 7 1,-3 3-33,3 5 1,3-7 0,2 2 0,2-8 42,5 1 0,-5-10 0,5-5 0,-5-9 98,-2-5 0,0-13 1,0-14-1,-1-7-221,1-5 0,-10-10 0,-5 3 0,-4-5-518,-3-3 0,0 3 0,-3 5 0,-1 4-668,-4 1 0,-6 7 0,7-5 0,-1 5 1168,-1 2 0,6 0 0,-6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5.073"/>
    </inkml:context>
    <inkml:brush xml:id="br0">
      <inkml:brushProperty name="width" value="0.08571" units="cm"/>
      <inkml:brushProperty name="height" value="0.08571" units="cm"/>
    </inkml:brush>
  </inkml:definitions>
  <inkml:trace contextRef="#ctx0" brushRef="#br0">0 262 8945,'0'14'1400,"0"1"0,0 4-600,0 8 1,8 0 0,1 9 0,4 3-501,3 2 1,-3 9 0,1 1 0,3-2-1163,2-3 1,3-3 0,0-2 861,0-4 0,-1 4 0,1-7 0</inkml:trace>
  <inkml:trace contextRef="#ctx0" brushRef="#br0" timeOffset="146">44 1 8183,'0'21'0,"0"1"0</inkml:trace>
  <inkml:trace contextRef="#ctx0" brushRef="#br0" timeOffset="413">654 109 8341,'-10'-12'1078,"-4"5"0,-3 7 1,0 7-1,5 10-649,2 10 0,-5 7 0,8 9 0,2 3-345,3 5 1,4-2 0,6 6 0,6-2 98,5-4 1,10-3 0,1-3 0,-4-2 192,-2-4 0,-4-6 1,-3-9-82,-3 0 1,-14-8 0,-5-2 0,-14-2-805,-5-5 1,-8-3 0,1-2 0,-1 0 508,1 0 0,-8-9 0,5-3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3.319"/>
    </inkml:context>
    <inkml:brush xml:id="br0">
      <inkml:brushProperty name="width" value="0.08571" units="cm"/>
      <inkml:brushProperty name="height" value="0.08571" units="cm"/>
    </inkml:brush>
  </inkml:definitions>
  <inkml:trace contextRef="#ctx0" brushRef="#br0">88 872 8241,'0'21'689,"0"1"1,2 10 0,5 4-1,8 7-231,4 8 0,10 7 1,0 17-1,0 12-436,-12-38 0,-2 2 1,-3 0-1,0 2 1,3-1-1,-1 0 1,-1-3-1,-2 1-704,11 47 0,-11-47 1,0-1-1,8 38 1,-4-14-2193,-8-18 2874,5-14 0,-9-19 0,6 0 0</inkml:trace>
  <inkml:trace contextRef="#ctx0" brushRef="#br0" timeOffset="251">1 806 8197,'9'-22'20,"-4"1"1,12 1-1,5 3 348,5 3 0,18 9 0,-1-2 0,4 4 218,6 3 0,-6 8 0,10 1 0,-2 3-274,-8 5 0,1 3 0,-20 1 1,-3 1-246,-2 0 0,-11 0 0,-6 0 0,-7 2-248,-7 5 0,-15-5 0,-12 5 0,-5-5-269,-4-2 0,4 0 0,-12-3 0,3-4-123,-3-8 0,5 3 0,-5-3 1,8-2-1354,6-3 1926,-4-2 0,17-10 0,-8-2 0</inkml:trace>
  <inkml:trace contextRef="#ctx0" brushRef="#br0" timeOffset="501">523 872 8220,'0'21'142,"0"1"0,0 2 0,0 3 0,0 4 256,0 3 1,0-5-1,3 5 1,4-2-104,8-6 1,6-2 0,6-4 0,4-6-8,3-6 1,-5-8 0,5-8 0,-2-9-40,-6-9 0,3-15 1,-5-10-1,-7 2-66,-5 3 0,-4-4 0,-8-1 0,0 5-102,0 7 1,-10 0 0,-4 10-1,-8 3-289,-7 2 1,5 9-1,-8 3 1,3 2-706,0 5 0,0 3 913,7 2 0,0 0 0,1 0 0</inkml:trace>
  <inkml:trace contextRef="#ctx0" brushRef="#br0" timeOffset="667">1024 741 8486,'0'14'201,"0"1"0,0 2 343,0 2 0,3 10 0,4 3 0,7 2-11,6 4 0,1-4 0,1 2 1,0 3-1422,0 2 1,7-4-1,0-4 888,-2-1 0,-3-3 0,-3-7 0</inkml:trace>
  <inkml:trace contextRef="#ctx0" brushRef="#br0" timeOffset="1112">1068 436 8226,'0'-22'-593,"0"10"1,2 5 445,5 14 0,-2 5 1,10 12-1,2 5 311,2 8 0,3 4 1,0 2-1,-1 3 189,1 5 1,-2 5-1,-4 9 1,-1 1-34,2-1 1,-5 0 0,0 1 0,0-6 27,0-9 1,-7-3 0,2-19 0,-4-2 436,-3-3-774,0-12 0,0-14 0,0-18 0,0-6 33,0-1 0,0-4 0,0-1 1,0 1-107,0-1 1,0-4 0,2 7-1,3 2 74,2 3 0,10 2 0,-2 1 0,4 1 142,3 6 0,0 4 1,2 10-1,5 0-215,7 0 0,-2 10 0,0 7 1,-3 7-460,-4 5 0,4 10 1,-1-5-1,-6 2-260,-7 0 1,0-9 779,-10 2 0,10-5 0,-5-2 0</inkml:trace>
  <inkml:trace contextRef="#ctx0" brushRef="#br0" timeOffset="1250">2004 1 8200,'0'33'163,"7"11"1,1-3-1,-1 10 282,3 5 0,-8 9 1,8 10-1,-3 2-149,0 6 0,0 1 1,-7 3-1,3 0-471,4 1 0,-4-1 1,4 0-1,-5-3-702,-2-4 1,0-17 876,0-19 0,10-10 0,2-13 0</inkml:trace>
  <inkml:trace contextRef="#ctx0" brushRef="#br0" timeOffset="1400">1721 697 8157,'15'-2'0,"-1"-3"0,3-5 161,2-2 0,13 5 0,7-5 0,9 0 296,10 0 0,7 5-457,8-8 0,4 0 0,10-6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2.096"/>
    </inkml:context>
    <inkml:brush xml:id="br0">
      <inkml:brushProperty name="width" value="0.08571" units="cm"/>
      <inkml:brushProperty name="height" value="0.08571" units="cm"/>
    </inkml:brush>
  </inkml:definitions>
  <inkml:trace contextRef="#ctx0" brushRef="#br0">458 226 8231,'-3'-22'984,"-4"0"0,4 12 0,-4 10-405,5 12 1,2 17 0,0 8-1,2 4-5,5 2 1,-2 1 0,7 0-1,-2-1-650,-5 1 1,7 6-1,0 1 1,3-2-314,-1-3 1,-7-3 0,6 1 0,-4-3-3429,-4-5 3817,7-4 0,-9-11 0,6 1 0</inkml:trace>
  <inkml:trace contextRef="#ctx0" brushRef="#br0" timeOffset="321">87 204 8367,'0'-22'1264,"0"0"-811,0 0 0,3 3 1,4 2-1,10 5-196,10 2 1,9-4 0,12 4 0,8 1 22,7-1 0,0 3 0,14 7 0,-2 0-882,-5 0 1,5 0 0,-4 0 0,-9 2 601,-8 5 0,-8 5 0,-3 10 0</inkml:trace>
  <inkml:trace contextRef="#ctx0" brushRef="#br0" timeOffset="322">0 966 8207,'3'12'473,"4"-5"1,15-4 0,14-6 0,8-1-283,6-4 1,6-6-1,12 4 1,4-2-336,8-5 1,5 5 143,2-3 0,0 1 0,0-8 0</inkml:trace>
  <inkml:trace contextRef="#ctx0" brushRef="#br0" timeOffset="597">980 922 8149,'0'-21'-207,"0"-1"1,7 0 0,1 0 0,-1-2 668,3-5 0,-6 2 0,11-11 0,2-6-149,2-4 1,3-13 0,0 3-1,0-5-182,-1-2 1,1-8 0,-2 3 0,-6 7-253,-7 10 1,-4 10 0,-3 6 59,0 8 1,0 20 0,-3 16 287,-4 19 1,5 16-1,-6 8 1,6 8 159,2 5 0,0 12 0,0 5 0,0 5-201,0 2 1,10 3 0,4 4 0,-5-45 0,2 1-338,-1-1 1,1 1 0,1 7 0,0 0 0,2-4-1,2-2 1,1-1 0,2-1-328,22 41 0,3-30 1,-1-9-1,1-19 332,-1-16 0,-9-11 0,-5-17 0,-7-12 418,-8-7 0,-4-6 0,-10-6 0,-2-1-14,-6 1 0,-6-1 0,-15 3 0,-7 5-316,-6 7 1,-11 0 0,-2 4 0,-4 6-149,1 0 0,-5 2 0,-4 2 0,6 8 314,6 5 1,4 4 0,7 3 0,5 7 108,10 7 0,3-2 0,19 12 0,4-5 124,8-2 0,7-2 0,12-4 0,5-3-300,8-4 1,6-1 0,8-8-1,5-3-41,-1-4 0,18-5 0,-5-10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46.056"/>
    </inkml:context>
    <inkml:brush xml:id="br0">
      <inkml:brushProperty name="width" value="0.08571" units="cm"/>
      <inkml:brushProperty name="height" value="0.08571" units="cm"/>
      <inkml:brushProperty name="color" value="#004F8B"/>
    </inkml:brush>
  </inkml:definitions>
  <inkml:trace contextRef="#ctx0" brushRef="#br0">53 593 8416,'-19'-2'2565,"4"-6"-2054,-4 6 1,21-15 0,3 10 0,17-1-168,10-1 0,4 6 0,7-4 0,1 2-404,-1-2 1,1 5-1,0-6 1,-3 6-670,-5 2 1,-5 0 0,-9 0 728,0 0 0,0 19 0,0 5 0</inkml:trace>
  <inkml:trace contextRef="#ctx0" brushRef="#br0" timeOffset="1521">815 27 8339,'10'-12'1459,"-5"-3"-842,9 15 1,-9 7 0,3 25 0,-6 12-20,-2 11 1,7 8-1,0 5 1,-2 7-48,-2 12 0,-3 2 0,0 11 1,0-6-640,0-9 1,0-10-1,0-17 1,0-10 87,0-9 0,9-8 0,4-9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19:18.207"/>
    </inkml:context>
    <inkml:brush xml:id="br0">
      <inkml:brushProperty name="width" value="0.08571" units="cm"/>
      <inkml:brushProperty name="height" value="0.08571" units="cm"/>
    </inkml:brush>
  </inkml:definitions>
  <inkml:trace contextRef="#ctx0" brushRef="#br0">22 64 10767,'12'0'599,"0"0"-642,-5 0 0,-2 0 189,10 0 1,-8 0-24,8 0 1,-1 7-32,8 0 0,-8 3 1,1-5-43,2 2 0,-5 0 0,0-4-128,-2 4 1,7-2 64,-3 9 1,-2-9 109,3 2 109,-10 5-83,14 0 1,-17 10-97,6 0 1,-6-7-114,-2-1 0,0-7 49,0 8 0,-2-1 29,-6 8 1,6-7 0,-8-3 32,1-3 1,4 8 2,-10-2 0,10-3 0,-4 0-15,-1-2 1,8 7-15,-6-3 0,-1-2-5,1 3 0,-1-8-6,2 8 9,4-1 1,-7 1 0,8-3-16,-5-3 1,4 1-119,-4-3-28,5-4-106,2 6-361,0-9-2520,0 0 3151,0-9 0,0-3 0,0-10 0</inkml:trace>
  <inkml:trace contextRef="#ctx0" brushRef="#br0" timeOffset="1">109 42 6786,'-12'-10'313,"-7"8"89,4-6 1,5 4 402,3-4-321,-5 6 1,10-5-30,-6 14 1,6-2-190,2 9 1,0 1 0,2 4-136,6-4 0,-3 2 0,7-8 0,0 1-86,0 0 0,-5 4 0,8-4-187,2 2 0,2-7 1,0 4-1,-2-1-62,-2-1 0,-1 0 0,8-7-33,0 0 1,-8 8 176,1-1 0,-8 0 206,8-7 1,-11 2 278,4 6-316,-6-6 0,-4 8 49,-6-10 1,4 7-61,-11 0 1,8 8 0,-5-5 0,0-1 32,0 1 1,4 7 0,-6-3 6,-3 6 1,7-6 0,0 1 0,3 2-24,0 2 1,-8 3-1,6-3 1,-1-2-39,0-2 0,-4-1 0,4 8 0,0 0-30,1-1 1,-1 1 0,5 0 0,-4 0 34,-3 0 0,7-1 0,-3 1-78,6 0 1,-5 0-322,-1-1 108,1-8 14,7-4-79,0-9 1,0-2-314,0-5 1,3 2-851,4-10 1,-5 8 1436,6-8 0,4 1 0,0-8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4:01.915"/>
    </inkml:context>
    <inkml:brush xml:id="br0">
      <inkml:brushProperty name="width" value="0.06" units="cm"/>
      <inkml:brushProperty name="height" value="0.06" units="cm"/>
      <inkml:brushProperty name="color" value="#E71224"/>
    </inkml:brush>
  </inkml:definitions>
  <inkml:trace contextRef="#ctx0" brushRef="#br0">3876 1394 8256,'-45'-10'-7,"-4"-4"1,-4-3 545,-3 2 1,1 6-1,-3 9 1,4 0-274,1 0 0,5 2 0,-8 5 0,0 8-396,1 4 1,-3 13 0,-8 6 0,1 11-29,0 9 1,-8-2-1,0 2 1,1 2 217,-3 3 0,37-27 0,-2 1 0,-3-1 0,-1 0 0,1 0 1,-1-2 47,1 0 1,-1 0-1,0 2 1,1 1 0,0-1-1,-1 0 1,-1 1 0,0-1 85,-2 1 1,0 1 0,5-3 0,2 0 0,-3 3 0,1 2 0,2-2 0,0 1 19,1-1 1,1 1 0,1 2 0,1 1 0,-4 4-1,0 2 1,0 2 0,1 2-105,0 1 0,0 0 1,0-2-1,1 0 1,2-1-1,1 1 0,-1 2 1,0 1-92,0 2 1,2 2 0,0-2 0,0 1 0,1 3 0,1 1 0,-1 0 0,0-1-51,1 1 0,-1-1 1,0 1-1,1-1 1,0 2-1,1 0 0,1-5 1,2-1-9,2-4 1,1 0 0,2 0 0,2 0 0,2-3 0,0-1 0,0 2 0,1-1 23,-1 3 1,0 0-1,2-2 1,2 0-1,0-1 1,1 1 0,1-1-1,-1 1 32,0 0 0,-1-1 0,3 2 0,0 0 0,-2 3 0,-1 1 0,2-1 0,0 1-28,-2-1 1,1 0 0,1 1 0,1-1 0,-2 1 0,-1-1-1,3 1 1,0-1-29,1 1 0,0-1 1,4-3-1,0 0 1,0-2-1,-1 1 1,-6 47-42,2-5 0,-5 4 0,10-1 0,2-6 14,2-6 0,3-1 0,0-10 1,0 1 33,0 2 0,0-7 0,0 2 1,0-7 79,0-5 0,3 7 0,2 8 1,2-3 36,-2-2 1,4-3 0,1 0 0,2 1-38,5-1 1,0-2-1,0-5 1,-3-7-31,3-5 0,10 0 1,2 0-1,0 0 32,2-5 0,-4-5 0,7 3 0,0-5-70,0-3 0,2-2 0,8-7 0,-1 0 46,1 0 0,-1-1 0,1 1 0,-1 0 3,1 0 1,-1-1-1,3 1 1,3 0-8,2 0 0,2 0 1,-5-3-1,5-2-35,3-3 1,2-9 0,5 2 0,-2-4-61,-3-3 1,0 0-1,7 0 1,0 0 78,1 0 0,-3 2 1,-3 3-1,-2 2 38,3-2 0,2-2 0,2-3 0,0 0-14,1 0 1,-1 0 0,0 0-1,3 0-18,5 0 0,2 0 0,7 0 0,-5-3 8,-2-4 1,8 2-1,-6-9 1,3-1 37,0 3 1,-8-5 0,6 10 0,-1 0-35,1-3 1,-1 7-1,5-6 1,-2 1-68,2 1 1,-2-2 0,5 1 0,4-4-82,1 0 0,-1-7 0,-1 7 0,1-3 16,5 1 0,-6 2 0,1-3 0,-7 8 96,1 4 0,-6 1 0,0-3 0,-2-2 10,-4 2 1,4 3-1,0 2 1,2 0 51,5 0 0,-7 7 1,0 0-1,-2-2-33,0-3 0,9 1 0,-5 2 1,3 2-68,0-2 1,-7 0 0,4-1 0,3 4-2,4-4 0,-9-1 0,10-1 1,-7 3 30,-8 2 1,7 3-1,1-5 1,-1 2 8,-4-2 0,2 0 1,0 0-1,2 2 11,5-2 0,3-3 0,2 1 0,0 1 3,0 4 0,3-1 1,2-7-1,2 0-16,-2 0 0,-2 0 0,-1 0 0,6 0 5,-45 0 1,1 0-1,46 0 1,-3 0-1,-4 0 6,-3 0 1,0 0 0,0 2 0,0 3-20,0 2 0,0 1 0,1-8 1,1 2 20,5 5 1,-4-4 0,7 4 0,-3-4-3,1-3 1,1-3 0,-1-2 0,4-2-4,0 2 0,-2 3 1,-10 2-1,2 0 8,6 0 1,-6 0 0,6 0 0,-3 0-28,2 0 0,5 0 0,-45 0 0,1 0 0,0 0 1,-1 0-16,1 0 1,-1 0 0,-1 0 0,0 0 0,-1 0 0,0 0 0,0-1 0,0-1 11,4-1 0,0-1 1,-2 3-1,1 0 1,3-3-1,0 0 1,-2 2-1,-1 0 8,0-2 1,-1 0-1,-2 3 1,0 0 0,0-3-1,0 1 1,1 1 0,1 1 20,-2 1 1,0 0-1,44-2 1,-45 0-1,0-1 1,2-1-1,0 1 29,4 0 1,0 1-1,-5 0 1,0 1-1,1 1 1,1 0-1,-3 0 1,-1-2 4,49-5 1,-48 6 0,0-1 0,3-1 0,1-1-1,-2 2 1,0 2 33,-2 0 1,0 0 0,1-1-1,0-1 1,45-3 0,2-2-51,-47 4 0,0 1 0,0 1 0,0 0 1,0 1-1,0 0 0,47 0-45,-2 0 1,-44-3 0,1-1-1,-2 0 1,0 0 0,2 2 0,1 0 43,-2 0 0,0 1 0,-1-2 1,0-1-1,1 0 0,1 1 1,-1 0-1,0 1 10,2 0 1,-1 1 0,43-1 0,-43 0 0,1-1 0,-2-1 0,0 1-27,0 0 1,0 1 0,5 0 0,1-1 0,-1 1 0,0-1-1,-1 0 1,-1-1 5,0 2 0,0-1 0,2-1 0,0-1 0,1 0 0,1 0 0,0 0 0,0 0-21,3 1 0,0-2 0,-3-1 0,-1 0 0,-1 2 0,0 0 0,-2 0 0,-1 1 3,0-1 1,-1 0 0,2-3 0,-1 1 0,2 3 0,0 1 0,1 0 0,0 1 6,-1 1 1,0 0-1,-1-2 1,-1-1 0,0 0-1,-1 0 1,2 1 0,0-1 1,2-1 0,0 0 0,-3 4 0,1 0 1,2-3-1,0 1 0,-2 1 0,-1 1-3,0 2 1,-1-2 0,2-2 0,0-1 0,0 0 0,1 1 0,1-1 0,0 1-4,-1-3 1,0 2 0,-1 3 0,0-1-1,-2-1 1,0-1 0,2 2 0,0-1-10,2 0 1,0-1 0,-2 3 0,-1 0 0,2-3 0,0 0-1,-4 3 1,0 0 7,-2 1 0,0 0 1,1-1-1,0 0 1,3-2-1,1 1 0,0-2 1,0 0 4,-3 2 0,0 0 0,44-1 1,2 3-1,-48 0 0,0 0-3,2 0 0,0 0 0,41 0 0,-43 0 0,0 0 0,41 0-5,-5 0 0,5 0 1,5 0-1,-46 0 1,0 0 32,45 0 0,-4-2 0,-5-3 0,3-2 16,4 2 0,-7 2 0,3 3 0,-5 0 27,4 0 1,-2 0 0,8 0 0,-6 0 18,-2 0 1,0 0-1,0 0 1,0 0-22,1 0 1,-1 0 0,2 0 0,3 0-70,3 0 0,-45 0 0,1 0 0,46 0 0,0 0-20,0 0 0,-3 0 1,-7 0-1,3 0 1,4 0 0,-12 0 0,5 0 0,0 0 11,5 0 1,-2 0 0,4 0 0,-4 0 17,-3 0 0,0 0 0,0 0 1,3-2 49,4-5 1,-9 4-1,7-6 1,0 1 73,-3 1 0,3-10 0,0 5 0,2-2-64,-2-1 0,5 3 1,0-5-1,-48 10 1,1 0 41,2-2 0,0 1 0,45-5 0,-3 1 0,-4 0-148,-3 0 1,10 5-1,2-5 1,0 0-91,-5 0 1,-2 4 0,0-6 0,5-3 69,-47 8 0,-1-1 1,41-12-1,-1 0 0,-6 0 30,-1 0 1,3 1-1,2-1 1,-3-2 43,-4-5 0,5 2 0,-8-7 0,3 0 83,0 0 0,-3-2 0,6-7 0,-3-1-2,2 0 1,-2-1 0,2-4 0,0-2-14,-7 3 0,3 2 1,-6 0-1,1-2-45,2-3 0,-7-7 0,4 4 0,-4 1-57,-3 0 0,3-7 0,0 1 1,-1-3-78,-4-4 1,-2-2-1,2-2 1,-3-5 55,-2-2 0,-7 7 1,5-3-1,-3 3 112,-5-3 0,1 1 0,-3-11 0,0-1 57,-5 2 1,-2-1 0,4-4-1,1 0-29,-1 0 0,-6 0 0,-1 2 0,3 0-86,2-2 0,-5 3 0,-19 35 0,0-2 1,0 3-1,0 0-28,17-44 0,-1 0 0,6 0 1,-21 44-1,-2-1 4,0 0 1,-1-1-1,4 0 1,-1 1-1,-2-2 1,-1 0 0,1 2-1,0 1 6,0 0 0,-1-1 0,14-42 1,-16 40-1,-2 0 0,2 0 1,-1 0-29,-2 2 0,1-1 0,3 1 0,-1 1 0,-1-39 0,3 0-43,-1 0 0,-7 0 0,5 2 0,-2 3 7,-5 2 1,-3 0 0,-2-7-1,0 2 75,0 6 1,-7 1-1,-3 8 1,-2-5 2,-5-2 1,5 6 0,-2-1 0,-1 4-34,3 3 1,-7-8 0,4 1-1,-4 1-18,-3 4 1,0 1 0,-2 1 0,-2 0-69,-3-1 1,-8 8 0,6 0 0,-3 0 67,-5 2 1,-2-6 0,-2 6 0,-3-2 75,-5 0 0,5 7 0,-7-5 1,-1 1 30,-4-1 1,5 8 0,0-3 0,2 5 72,0 2 1,-9 8-1,2 2 1,-3 0-148,3 0 0,-5 8 0,5-3 1,-7 2-164,-8-2 0,5 5 0,-4-5 0,4 5 104,3 2 1,4 0 0,-2 0 0,-2 1 72,5-1 0,-6 7 1,6 3-1,-8 0 7,-5 0 1,1 7 0,4-2 0,-2 4-93,-3 3 1,-2 0-1,5 0 1,-2 0 63,1 0 0,4 0 1,1 0-1,1 3-26,0 4 1,-1 3 0,1 7 0,0-3 26,-1 3 1,-1 3-1,-4 1 1,1 1 25,7 0 0,-2 0 0,7-1 0,-5 1-49,-2 0 1,-1 0-1,1 0 1,2-1 36,5 1 0,-2 0 0,6 0 1,-1-3 21,-6-5 1,8 6 0,0-8 0,2 2-20,0 1 1,0-1-1,8 6 1,-1-3-20,1-3 1,-1-6 0,0 6 0,1 1 47,-1-3 0,3 7 1,3-4-1,1 2-21,-1-3 1,-4 5-1,1-4 1,3 4-11,1 3 1,1 0 0,-8 0 0,1-1-56,-1 1 1,3-7 0,2-1 0,3 1 63,-3-3 1,1 5 0,-1-8 0,5 1 66,3 0 0,-8-1 0,5-4 0,-2 3 63,0-4 0,6 6 1,-3 0-1,-1-1-110,0 1 1,-2 5-1,-6-6 1,4 3-122,1 5 0,1-5 0,-7 1 0,-1-1-5,0 0 1,-2 0-1,-2 5 1,-3-5 99,3-2 0,2 4 0,2-4 0,1-1 77,-1 1 0,1 5 0,-3-6 0,-3 1-36,-1 0 1,-1 4-1,7-4 1,1 2-57,-1 5 1,-7-5 0,-2 2-1,0 1-13,0-3 0,-6 7 1,6-4-1,0 2-68,0-3 0,-5 6 0,7-8 1,0 2 39,-2 1 1,7-8 0,-7 5-1,2-2 46,0-5 0,0 4 1,5-1-1,-2-1 81,-3 3 0,-2-8 0,4 8 0,-4-3 20,-2 0 0,4 10 1,-5-5-1,3 3-75,4-1 1,1-6 0,0 6 0,-3 1-101,2-3 0,1 5 1,0-8-1,-3 1 54,2 0 0,-4 4 1,2-7-1,3 1 35,2 1 1,3-6 0,-3 7-1,-3-3 88,-2 0 1,3 0 0,9-4-1,3 2-99,-3 2 1,-9 7 0,-3-4 0,3 0-74,2-1 0,2 6 1,-2-5-1,-2-1 45,-3 1 1,-2 4 0,4-6 0,-1-1 51,1 3 1,-4-6 0,2 9-1,3-4 23,2-4 0,-5 5 0,0-3 0,3-2 71,2-3 0,2 6 0,1-1 0,-3-2-49,-5-3 0,5 5 0,-5 1 0,3-1-59,-3 3 0,5-8 0,-7 5 0,2-2-96,0 2 1,-7-4 0,5 4 0,-1-5 13,1-2 0,-5 3 1,5 2-1,0 2 121,-1-2 1,-4-3 0,5-2 0,0 0 12,0 0 1,-5 0-1,4 0 1,1 0-50,0 0 0,-8 7 0,6 1 0,-3-3-39,0-3 0,7-2 0,-5 0 1,1 0 24,-1 0 0,5 0 0,-5 0 1,1 0-11,-1 0 0,5 7 0,-4 0 1,-1-2-29,0-2 0,6-3 0,-8 0 1,-1 0-3,4 0 0,-6-3 0,8-2 1,0-4 103,0-3 1,-5 4 0,4-4 0,1 3 84,0 4 1,0-5-1,4 3 1,-4 2-135,-3 3 0,8-6 1,-3 1-1,3 2-114,-3 3 0,3-1 1,-8-1-1,3-4 20,4 3 0,3 1 0,0-1 0,-2-5 31,-3-2 1,0 7-1,8-4 1,-1 1 91,1 1 1,-1-8 0,1 8 0,-1 2 75,0 3 0,3-5 0,3-1 0,1 4-55,-1 1 1,-4 3 0,-1 0 0,2 0-110,4 0 0,-4-2 0,7-3 0,-2-2-70,0 2 0,2 2 0,-5 3 1,5 0 124,3 0 0,-5 0 0,4 0 0,1 0 42,-1 0 1,-6 0 0,4 0 0,0 0-28,5 0 0,-3 0 1,1 3-1,-3 2-15,-5 2 0,5 7 1,-2-4-1,-3 0-73,-2-1 1,0 8 0,2-2 0,3 2 34,-3-3 0,-2 6 0,-5-6 0,-2 6 118,-3 1 0,0 1 0,8 0 0,-1 0 35,1-1 1,-8 1 0,0 0 0,3 0-51,2 0 1,-5-1 0,-2 1 0,-1 0-57,1 0 1,0-1-1,5-1 1,-3-3 82,2-3 0,-4 1 1,0 4-1,0-2-76,-1-2 1,4-3 0,4 5 0,-3-3-46,-2 3 0,1 0 0,4 0 0,-3-2 10,-2 1 0,-7 1 0,8 0 0,-1-5 24,-2-2 0,4 7 0,-7-5 0,1 3 108,-1-1 1,8-7 0,-3 8 0,3-1-50,-3-1 1,5 6 0,-5-7 0,5 3-39,2-1 1,1-2 0,-3 5 0,0-5-85,2-2 0,-4 0 1,12-6-1,-5 4-72,-3-4 0,3-1 1,2-3-1,3 2 57,-3 6 1,5-6 0,-2 5 0,-3-4 54,-2-3 0,0 2 0,2 3 1,3 2-2,-3-2 0,1-3 0,-1 1 0,3 2 26,-3 2 1,-2 0 0,-3-4-1,1 1-15,-1 4 0,1 6 1,-1-4-1,0 0-16,1-1 1,-1 6 0,1-8-1,-1 0-101,1 3 1,-3-5 0,-3 7-1,-2-2 65,3-6 0,2 1 1,3 0-1,-3 2 20,-5-2 1,5-2-1,-5-3 1,5 0 27,2 0 1,1-3 0,-3-2 0,0-4 70,2-3 1,-4 0 0,12-5 0,-3 2-52,3-2 0,-10-2 1,7-5-1,3-3-17,2-2 1,-5 0 0,5 5 0,-2-5-7,0-8 1,9 3 0,-4-2 0,2-3 0,0-2 1,-8-2-1,6-1 1,-1 1 11,1-1 1,-5 1-1,4-1 1,-2 0 51,-4 1 0,4-3 0,-3-2 1,1-3-38,2 2 0,-7-4 0,5 2 0,-3 3-1,3 2 1,-5 2 0,4-2-1,-4-2-148,-2-3 1,-1 3 0,1 9-1,-1 3 37,0-3 0,-6 0 0,-1 3 0,0 5 13,-2-1 0,0 8 0,-8-7 1,3 2-17,-2-1 1,-3 1-1,-3 8 1,1-1 18,0 0 0,-8 0 0,0 1 1,3-1 27,3 0 0,-1 3 0,-5 2 0,-7 2 71,-4-2 1,4 5-1,0 0 1,-2 2 20,-3 6 0,-2-1 1,2 0-1,3-2-29,2 2 0,0 0 0,-7 0 0,0-2-7,0 2 1,0 3-1,0 2 1,0-3-9,0-4 0,-8 4 0,1-4 0,2 5 26,2 2 1,-4 0-1,-5 2 1,48 0-1,0 1 49,-1 1 1,0-1 0,-3 1-1,1 0 1,-43-2 0,-2 3-15,48-2 0,-2 1 0,-3 3 0,-2 1 0,0-3 0,0-1 0,1 2 0,1 0-14,0 2 1,0 1-1,-2 1 1,0 0-1,-2 0 1,-1 1 0,0 0-1,-1 0-10,-1 0 0,0 0 0,-4 3 0,1 1 0,3 0 0,0-1 0,-3 0 0,-1-1-4,-2-1 1,0 0-1,-4-1 1,1 0 0,3 0-1,0 2 1,1 0 0,0 0 9,2 2 0,-1 0 1,2-1-1,0 1 0,-2-3 1,1 0-1,-1 1 1,1 0-93,0 1 1,1 1 0,-2 4-1,1 1 1,6-2 0,1 0-1,0 3 1,0 0-218,-1 0 1,1 1-1,-2 0 1,1 0 266,5-1 0,1 1 0,-2 3 0,1 1 0,5-1 0,1 1 0,-2-2 0,0 0 0,-1-1 0,0 0 0,1-1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08.422"/>
    </inkml:context>
    <inkml:brush xml:id="br0">
      <inkml:brushProperty name="width" value="0.08571" units="cm"/>
      <inkml:brushProperty name="height" value="0.08571" units="cm"/>
    </inkml:brush>
  </inkml:definitions>
  <inkml:trace contextRef="#ctx0" brushRef="#br0">325 131 8034,'0'-21'149,"-3"-1"0,-2 0 672,-2 0 1,-10 8 0,3 2-321,-6 2 1,-4 3 0,-2 9 0,-6 5-88,-2 8 0,8 7 1,-3 7-1,4 7-524,4 5 1,6 0 0,3-2-1,2-5-392,5-3 1,5-2 0,8-7 0,6 0-153,6 0 0,4-8 0,5-2 1,5-2 139,0-5 1,7-5-1,-7-5 1,-1-5 476,-4-2 0,-4 5 0,-4-8 799,1-2 0,0 8 257,0 1 1,0 6-1,-1 2-783,1 0 0,0 0 0,0 0-305,-1 0 1,1 7 68,0 1 0,0 8 0,0-3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8.554"/>
    </inkml:context>
    <inkml:brush xml:id="br0">
      <inkml:brushProperty name="width" value="0.08571" units="cm"/>
      <inkml:brushProperty name="height" value="0.08571" units="cm"/>
    </inkml:brush>
  </inkml:definitions>
  <inkml:trace contextRef="#ctx0" brushRef="#br0">44 393 8304,'-7'14'135,"-1"1"1,-1-8 0,4 8-1,-2 4 183,2 8 0,2-3 0,3 7 0,3-2-194,4 0 0,-2 0 1,9-7-1,3 0-786,3 0 1,-6-10 0,1-5 0,2-5 661,2-2 0,3-9 0,0-3 0</inkml:trace>
  <inkml:trace contextRef="#ctx0" brushRef="#br0" timeOffset="142">109 240 7503,'-14'-41'0,"-1"5"-379,-2 7 1,5-3-1,0 3 192,2 3 187,-7 2 0,15 11 0,-8 4 0,10 9 0</inkml:trace>
  <inkml:trace contextRef="#ctx0" brushRef="#br0" timeOffset="400">675 197 8153,'0'-22'910,"-7"8"0,-3 1 0,-2 4-46,-5 4 1,-2 2-1,-5 3 1,-5 0-486,-7 0 0,4 13 0,3 6 0,5 10-472,2 5 0,10 5 0,5 9 0,4 3-349,3-3 1,12-2-1,10-2 1,12-1 40,7 1 1,0-10 0,-2-5 0,-5-5 775,-3-2 1,-2-8 0,-9 1 14,-6 2 0,-21-8 0,-17 1 0,-10-3-285,-12 1 1,2-1 0,-6-7 0,4 0-106,2 0 0,-9-10 0,-3-2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5.853"/>
    </inkml:context>
    <inkml:brush xml:id="br0">
      <inkml:brushProperty name="width" value="0.08571" units="cm"/>
      <inkml:brushProperty name="height" value="0.08571" units="cm"/>
    </inkml:brush>
  </inkml:definitions>
  <inkml:trace contextRef="#ctx0" brushRef="#br0">66 944 8199,'-13'2'714,"6"5"0,5 8-305,2 4 0,0 13 0,0 4 1,0 8-196,0 6 0,0-4 1,2 5-1,5-5-520,8-2-1,4-10 1,3-5 0,0-8-522,0-6 1,-1-5 827,1-10 0,10-10 0,2-2 0</inkml:trace>
  <inkml:trace contextRef="#ctx0" brushRef="#br0" timeOffset="118">153 791 8041,'-10'-22'179,"-2"1"0,-10 1 408,0 6 1,1 4-518,-1 10 0,2 3 0,6 4-512,7 7 1,4-2-1,6 1-1233,4-4 1675,5 8 0,10-14 0,0 6 0</inkml:trace>
  <inkml:trace contextRef="#ctx0" brushRef="#br0" timeOffset="301">370 377 7905,'13'10'219,"-4"2"0,-9 12 1,3 5 230,4 8 0,-2 14 0,9 9 0,3 10-262,3 10 0,-1 12 0,-2 5 0,-3 0-578,3-1 0,0-11 1,0-15-1,-5-9-1602,-2-10 1992,-3-15 0,-7-5 0,0-9 0</inkml:trace>
  <inkml:trace contextRef="#ctx0" brushRef="#br0" timeOffset="1473">153 1270 8075,'2'-14'-361,"5"-1"411,8-2 1,2 5 0,2 0-1,3 0 26,9 0 1,3 5 0,7-8 0,8 1-308,4 2 1,12-8 0,8 8 0,0-2 230,2-1 0,-8 1 0,8-8 0</inkml:trace>
  <inkml:trace contextRef="#ctx0" brushRef="#br0" timeOffset="1808">1198 900 8075,'12'-22'82,"3"3"239,-15 4 0,-8-1 1,-18 8-1,-6 3 104,-2 3 0,0 12 1,-4 4-1,4 6-329,2 1 0,-4 4 1,7 4-1,2 7-5,3 5 0,12 10 0,5 0 1,4-3-145,3-2 1,10-2-1,5-1 1,6-2-38,9-4 1,1 1 0,8-9 0,-5-2 53,-3-3 0,-9-9 359,-8-1 1,-11-2-1,-3 3 1,-12-8-77,-8-5 0,-11-2 0,-5-2 0,-6-3-905,-1-2 1,9-10-1,5 2 1,5-4 657,2-3 0,0 1 0,0-1 0</inkml:trace>
  <inkml:trace contextRef="#ctx0" brushRef="#br0" timeOffset="1809">2744 857 8024,'-10'-34'129,"-4"5"1,2 4-1,-3 4 1,-2 1 317,-2 6 1,-5 4-1,-5 10 1,-5 3 47,0 4 1,-7 5 0,7 12 0,0 5-33,5 7 0,-2 6 1,2 1-1,4 1-487,8-1 0,0 1 1,10-1-1,2 1-503,3-1 0,4-1 0,6-6 0,9-7-348,9-5 1,1-5-1,9-2 1,3-5 15,2-2 0,3-3 859,-1-7 0,10-9 0,3-3 0</inkml:trace>
  <inkml:trace contextRef="#ctx0" brushRef="#br0" timeOffset="1810">2984 138 7998,'-34'-41'-104,"5"5"0,14 4 524,8 10 1,-3 15 0,3 14-1,2 22-92,3 17 1,2 10 0,2 9 0,3 1 208,2-1 0,3 8 0,-3 2 0,5 2-405,0 5 0,8 10 0,-8 3 0,2-6-847,1-7 1,-1 1-1,8-11 1,-3-4-9,-4-8 1,2-16-1,-7-15 723,2-5 0,-7-2 0,4 0 0</inkml:trace>
  <inkml:trace contextRef="#ctx0" brushRef="#br0" timeOffset="1914">3223 1009 8082,'0'-36'98,"0"-1"1,-2 11 0,-3-3 0,-5 5 698,-2 2 1,-2 10-1,-8 4-129,0 6 1,0 4-1,0 6 1,1 6-516,-1 6 0,3 9 1,2 0-1,5-3-283,2-2 1,3-2 0,7 0-301,0 0 1,9-3 0,6-4-1,4-6-118,3 1 0,0-8 0,-1 6 0,4-8 412,4-8 0,-5 4 0,7-9 0,-2 1 489,0 0 1,3 7 0,-6-2 0,4 5-65,-4 2 1,-2 0-1,-2 0 1,0 0-498,0 0 0,-1 7 0,-1 3 0,-6 2-905,-6 5 0,1 2 1113,-1 3 0,-1 0 0,-7-1 0</inkml:trace>
  <inkml:trace contextRef="#ctx0" brushRef="#br0" timeOffset="2101">3964 704 8082,'0'-34'228,"0"5"1,0 5-1,0 2 1,0 0 418,0 1 0,0 6 0,-3 3 1,-4 2-224,-8 6 0,-4 1 0,-3 3-395,0 0 0,1 17 1,-1 5-1,3 4 30,4 6 0,3-5 0,7 9 1,-2 3-403,2 2 1,5 0 0,5-2 0,4-6 118,4-1 0,-1 7 0,5-6 0,-3 4 362,3-1 0,-5-9 1,0 4-1,-2-2 147,-5 0 1,-3 0 0,-2-7-1,-2-3-96,-5-4 1,-6 2 0,-11-10 0,-5-2-547,-7-3 0,4-2 1,3 0-1,5-2-2614,2-5 2971,1 4 0,-1-26 0,0 5 0</inkml:trace>
  <inkml:trace contextRef="#ctx0" brushRef="#br0" timeOffset="2351">4399 552 8082,'-22'-10'775,"8"8"1,-1-6-1,-2 8-515,-2 8 1,-3 4 0,0 12-1,3 5-119,5 7 1,-3 13-1,9 1 1,3 1-58,3 2 1,2-4 0,0 7 0,2-1 98,6 1 0,1-10 0,8 0 0,-5-10 16,-2-4 0,-3-3 0,-7-8 0,-2-1 65,-5-6 0,-8-2 0,-14-7 1,-5 2-543,0-2 0,-7-5 0,7-5 0,-2-4-2259,0-3 2537,9-3 0,-4-16 0,9-3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4.982"/>
    </inkml:context>
    <inkml:brush xml:id="br0">
      <inkml:brushProperty name="width" value="0.08571" units="cm"/>
      <inkml:brushProperty name="height" value="0.08571" units="cm"/>
    </inkml:brush>
  </inkml:definitions>
  <inkml:trace contextRef="#ctx0" brushRef="#br0">23 22 8513,'-12'22'0,"4"2"454,6 5 0,2 7 0,2 15 0,6 10-44,6 9 1,3 5-1,0 7 1,-3-4-508,3-3 1,3 4 0,1-8 0,1-6-597,0-5 1,-3-21 0,-2-3-1,-2-11-1012,2-11 1705,2-4 0,3-20 0,0-2 0</inkml:trace>
  <inkml:trace contextRef="#ctx0" brushRef="#br0" timeOffset="333">349 654 8105,'0'-22'140,"0"0"939,0 0-490,0 10 1,0 5 0,3 12 0,4 7-732,7 7 1,6-9 0,2 12 0,-1-3-1104,1 0 0,0 3 1245,0 0 0,9 0 0,3 0 0</inkml:trace>
  <inkml:trace contextRef="#ctx0" brushRef="#br0" timeOffset="334">415 153 8103,'0'-22'0,"0"0"0,0 0-56,0 1 1,0-1 0,2 3 0,5 4-269,8 8 1,4 4-1,3 3 1,0 0 162,-1 0 0,9 12 0,-1 10 1,0 10 318,2 2 0,-7 14 0,5-2 0,-7 7 41,-7 8 0,1 2 0,-6 2 0,2 0-8,5 1 0,-7-4 0,-3-1 1,-4-5-2,-3-3 0,0-2 1,0-10-1,0-5 177,0-7 0,0-12 0,-3-5-18,-4-2 0,-3-5 1,-7-13-1,5-6-19,2-5 0,3-3 0,7 0 1,0-2-319,0-5 1,0 2 0,0-7 0,3 0-147,4 1 0,-2 6 1,9-2-1,3 7 20,3 8 1,1-6 0,4 8-1,1 0-31,3 5 0,3 4 0,-6 6 0,6 4 89,2 8 1,-5 4-1,4 3 1,-1 2-40,-5 5 0,-3-5 1,-2 5-1,-1-5-77,1-2 0,0 0 0,-3 0 1,-2-1 180,-2 1 0,-3-7 1,5-3 184,-3-3 1,-7-1-1,8-8 214,2 0 0,-5-10 0,0-4 0,0-8-76,0-7 1,0-3 0,5-6-1,-5 1-207,-2-1 0,5-4 1,-8 1-1,-2 3 116,-3 1 0,-2 11 1,0-3-1,0 4 219,0 4 1,-9 6 0,-6 3 0,-4 2-1,-3 6 1,-2 11-1,-3 10 1,-2 9-440,2 11 1,6 4-1,4 2 1,5 1-579,2-1 0,3 1 0,7 0 0,0-3-939,0-5 1,12 3-1,10-10 1,11-3 52,9-1 1,1-13 1442,1-5 0,9-14 0,3-5 0</inkml:trace>
  <inkml:trace contextRef="#ctx0" brushRef="#br0" timeOffset="335">1874 741 10267,'0'38'-41,"0"6"1,0-3 0,0 20 0,0 6-90,0 11 1,-10-1-1,-7 3 1,-10 0-1711,-9-3 1840,-5 8 0,-12-8 0,25-33 0,0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3.255"/>
    </inkml:context>
    <inkml:brush xml:id="br0">
      <inkml:brushProperty name="width" value="0.08571" units="cm"/>
      <inkml:brushProperty name="height" value="0.08571" units="cm"/>
    </inkml:brush>
  </inkml:definitions>
  <inkml:trace contextRef="#ctx0" brushRef="#br0">361 1 6160,'0'36'185,"0"0"1,0 5 109,0 8 1,0-1 0,0 10 0,0 3-515,0 2 0,0 2 1,0 0-1,0 1-264,0-1 0,0-12 483,0-9 0,0-10 0,0-13 0</inkml:trace>
  <inkml:trace contextRef="#ctx0" brushRef="#br0" timeOffset="583">100 371 8009,'-22'-19'-207,"0"2"0,1 4-289,-1 4 667,10-8 0,12 14 0,14-4 0,8 5-92,7 2 0,-2 0 1,9 2-1,3 3-214,2 2 1,2 1 0,1-8 0,-3-3-73,-5-4 0,6 2 1,-6-9-1,3-3 208,-3-3 1,-5 1 0,-7 2 0,3 2 218,2-2 0,-7 8 1,-8 2 169,3 4 0,-7 13 0,0 4 0,-3 8-256,0 7 1,1-2 0,-8 7 0,2-1-119,5 1 0,-4 0 0,4 5 1,-5-5-113,-2-3 0,0 8 0,-2-5 0,-3 0-109,-2-5 1,-10 2-1,2-2 104,-4-2 1,4-13 0,1-6 60,-3-6 0,5-7 0,0-7 1,2-10-88,5-2 0,3-7 0,2-1 0,0 1 77,0-1 0,7 3 0,3 8 1,2-1 5,5 0 0,2 10 1,5 5-1,3 4 71,2 3 1,7 3 0,-4 4 0,2 10 49,4 9 1,3-1 0,3 6 0,0-2 162,-1 0 1,-2 0-1,-2-7 1,-3-3 62,3-4 1,-8-5-1,-2-10 1,-4-3-19,-4-4 1,1-5 0,-2-12-1,-3-3-143,-3-2 1,-9-10 0,2 5 0,-4-2-95,-3 0 1,0 9-1,0-2 1,-3 2-10,-4-2 1,-8 8-1,-11-4 1,-3 11 343,2 4 0,0 3 1,1 9-1,-3 6-191,2 6 0,5 8 1,6 7-1,1 7-150,-2 5 1,7 3 0,3 0 0,7-1-624,7 1 0,8-1 1,16-2-1,13-4 581,12-8 0,16-5 0,6-2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2.611"/>
    </inkml:context>
    <inkml:brush xml:id="br0">
      <inkml:brushProperty name="width" value="0.08571" units="cm"/>
      <inkml:brushProperty name="height" value="0.08571" units="cm"/>
    </inkml:brush>
  </inkml:definitions>
  <inkml:trace contextRef="#ctx0" brushRef="#br0">393 765 8029,'-22'-21'0,"0"-1"56,0 0 1,1 3-1,-1 4 1,0 8 26,0 4 0,0 6 0,1 4 0,-1 10 1244,0 10 1,-7 7 0,0 9 0,2 1-1046,3-1 1,5 1 0,4-3 0,8-2-620,5-3 1,2-17 0,2 1 0,5-8-489,8-7 0,14-5 0,7-10 0,3-10 262,-3-6 1,5-13-1,-7 5 1,0-2 411,-5 0 1,0 9 0,-2-4 0,-5 2 291,-3 0 0,3 7 1,-13 10 681,4 2 0,-9 5 1,4 12-166,-6 8 1,-2 14 0,0 7 0,0 3-713,0-3 1,7 3-1,3-8 1,0 1-437,-1-1 0,6-2 0,-5-9 0,-1-3 490,1-3 0,7-9 0,-5 5 0</inkml:trace>
  <inkml:trace contextRef="#ctx0" brushRef="#br0" timeOffset="341">589 68 8029,'0'-21'289,"0"-1"0,0 5 341,0 10 1,0 26-1,0 25-344,0 2 0,0 7 0,0 0 0,0 3-122,0 4 1,0 3-1,0 5 1,0 2-181,0 3 0,9 14 1,6-7-1,4-8-41,3-9 0,0-19 0,0-15 0,2-8 426,5-6 1,-5-8 0,5-16 0,-2-13 107,2-12 0,-5-10 0,2-7 0,-9-4-308,-9-1 1,-6 3 0,-2 7 0,0 0-327,0 2 1,-10 6 0,-4 16 0,-8 3-201,-7 4 0,-2-2 0,-8 12 0,5 5-276,3 5 0,-6 15 0,8-1 0,3 10 41,1 5 0,6 2 0,5 8 0,6-3-500,6-5 1,2 10 1091,0-10 0,10 10 0,2-12 0</inkml:trace>
  <inkml:trace contextRef="#ctx0" brushRef="#br0" timeOffset="342">1133 656 8029,'3'-21'-84,"1"-1"561,4 0 0,-4 3 362,-11 4 1,2 8-1,-9 14 1,-1 10-384,3 10 1,-5-1-1,10 8 1,0 0-250,-3 0 0,8 0 0,-6 5 0,8-6-7,8-1 0,-3-3 0,9-10 1,3-2-69,2-2 1,3-10 0,0 2 0,2-7-87,5-7 0,-5-8 0,3-12 1,-8-4-339,-4-3 1,-10 5 0,2-7 0,-5 0-282,-2 2 0,0 2 1,0 8-1,0-3-165,0-2 0,-7 0 0,-3 8 0,1-1-349,-1 0 0,-5 7 0,8 1 1087,2-3 0,-7 7 0,0 1 0</inkml:trace>
  <inkml:trace contextRef="#ctx0" brushRef="#br0" timeOffset="464">1220 526 8029,'0'22'-566,"0"-1"0,0 1 0,0 0 1194,0 0 1,0-5 0,3 2-1,4 5-305,7 0 1,6 1 0,4-4 0,3 3-234,2 6 0,7-9 0,-5 3 1,3-7-19,5 0 0,-8-7 0,-2-3 0,-4-4 4,-4-3 1,1-3-1,-2-4 1,-6-10 64,-7-10 0,-4 1 0,-3-10 0,0-1 64,0 3 0,0-7 0,-3 7 0,-2-2-285,-2 0 1,-7 0 0,6-6 0,1 6-186,-3 7 0,8 5 0,-5 2-42,4 0 1,3 13 132,0 9 1,0 9 0,0 16-1,3 4 351,4 7 0,-2 5 1,7 3-1,0-3-51,0-5 0,0 5 0,5-7 1,-2 0-38,2-5 1,2-5 0,3-5-1,0-4 53,-1-8 1,1-4-1,2-3 1,3-5-49,2-10 0,0 1 0,-7-18 0,-3 1-6,-4-5 1,4 2 0,-4 0 0,2 0-122,-3 0 0,3 5 0,-10-5 0,-2 3-163,-3 4 1,-4 3-1,-5 2 1,-10 3-9,-10 4 1,1 6 0,-8 9-1,2 2 345,6 5 1,-6 15 0,3 14 0,3 5 23,1 3 1,11 0-1,2-1 1,2 3-129,5 5 0,13-5 0,6 5 0,10-8-1111,13-7 1,1 3 1073,20-10 0,10 0 0,9-7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10.606"/>
    </inkml:context>
    <inkml:brush xml:id="br0">
      <inkml:brushProperty name="width" value="0.08571" units="cm"/>
      <inkml:brushProperty name="height" value="0.08571" units="cm"/>
    </inkml:brush>
  </inkml:definitions>
  <inkml:trace contextRef="#ctx0" brushRef="#br0">75 305 9473,'-21'0'699,"6"2"-238,1 6 1,9 4 0,-2 10 0,4-1-590,3 1 1,7 2 0,3 3-1,2-1-1084,5-6 0,-5 2 1212,3-8 0,-1 6 0,8 1 0</inkml:trace>
  <inkml:trace contextRef="#ctx0" brushRef="#br0" timeOffset="132">97 131 7953,'-9'-22'0,"-6"0"635,-4 0 0,-1 1 715,6-1-2075,-6 10 0,20 2 725,0 10 0,10 10 0,12 2 0</inkml:trace>
  <inkml:trace contextRef="#ctx0" brushRef="#br0" timeOffset="400">555 87 8567,'0'-22'1702,"-3"3"1,-4 5-1319,-8 6 0,3 6 1,-2 2-1,-3 2-201,-3 6 1,6 6-1,2 15 1,2 7-65,5 6 1,3 3-1,2 4 1,2 4-15,6 3 0,4-5 0,12 4 0,3-2 289,2-4 1,7-6-1,-7-4 1977,-3-3-2112,-1-9 0,-30-8 1,-12-19-1,-10-12-1292,-4-7 1,-5-5 0,7-3 1032,2-2 0,3-10 0,2 6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08.774"/>
    </inkml:context>
    <inkml:brush xml:id="br0">
      <inkml:brushProperty name="width" value="0.08571" units="cm"/>
      <inkml:brushProperty name="height" value="0.08571" units="cm"/>
    </inkml:brush>
  </inkml:definitions>
  <inkml:trace contextRef="#ctx0" brushRef="#br0">44 784 8185,'0'24'305,"0"3"0,0 7-31,0 7 0,12 0 0,8 19 0,6 8 343,1 10 0,4 6 1,-2 3-1,0 0-536,3 1 0,-8-1 0,3 0 1,-8 0-530,-4 0 0,-11-10 0,4-6 1,-6-11-2749,-2-9 3196,0-15 0,-10-14 0,-2-12 0</inkml:trace>
  <inkml:trace contextRef="#ctx0" brushRef="#br0" timeOffset="214">1 980 8091,'14'-44'80,"1"1"0,-8 9 0,8 5 0,1 7 277,4 8 0,2 4 0,2 10 0,2 0 8,3 0 1,10 7 0,-5 3-1,5 2-25,4 5 1,-14-5 0,10 3 0,-10 1-239,-7 4 1,2-6-1,-17 1 1,-2 2-136,-2 2 1,-13 3-1,-7-3 1,-7-2-387,-5-2 0,-10-1 0,3 6 1,-3-3-290,3-3 1,-5-7 707,4 8 0,-4-10 0,-2 4 0</inkml:trace>
  <inkml:trace contextRef="#ctx0" brushRef="#br0" timeOffset="465">589 871 8091,'0'22'292,"0"-8"0,0 1 1,2 4 108,5 8 0,-4-3 0,4 5 0,-2-5 62,2-2 1,-2 0-1,9 0 1,3-3-89,3-5 1,4-4-1,3-10 1,2 0 4,-3 0 1,-2-12 0,-2-7 0,-2-10-212,-6-5 1,-4 0 0,-10-5 0,0 3-353,0-3 1,-3 8 0,-4 2-1,-7 5-862,-6 2 0,-2 0 1,1 3-1,-1 4-1491,0 8 2536,0 4 0,1 3 0,-1 0 0</inkml:trace>
  <inkml:trace contextRef="#ctx0" brushRef="#br0" timeOffset="631">915 784 8590,'15'2'837,"-3"6"0,0 4-514,0 0 0,0 14 0,5-4 0,-2 2-703,2 1 0,0-4 0,-1 1 0,-3 0-1076,-4 0 1456,8 9 0,-14-7 0,6 8 0</inkml:trace>
  <inkml:trace contextRef="#ctx0" brushRef="#br0" timeOffset="781">959 501 8091,'-10'-22'157,"-4"0"1,4 8-871,3-1 1,7 10 712,7-2 0,5 14 0,10 6 0</inkml:trace>
  <inkml:trace contextRef="#ctx0" brushRef="#br0" timeOffset="1015">1264 980 8091,'0'31'-329,"7"-4"0,0 9 0,0 1 428,3-4 1,-7-1 0,4-10-1,-7-1 696,-7 1 1,2-2 0,-10-6-419,-2-7 0,5-4 0,-2-6 0,-1-4-370,3-7 0,2-8 0,10-7 0,0-7-97,0-6 0,0-1 1,0 2-1,3 2 92,4 3 0,5 2 0,10-2 0,0 6-18,-1 6 0,1 5 0,2 4 0,3 8-179,2 5 1,3 4 0,-6 5 0,3 10-744,-2 10 0,-3 7 938,-2 9 0,-10 11 0,-2 1 0</inkml:trace>
  <inkml:trace contextRef="#ctx0" brushRef="#br0" timeOffset="1400">2048 0 8005,'-3'15'172,"-2"-1"1,-2 5 19,2 8 0,-4 2 0,1 12 0,4 8 245,1 4 1,6 5 0,1 7 0,6 1-176,2-1 1,3 0-1,6 1 1,1-1-527,0 0 1,-7 1-1,-3-4 1,0-4-1128,0-7 1,-7-14 1390,2-8 0,-5-15 0,-2-4 0</inkml:trace>
  <inkml:trace contextRef="#ctx0" brushRef="#br0" timeOffset="1564">1634 632 8005,'-22'0'772,"12"-8"0,10-1-325,13-4 0,16 9 0,9-6 0,11 0-403,9-4 1,12 4-1,5 0 1,2 3-831,6 0 0,-6-8 786,3 8 0,0 0 0,7 7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07.055"/>
    </inkml:context>
    <inkml:brush xml:id="br0">
      <inkml:brushProperty name="width" value="0.08571" units="cm"/>
      <inkml:brushProperty name="height" value="0.08571" units="cm"/>
    </inkml:brush>
  </inkml:definitions>
  <inkml:trace contextRef="#ctx0" brushRef="#br0">540 88 9017,'-12'-10'1376,"5"13"-895,4 16 1,3 5 0,0 15 0,0 4-181,0 6 1,3 9-1,4-5 1,5 0-409,0 1 0,5 4 0,-7-10 1,0-4-872,-1-6 1,8-4 0,-2 2-1475,4-6 2452,-7-16 0,7-4 0,-6-10 0</inkml:trace>
  <inkml:trace contextRef="#ctx0" brushRef="#br0" timeOffset="200">39 88 8401,'-12'-15'498,"7"3"1,10 3-254,10 4 0,6 2 1,11 3-1,9 0 244,7 0 1,13 0 0,-3 0 0,5 0-637,2 0 1,10-2 0,3-3 0,-1-2-522,-4 2 0,-1 3 668,-6 2 0,4-10 0,-15-2 0</inkml:trace>
  <inkml:trace contextRef="#ctx0" brushRef="#br0" timeOffset="400">83 806 8241,'-22'0'401,"0"0"0,3 3 537,4 4 0,11-4-645,18 4 1,10-5-1,22-2 1,5-2 48,7-5 1,7 2-1,6-7 1,4 2-421,2 5 0,3-5 0,7 3 1,-2 2-1189,-5 3 1,-1-5 1265,-13-1 0,14 1 0,-13 7 0</inkml:trace>
  <inkml:trace contextRef="#ctx0" brushRef="#br0" timeOffset="926">1172 741 8322,'0'-22'521,"0"1"1,0-1 0,2 0-1,5-2 375,8-5 0,4 5 1,3-8-1,0 1-549,0-6 1,7-1 0,2-1 0,0 3-396,1-3 1,-3-2-1,-7 0 1,-3 4-264,-4 8 0,-6 5 1,-9 2-206,0 1 1,-9 9-1,-6 4 1,-4 11 181,-3 11 0,0 1 0,0 16 0,3 3 259,5 10 0,-3-1 0,7 10 0,0 1 132,1 4 0,1 7 0,8 5 0,0 5-207,0 3 0,10-1 1,7 3-1,7-10 53,5-9 1,10-11 0,-5-13 0,2-11 418,0-9 1,-2-7 0,2-13 220,-6-4 0,-16-7 0,-7-13 0,-4-2-56,-3 2 0,-12 3 0,-10 5 0,-14 2-562,-13 2 1,1 11-1,-8-4 1,0 6-12,1 2 1,6 0 0,-1 0-1,4 0 9,2 0 1,10 10 0,5 2-1,7 2-647,8 1 1,9-1-1,17 8 724,10 0 0,24-10 0,0-2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19:18.209"/>
    </inkml:context>
    <inkml:brush xml:id="br0">
      <inkml:brushProperty name="width" value="0.08571" units="cm"/>
      <inkml:brushProperty name="height" value="0.08571" units="cm"/>
    </inkml:brush>
  </inkml:definitions>
  <inkml:trace contextRef="#ctx0" brushRef="#br0">1 371 8337,'12'0'-974,"0"0"0,-7 3 2142,2 4-1175,0-5 0,-4 8-7,4-10 3,-4 0-315,6 0 0,-6 0-67,4 0 1,-2 0 392,9 0 0,-6 0 0,6 0 0,-7 0 1,8 0 0,-8 0 234,8 0 0,-8 0 220,7 0 0,-6 0-223,6 0-320,1 0 0,6 0-210,1 0 0,-7 0-160,-1 0 0,-6 0 458,6 0 0,-7 0 0,8 0 0,-8 0 0,8 0 0,-8 0-34,7 0 1,-6 0 180,6 0 0,-7 0 214,8 0 1,-8 0-288,8 0 0,-8 0-139,8 0 0,-8 0 65,7 0 0,1-10 0,7-2 0</inkml:trace>
  <inkml:trace contextRef="#ctx0" brushRef="#br0" timeOffset="1">698 328 8261,'12'9'-621,"0"-6"17,-5 4 1,5-5 629,10-2 0,-7 0 0,-1 0 12,3 0 1,-5 0-39,3 0 0,-1 0 0,8 0 0</inkml:trace>
  <inkml:trace contextRef="#ctx0" brushRef="#br0" timeOffset="2">1068 284 8186,'22'12'-729,"0"-2"1,-3-8-1,-2 3 729,-3 2 0,-9 1 0,15-8 0,-8 0 0</inkml:trace>
  <inkml:trace contextRef="#ctx0" brushRef="#br0" timeOffset="3">1351 284 8052,'15'7'-538,"-1"1"1,-7-1 313,8-7 1,-8 0-1,8 0 63,2 0 0,-5 0 0,2 0 161,3 0 0,3 0 0,1 0 0</inkml:trace>
  <inkml:trace contextRef="#ctx0" brushRef="#br0" timeOffset="4">1678 262 8239,'14'7'-779,"1"1"130,2-3 0,-5 4 1057,2-1 0,1-1-429,7-7 0,-8 0-305,1 0 1,-8 0-30,7 0 355,-9 0 0,15 0 0,-8 0 0</inkml:trace>
  <inkml:trace contextRef="#ctx0" brushRef="#br0" timeOffset="5">2026 240 7459,'10'13'-661,"4"-6"0,-2 2 799,3-1 1,-8-1 0,5-5 0,0 3-270,1 3 0,-6-1 131,7-7 0,1 0 0,7 0 0</inkml:trace>
  <inkml:trace contextRef="#ctx0" brushRef="#br0" timeOffset="6">2418 197 7435,'12'10'-1392,"0"-8"1489,-4 5 1,-4-4-1,9-1 296,-4 5-567,8-4 1,-12 6 173,9-9 0,1 10 0,7 2 0</inkml:trace>
  <inkml:trace contextRef="#ctx0" brushRef="#br0" timeOffset="7">2679 175 8208,'10'12'-212,"0"0"0,7-7-240,-3 2 1,-6 1 246,6-8 0,-7 0 138,8 0 0,-8 0-92,8 0 159,-1 0 0,-2 0 0,-2 0 0</inkml:trace>
  <inkml:trace contextRef="#ctx0" brushRef="#br0" timeOffset="8">3006 153 8208,'12'15'-1314,"-2"-3"1191,0-2 0,2-1 280,9-1 0,-6-6-268,-1 5 1,-6-4-119,6-3 1,-7 0 228,8 0 0,-10 0 0,5 0 0</inkml:trace>
  <inkml:trace contextRef="#ctx0" brushRef="#br0" timeOffset="9">3311 175 8175,'22'12'-649,"-8"-2"1,-2-8 489,-2 6 1,7-6 179,-3 5 0,-1-4-80,1-3 1,1 0 7,6 0 0,-6 0 0,-1 0-55,3 0 0,-5 0 106,3 0 0,-1 0 0,8 0 0,0 0 0</inkml:trace>
  <inkml:trace contextRef="#ctx0" brushRef="#br0" timeOffset="10">3616 153 8161,'22'0'-1290,"-8"0"1474,1 0 1,-8 0 626,7 0-890,-9 0-229,15 0 1,-16 0-66,11 0 0,-8 0 0,5-2 373,-2-5 0,0 4 0,-3-4 0,5-5 0,10 0 0</inkml:trace>
  <inkml:trace contextRef="#ctx0" brushRef="#br0" timeOffset="11">3834 88 8161,'2'12'-758,"3"-2"113,2-1 0,3-6 685,-3 4 1,-2-2 83,9 2 1,-6-4 87,6 4 0,-7-5-105,8-2 0,-8 0-244,8 0 1,-8 0-203,8 0 1,-8 0 338,7 0 0,1 0 0,7-9 0,-1-3 0</inkml:trace>
  <inkml:trace contextRef="#ctx0" brushRef="#br0" timeOffset="12">4138 88 8161,'22'0'-1289,"0"0"1289,0 0 0,0 0-245,-1 0 1,-6 0 861,-1 0-964,1 0 69,7 0 1,-1 0 277,1 0 0,-10-10 0,-2-2 0</inkml:trace>
  <inkml:trace contextRef="#ctx0" brushRef="#br0" timeOffset="13">4552 66 8136,'22'10'132,"0"-8"-169,0 6 1,-3-4-1,-2 1-300,-3 3 1,-6-1-1,6-7 337,3 0 0,2-10 0,3-2 0</inkml:trace>
  <inkml:trace contextRef="#ctx0" brushRef="#br0" timeOffset="14">4944 1 8138,'0'12'-2071,"3"0"2150,4-5 0,-2-4-79,9 4 0,1 5 0,7 0 0</inkml:trace>
  <inkml:trace contextRef="#ctx0" brushRef="#br0" timeOffset="15">5184 23 8067,'12'12'-1571,"0"-3"1372,-5-9 0,-2 0 199,10 0 0,-1 0 0,8 0 0,0 0 0</inkml:trace>
  <inkml:trace contextRef="#ctx0" brushRef="#br0" timeOffset="16">5489 23 8138,'21'9'-327,"-6"-6"19,-1 4 1,1-5 157,7-2 1,-8 0 0,1 0 136,2 0 0,2 0 0,3 0 80,0 0 1,-8 0 0,1 0 0,2 0-175,2 0 0,-5 0 0,1 0 107,2 0 0,2-9 0,3-3 0</inkml:trace>
  <inkml:trace contextRef="#ctx0" brushRef="#br0" timeOffset="17">6033 1 8138,'-12'0'0,"2"0"0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20.971"/>
    </inkml:context>
    <inkml:brush xml:id="br0">
      <inkml:brushProperty name="width" value="0.06" units="cm"/>
      <inkml:brushProperty name="height" value="0.06" units="cm"/>
      <inkml:brushProperty name="color" value="#E71224"/>
    </inkml:brush>
  </inkml:definitions>
  <inkml:trace contextRef="#ctx0" brushRef="#br0">1 545 9242,'22'0'637,"-8"0"1,1 0 0,4 0-398,8 0 0,-1 0 0,11 0 0,1-2-547,3-5 0,3 2 0,0-7 1,-1 0-754,1 0 0,-3-1 0,-5-4 1060,-7 3 0,-5-10 0,-2-10 0</inkml:trace>
  <inkml:trace contextRef="#ctx0" brushRef="#br0" timeOffset="349">262 132 8196,'-22'0'458,"1"0"1,6 2-1,3 5 233,2 8 0,3 11 0,7 6 0,0 2-134,0 4 1,0 11 0,0 4-1,0 0-427,0 1 1,0 6 0,0-4 0,3 2-414,4 0 0,-5-12 1,8 0-1,-3-10-854,0-5 0,10 3 0,-2-12 1137,4-10 0,13-7 0,2-5 0</inkml:trace>
  <inkml:trace contextRef="#ctx0" brushRef="#br0" timeOffset="2032">785 1 8196,'12'2'23,"-5"6"1,-4 6 275,-3 5 0,2 6 0,3 4 0,2 7 778,-2 5 1,0 12-1,0 8 1,2 7-494,-2 4 0,7 8 0,0-7 0,0-3-740,-5-2 0,3-6 0,0-6 0,-1-12 156,1-13 0,7-7 0,-5-2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3.020"/>
    </inkml:context>
    <inkml:brush xml:id="br0">
      <inkml:brushProperty name="width" value="0.08571" units="cm"/>
      <inkml:brushProperty name="height" value="0.08571" units="cm"/>
    </inkml:brush>
  </inkml:definitions>
  <inkml:trace contextRef="#ctx0" brushRef="#br0">457 131 8290,'-43'-41'237,"-1"5"1,3 9 569,5 10 0,12 7 1,7 10-1,-5 3-588,-5 4 0,-9 15 0,5 12 0,-1 2-125,1 0 1,4-2-1,10 2 1,5-7-313,2-4 0,3-4 0,10-1 1,4-6-384,7-6 1,6 1 0,1-1-1,4-6 70,4-7 1,-3-7 0,11-10 0,-1 0 283,-2 1 0,-3-1 1,-9 0-1,0 3 191,0 4 0,-8-2 0,1 10 1436,2 2 1,-5 3-477,2 2 1,-7 9 0,5 8-1,1 8-1059,-1 4 1,0 9-1,5-4 1,-3 3-1995,3-1 2149,12-10 0,-5 16 0,8-9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43.645"/>
    </inkml:context>
    <inkml:brush xml:id="br0">
      <inkml:brushProperty name="width" value="0.08571" units="cm"/>
      <inkml:brushProperty name="height" value="0.08571" units="cm"/>
    </inkml:brush>
  </inkml:definitions>
  <inkml:trace contextRef="#ctx0" brushRef="#br0">23 317 8130,'-8'25'1960,"1"1"-1168,2 3 1,3 10-1,4-3 1,3 5-514,2 3 0,10 7 1,-2-3-1,4-4-529,3-5 0,-3-13 0,-2 3 250,-2-5 0,-1-2 0,8 0 0</inkml:trace>
  <inkml:trace contextRef="#ctx0" brushRef="#br0" timeOffset="1">66 13 8202,'-22'0'-155,"1"0"-1522,8-10 1677,4 8 0,9 2 0,0 12 0</inkml:trace>
  <inkml:trace contextRef="#ctx0" brushRef="#br0" timeOffset="2">741 209 8399,'-14'-20'618,"-1"6"1,1-3-1,-11 10 1,-1 2 154,-3 2 1,-7 6-1,4 6 1,1 11-480,-1 6 0,3 11 0,7-6 0,3 3-212,4 5 0,6 2 0,11 5 0,5 2-111,8 3 1,14-3 0,7-9 0,5-3-86,3 3 1,0 0-1,-3-3 1,-5-7 498,-7-5 1,-7-9 0,-8-1 49,-6 3 0,-25 0 1,-12-2-1,-13-8-263,-8-5 1,-11 6 0,-7-1 0,5-2-3598,1-3 3425,8-2 0,-9 0 0,8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42.563"/>
    </inkml:context>
    <inkml:brush xml:id="br0">
      <inkml:brushProperty name="width" value="0.08571" units="cm"/>
      <inkml:brushProperty name="height" value="0.08571" units="cm"/>
    </inkml:brush>
  </inkml:definitions>
  <inkml:trace contextRef="#ctx0" brushRef="#br0">414 676 8042,'-43'0'35,"2"2"0,2 5 331,3 8 0,2 4 0,-5 5 0,3 6 336,-3 6 1,8 12-1,2 3 1,7 0-227,7 2 1,6-7 0,11 2-1,5-6-350,8-6 0,4-10 0,3 1 0,2-10-511,5-10 1,3-4 0,6-3 0,-4-3-1724,-2-4 0,4-5 2108,-7-10 0,10-9 0,-5-3 0</inkml:trace>
  <inkml:trace contextRef="#ctx0" brushRef="#br0" timeOffset="969">567 1 8042,'0'43'0,"0"3"0,0 3 552,0 1 0,0 8 0,0-4 1,2 4 25,6 10 1,-4-3 0,8 10-1,-2-3-276,-5 1 1,5 9-1,-3-2 1,-2 2-376,-3-2 1,1-5 0,1-12-1,4-2-585,-3-3 0,4-12 0,-2-3 658,-2-11 0,-2-8 0,-3-2 0</inkml:trace>
  <inkml:trace contextRef="#ctx0" brushRef="#br0" timeOffset="970">1024 959 8042,'0'-34'0,"-2"5"0,-3 5 669,-2 2 1,-10 7 0,2 3 0,-7 3 250,-7 4 1,3 12 0,-11 10 0,-1 10-327,-3 9 0,4 3 0,3-1 1,3-1-562,4 1 0,10-4 0,5 0 1,3-2-465,4-6 0,5-4 0,7-5 0,10-3-480,10 3 0,-1-7 1,11-3-1,1-4 367,3-3 1,3-10 0,-3-2-1,-2-3 640,-3 1 0,-9 9 1,4-2-1,-2 4 856,0 3 1,0 0-1,-7 0-496,0 0 0,-10 10 0,-2 5 0,-3 4-1160,0 3 1,0-1-1,-7 1-2398,0 0 3102,0 0 0,0 0 0,0-1 0</inkml:trace>
  <inkml:trace contextRef="#ctx0" brushRef="#br0" timeOffset="971">1895 610 8042,'-9'-21'339,"-4"1"0,-8 3 0,-4 5 443,-4 3 1,3 1 0,-10 11 0,-3 4-191,-2 7 1,-3 16 0,3 6-1,5 5-614,7 2 0,7 1 0,7-3 0,8-2-208,5-3 1,2 0-1,5 8 1,7-3 61,9-5 1,6 3 0,-3-7 0,3-1 317,2 1 0,0-3 0,-7-5 151,-1 5 1,-8-5 0,-6 5-67,-5-5 1,-19-4 0,-7-6-1,-7-7-786,-8-4 1,0-3 0,1 0 0,4 0-602,2 0 0,-4-3 1152,7-4 0,0-5 0,7-10 0</inkml:trace>
  <inkml:trace contextRef="#ctx0" brushRef="#br0" timeOffset="972">2222 697 8042,'22'-33'32,"-10"1"0,-3 8 491,1-5 1,-10 14 0,0 1 0,-12 9 339,-7 5 0,-13 5 0,-2 7 0,-2 12-325,0 8 1,2 4-1,-5 10 1,5 2-531,3 3 0,9 0 0,10-5 0,2 2-19,5 3 1,3 0 0,4-10 0,6-2 24,6-3 1,-2-9 0,0 2 0,0-5-13,1-2 0,-11-1 1,-4-1-33,-18-6 1,-11-2 0,-13-7 0,1 3-317,-1-4 1,1-1-1,-1-3 1,3 0-1126,5 0 0,4 0 1,13-3 1470,4-4 0,-4-5 0,7-10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40.728"/>
    </inkml:context>
    <inkml:brush xml:id="br0">
      <inkml:brushProperty name="width" value="0.08571" units="cm"/>
      <inkml:brushProperty name="height" value="0.08571" units="cm"/>
    </inkml:brush>
  </inkml:definitions>
  <inkml:trace contextRef="#ctx0" brushRef="#br0">44 676 8129,'-9'-12'740,"-6"5"0,5 14 0,3 10 0,5 7-155,2 5 0,0 10 0,2-3 0,5 5-619,8 3 0,4-1 0,3-2 0,0-2-2615,0-3 2649,9-9 0,3-5 0,9-13 0</inkml:trace>
  <inkml:trace contextRef="#ctx0" brushRef="#br0" timeOffset="137">153 458 8385,'-29'0'233,"0"0"1,7 0 0,8 0-1084,-3 0 0,10 10 850,7 4 0,19 6 0,15 1 0</inkml:trace>
  <inkml:trace contextRef="#ctx0" brushRef="#br0" timeOffset="138">589 1 8314,'-20'10'715,"6"6"1,7 14-172,4 13 0,6 5 0,1 15 0,6 8-272,2 4 1,0 14-1,-3-40 1,-1 1-1,4 49-519,-2-4 0,4-6 0,-6-4 0,-3-3-575,-3-2 1,-2-22 0,0-7 821,0-17 0,0-10 0,0-2 0</inkml:trace>
  <inkml:trace contextRef="#ctx0" brushRef="#br0" timeOffset="325">393 807 8180,'21'0'-156,"1"0"0,0 0 1,0-3-44,0-4 1,9 4 0,5-6-1,5 2 273,3-1 1,2-9 0,5 3 0,4-6 13,1-1 1,9-1 0,-4 0 0,2-2 138,-8-5 1,-6 5 0,-10-5 0,-8 4 192,-9 4 0,-17 9 0,-5 4 46,-12 6 0,-18 2 1,-3 0-1,-4 5 93,1 9 1,0 1-1,-8 14 1,3-3-330,5 4 1,4 1-1,13 8 1,4-3-305,8 3 1,5-5 0,2 2 0,2 3-5,5 2 1,15-5 0,15-2-1,4-3 144,2-4 1,1-3-1,-3-2 1,-5 0 75,-7-1 0,-7-6 0,-8-1 1,-9 1 427,-10-3 1,-9 0 0,-15-7 0,-7 5-656,-5 2 0,-5-7 0,-3 2 1,-2-5-1075,3-2 0,4 3 0,6 2 1159,1 2 0,11 0 0,-6-7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8.702"/>
    </inkml:context>
    <inkml:brush xml:id="br0">
      <inkml:brushProperty name="width" value="0.08571" units="cm"/>
      <inkml:brushProperty name="height" value="0.08571" units="cm"/>
    </inkml:brush>
  </inkml:definitions>
  <inkml:trace contextRef="#ctx0" brushRef="#br0">0 1448 7637,'0'-46'0,"0"-3"-166,0-1 0,10-11 0,7 3 0,9-5 237,11-2 0,-4-10 0,4-5 0,-1-7-231,-19 40 0,0-1 1,14-43-1,-20 40 0,-2 0 1,-1 0-1,-2 0 83,1-48 0,-4 12 0,-6 14 1,-4 10 76,-7 13 0,-6 11 0,-1 27 0,-1 12 0,0 26 0,0 23 0,0 9 13,1 10 1,6 12 0,3-1 0,0 8 82,0 8 1,7 2 0,1-45 0,1 0 0,0 47-119,3-2 1,0-3 0,0-7 0,0-2-104,0-5 1,17-17-1,7-22 1,10-17 118,12-14 1,-2-8 0,7-7 0,-5-9 20,-3-15 0,1-3 0,-3-7 0,-2-2 135,-3 0 0,-12-7 0,0 14 0,-9 0 303,-6 5 1,1-2 0,-5 2 29,2 2 1,-2 12-341,-12 8 0,4 14 0,-6 10 0,1 8-81,1 4 1,0 9 0,7-1 0,0 1-561,0-1 0,0 1 0,2-6 498,6 2 0,4-8 0,10 6 0</inkml:trace>
  <inkml:trace contextRef="#ctx0" brushRef="#br0" timeOffset="617">632 729 7766,'-20'-22'-1597,"6"1"1597,-6-1 0,20 10 0,0 4 0,12 6 0,8 2 0,2 2 0,-1 6 0,1 6 0,0 6 0,0 1 0,-1 1 0,1 0 0,-2 7 0,-4 0 0,-1 0 0,2 2 0,-5-4 0,0 7 0,0 0 0,0 0 0,-7 0 0,2 4 0,-4-4 0,-3-2 0,7-3 0,0-8 0,-2 1-30,-2 0 1,-6-10-1,-2-2 324,-2-1 0,-10-9 0,5 0-1,0-12 0,2-7 0,10-5 0,0-3-307,0-2 0,0-7 1,3 4-1,4 1-48,7 0 1,6-6 0,2 8 0,-1 5-39,1 7 1,0 0 0,0 10 0,2 2-75,5 3 1,-5 2-1,5 4 1,-5 9-24,-2 8 1,0 16 0,0-1 0,-3 5 196,-4 3 0,2 2 0,-10 2 0,0 3 0,3-3 0,-8-4 0,5-8 0,-2-7 0,2-5 0,-2-12 0,10-4 0,-1-8-10,-2-8 0,8-4 0,-6-10 0,6-2 47,1-5 0,-1-2 0,-3-8 0,-3 3 359,3-3 0,3-2 1,-1 0-1,-2 2-60,-3 3 0,-6-1 0,4-4 0,-3 3 186,-4 1 1,-5 13-1,-7 0 1,-8 9 493,-4 6 0,-5 1 1,-5 13-1,-7 7-307,-6 10 1,6 14-1,2 1 1,3 4-644,4 2 1,5-1 0,8-4 0,7-1-1110,4 1 1,3-4 0,5 0 0,10-2-664,14-6 1,9-11 0,8-8-1,5-5 1706,7-2 0,5 0 0,2 0 0</inkml:trace>
  <inkml:trace contextRef="#ctx0" brushRef="#br0" timeOffset="734">1960 1121 7753,'0'15'170,"-3"2"1,-1 4 31,-4 6 1,-1 19-1,4 0 1,-5 7-726,-2 8 0,-2 2 0,-8 2 0,-2 0 523,-5 1 0,4 9 0,-6 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7.693"/>
    </inkml:context>
    <inkml:brush xml:id="br0">
      <inkml:brushProperty name="width" value="0.08571" units="cm"/>
      <inkml:brushProperty name="height" value="0.08571" units="cm"/>
    </inkml:brush>
  </inkml:definitions>
  <inkml:trace contextRef="#ctx0" brushRef="#br0">318 0 8041,'0'22'-265,"0"2"1,0 3 0,0 4 237,0 3 1,0 12-1,0 12 1,2 5 271,5 2 0,-4 3 0,7 2 0,-3 5-371,0 3 0,8-1 0,-8 3 0,-2-7-950,-3-6 1076,-2-1 0,-10-1 0,-2 0 0</inkml:trace>
  <inkml:trace contextRef="#ctx0" brushRef="#br0" timeOffset="540">13 436 8041,'-12'0'-823,"26"0"1,18 2 680,4 5 0,3-4 0,7 4 0,2-7 142,3-7 0,0-3 0,-5-7 0,2 3-1,3-3 0,0 0 1,-8 2-1,-2 8 191,-4 5 1,-6 2 0,-9 2 0,-3 5 305,-4 8 1,2 14 0,-10 7 0,0 5-179,3 3 1,-5-1 0,7 1 0,-2 0-295,-6-1 1,-1 1 0,-3-3-1,0-2-226,0-3 0,0-10 0,-3 3 0,-1-4-550,-4-4 1,-9-1-1,3-3 625,-5-3 1,-3-19 0,2-2-1,3-10 93,3-5 0,9-7 0,-2-2 1,4-3 17,3-5 0,0 5 0,0 1 1,3 1 92,4 6 1,5 1 0,10 6 0,0 4 117,0 8 1,7 5 0,0 4 0,0 5-167,2 8 1,3 14 0,7 7 0,-2 5 28,-3 3 0,0-8 1,8 1-1,-3-1-24,-5-2 0,3-5 0,-10-15 0,0-6 180,3-6 0,-8-2 0,2-2 0,-6-6 113,-6-6 0,-2-8 1,5-7-1,-5-7 11,-2-5 0,0 4 0,-5 1 0,2 0-143,-2 2 0,-3-7 0,-2 7 0,-2 0-124,-6 5 0,-4 7 1,-12 8-1,-2 6 267,-3 6 0,-8 12 0,8 7 0,3 9-31,1 10 1,-1 6 0,2 1 0,7 1-303,5-1 0,4 1 0,8-1 0,3-2-863,4-4 1,17-1 0,20-14 857,11-10 0,28-7 0,6-5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7.327"/>
    </inkml:context>
    <inkml:brush xml:id="br0">
      <inkml:brushProperty name="width" value="0.08571" units="cm"/>
      <inkml:brushProperty name="height" value="0.08571" units="cm"/>
    </inkml:brush>
  </inkml:definitions>
  <inkml:trace contextRef="#ctx0" brushRef="#br0">218 109 8218,'-12'10'45,"2"2"1,10 12 0,0 7 542,0 13 1,10 4-1,5 15 1,6 5-169,8 0 0,-4-1 0,4-1 0,-5-1-346,-2 0 0,-1-2 1,-1-2-1,-6-5-441,-6-3 1,1 5 0,-1-10-1,-6-7-243,-7-9 0,-9-10 0,-13-5 0,-2-5 259,2-3 0,3-1 0,2-11 0,3-4 223,4-8 0,6-11 1,9-3-1,2 0 496,5-3 0,8 8 1,14-5-1,7 5 107,5 2 1,3 3-1,0 4 1,-1 8-183,1 4 0,-8 6 1,0 4-1,1 8-228,-4 4 0,-4 3 0,-12 0 0,-4 2 25,-4 5 1,-2-5 0,-9 5 0,-8-2-139,-11 2 0,-11-5 1,-11 5-1,-1-5-152,0-2 0,-2-3 0,-2-2 0,-5-2 53,-3 2 1,8-8 0,-5-1 0,2-6-144,0-2 0,0-2 0,10-6 0,5-6-60,7-6 0,14-1 0,8-1 156,4 0 0,13 3 0,7 2 1,10 5 190,9 2 0,8 3 0,4 7 1,5 0 119,3 0 0,-5 7 0,7 3 0,0-1-52,-3 1 1,6 0-1,-8-5 1,0 2 19,1-2 0,-1-5 1,-5-5-1,1-5 178,-8-2 0,0-10 0,-10-7 0,1 0 43,-1-2 1,-9-3 0,-10-10 0,-2 3 2,-5 5 1,-3-3 0,-4 10-1,-6 3-141,-6 1 0,-8 6 1,-5 2-1,-4 5 84,-3 2 0,8 3 0,-3 7 1,4 2 205,4 6 0,-1 4 1,0 10-1,3-1 53,4 1 1,5 7 0,10 3 0,0 4-319,0 10 0,0-3 1,3 8-1,7-5-558,11-2 0,4-8 1,11-2-1,5-3-809,7-4 0,6-5 1,6-10 1173,-2-12 0,10-19 0,9-15 0</inkml:trace>
  <inkml:trace contextRef="#ctx0" brushRef="#br0" timeOffset="115">1372 0 8112,'-7'22'262,"0"0"1,0 9 0,7 5-1,0 8 331,0 7 1,2 4 0,5 13 0,5 2-173,1 3 1,6 9-1,-5-2 1,3 5-930,-2 2 1,2-3 0,-8-1 0,1-3 507,0 2 0,7 12 0,-5 5 0</inkml:trace>
  <inkml:trace contextRef="#ctx0" brushRef="#br0" timeOffset="116">1721 871 8112,'-22'3'650,"0"4"1,10 7-1,2 15 1,3 8-269,0 4 0,0 2 1,9 1-1,5-3-154,8-5 1,7 3 0,4-12-1,6-8 150,2-9 0,-5-8 0,7-4 0,0-6-178,-2-6 0,2-15 1,-11-7-1,-6-6-165,0-1 1,-7-1 0,1 1 0,-4 2-714,-4 4 0,-5-1 0,-7 6 0,-5 1-846,0-1 1,-8 11 1523,6 6 0,-6 0 0,-1-6 0</inkml:trace>
  <inkml:trace contextRef="#ctx0" brushRef="#br0" timeOffset="117">2004 1002 8203,'14'19'0,"1"-2"359,2-2 0,-5-3 0,3 5 0,1-5 222,4-3 1,-6 6 0,1-8 0,2-2 39,2-3 1,3-2-1,0 0-435,-1 0 0,-6-2 1,-1-3-1,1-4-67,-3-4 0,5-1 0,-7-10 0,-1-3 75,1-2 1,5-2 0,-8 4 0,-2-2-98,-3 2 1,-2 3-1,3 2 1,1 1 1,4-1-162,-1 10 1,0 7 0,0 17 0,1 12 192,1 8 0,1 4 0,7 7 1,-3 3-33,3 5 1,3-7 0,2 2 0,2-8 42,5 1 0,-5-10 0,5-5 0,-5-9 98,-2-5 0,0-13 1,0-14-1,-1-7-221,1-5 0,-10-10 0,-5 3 0,-4-5-518,-3-3 0,0 3 0,-3 5 0,-1 4-668,-4 1 0,-6 7 0,7-5 0,-1 5 1168,-1 2 0,6 0 0,-6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5.073"/>
    </inkml:context>
    <inkml:brush xml:id="br0">
      <inkml:brushProperty name="width" value="0.08571" units="cm"/>
      <inkml:brushProperty name="height" value="0.08571" units="cm"/>
    </inkml:brush>
  </inkml:definitions>
  <inkml:trace contextRef="#ctx0" brushRef="#br0">0 262 8945,'0'14'1400,"0"1"0,0 4-600,0 8 1,8 0 0,1 9 0,4 3-501,3 2 1,-3 9 0,1 1 0,3-2-1163,2-3 1,3-3 0,0-2 861,0-4 0,-1 4 0,1-7 0</inkml:trace>
  <inkml:trace contextRef="#ctx0" brushRef="#br0" timeOffset="146">44 1 8183,'0'21'0,"0"1"0</inkml:trace>
  <inkml:trace contextRef="#ctx0" brushRef="#br0" timeOffset="413">654 109 8341,'-10'-12'1078,"-4"5"0,-3 7 1,0 7-1,5 10-649,2 10 0,-5 7 0,8 9 0,2 3-345,3 5 1,4-2 0,6 6 0,6-2 98,5-4 1,10-3 0,1-3 0,-4-2 192,-2-4 0,-4-6 1,-3-9-82,-3 0 1,-14-8 0,-5-2 0,-14-2-805,-5-5 1,-8-3 0,1-2 0,-1 0 508,1 0 0,-8-9 0,5-3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3.319"/>
    </inkml:context>
    <inkml:brush xml:id="br0">
      <inkml:brushProperty name="width" value="0.08571" units="cm"/>
      <inkml:brushProperty name="height" value="0.08571" units="cm"/>
    </inkml:brush>
  </inkml:definitions>
  <inkml:trace contextRef="#ctx0" brushRef="#br0">88 872 8241,'0'21'689,"0"1"1,2 10 0,5 4-1,8 7-231,4 8 0,10 7 1,0 17-1,0 12-436,-12-38 0,-2 2 1,-3 0-1,0 2 1,3-1-1,-1 0 1,-1-3-1,-2 1-704,11 47 0,-11-47 1,0-1-1,8 38 1,-4-14-2193,-8-18 2874,5-14 0,-9-19 0,6 0 0</inkml:trace>
  <inkml:trace contextRef="#ctx0" brushRef="#br0" timeOffset="251">1 806 8197,'9'-22'20,"-4"1"1,12 1-1,5 3 348,5 3 0,18 9 0,-1-2 0,4 4 218,6 3 0,-6 8 0,10 1 0,-2 3-274,-8 5 0,1 3 0,-20 1 1,-3 1-246,-2 0 0,-11 0 0,-6 0 0,-7 2-248,-7 5 0,-15-5 0,-12 5 0,-5-5-269,-4-2 0,4 0 0,-12-3 0,3-4-123,-3-8 0,5 3 0,-5-3 1,8-2-1354,6-3 1926,-4-2 0,17-10 0,-8-2 0</inkml:trace>
  <inkml:trace contextRef="#ctx0" brushRef="#br0" timeOffset="501">523 872 8220,'0'21'142,"0"1"0,0 2 0,0 3 0,0 4 256,0 3 1,0-5-1,3 5 1,4-2-104,8-6 1,6-2 0,6-4 0,4-6-8,3-6 1,-5-8 0,5-8 0,-2-9-40,-6-9 0,3-15 1,-5-10-1,-7 2-66,-5 3 0,-4-4 0,-8-1 0,0 5-102,0 7 1,-10 0 0,-4 10-1,-8 3-289,-7 2 1,5 9-1,-8 3 1,3 2-706,0 5 0,0 3 913,7 2 0,0 0 0,1 0 0</inkml:trace>
  <inkml:trace contextRef="#ctx0" brushRef="#br0" timeOffset="667">1024 741 8486,'0'14'201,"0"1"0,0 2 343,0 2 0,3 10 0,4 3 0,7 2-11,6 4 0,1-4 0,1 2 1,0 3-1422,0 2 1,7-4-1,0-4 888,-2-1 0,-3-3 0,-3-7 0</inkml:trace>
  <inkml:trace contextRef="#ctx0" brushRef="#br0" timeOffset="1112">1068 436 8226,'0'-22'-593,"0"10"1,2 5 445,5 14 0,-2 5 1,10 12-1,2 5 311,2 8 0,3 4 1,0 2-1,-1 3 189,1 5 1,-2 5-1,-4 9 1,-1 1-34,2-1 1,-5 0 0,0 1 0,0-6 27,0-9 1,-7-3 0,2-19 0,-4-2 436,-3-3-774,0-12 0,0-14 0,0-18 0,0-6 33,0-1 0,0-4 0,0-1 1,0 1-107,0-1 1,0-4 0,2 7-1,3 2 74,2 3 0,10 2 0,-2 1 0,4 1 142,3 6 0,0 4 1,2 10-1,5 0-215,7 0 0,-2 10 0,0 7 1,-3 7-460,-4 5 0,4 10 1,-1-5-1,-6 2-260,-7 0 1,0-9 779,-10 2 0,10-5 0,-5-2 0</inkml:trace>
  <inkml:trace contextRef="#ctx0" brushRef="#br0" timeOffset="1250">2004 1 8200,'0'33'163,"7"11"1,1-3-1,-1 10 282,3 5 0,-8 9 1,8 10-1,-3 2-149,0 6 0,0 1 1,-7 3-1,3 0-471,4 1 0,-4-1 1,4 0-1,-5-3-702,-2-4 1,0-17 876,0-19 0,10-10 0,2-13 0</inkml:trace>
  <inkml:trace contextRef="#ctx0" brushRef="#br0" timeOffset="1400">1721 697 8157,'15'-2'0,"-1"-3"0,3-5 161,2-2 0,13 5 0,7-5 0,9 0 296,10 0 0,7 5-457,8-8 0,4 0 0,10-6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38:48.924"/>
    </inkml:context>
    <inkml:brush xml:id="br0">
      <inkml:brushProperty name="width" value="0.08571" units="cm"/>
      <inkml:brushProperty name="height" value="0.08571" units="cm"/>
      <inkml:brushProperty name="color" value="#008C3A"/>
    </inkml:brush>
  </inkml:definitions>
  <inkml:trace contextRef="#ctx0" brushRef="#br0">88 283 6951,'-15'0'408,"0"0"-111,11 0 0,-8 0-112,4 0 1,3 0 197,-9 0-265,9 0-286,-5 0 546,10 0-221,0 0 0,10 0 1,5 0-108,4 0 0,3 0 0,2 0 0,3 0-17,2 0 0,9 0 0,-4 0 1,2 0-84,1 0 0,1 0 1,11 0-1,2 0 18,-3 0 0,-2 0 0,-2 0 0,2 0 38,4 0 0,-4 0 1,5 0-1,-5 0-12,-2 0 0,2-2 1,2-3-1,0-2 2,-6 2 1,1 3 0,-7-1 0,6-2-1,1-2 0,-7 0 0,-2 7 0,0 0-3,0 0 1,-5 0 0,5 0 0,-3 0 11,-4 0 1,4 0-1,-2-3 1,1-1 34,1-4 0,-7 1 1,8 7-1,-3 0 20,0 0 1,7 0-1,-5 0 1,1 0 14,-1 0 0,6 0 0,-8 0 0,0 0-38,2 0 0,1 0 0,6 0 0,-4-2-47,-2-6 0,4 6 1,-5-5-1,3 4-3,5 3 0,-5 0 1,0-2-1,0-3 3,0-2 1,-1-1 0,6 8 0,-3 0 13,3 0 1,2 0 0,3-2 0,-3-3 29,-5-2 1,5 0 0,-4 7 0,4-3-38,2-4 0,8 5 1,0-6-1,-3 4 2,-2-4 0,-2 6 0,-1-8 1,1 3 10,0 0 0,-1-1 1,1 8-1,-1-2-11,1-5 1,-3 4 0,-2-4 0,-3 2 14,3-2 0,-6 4 0,4-4 1,1 5-17,4 2 1,-6-3 0,0-1 0,1-4 9,-4 3 0,13 3 0,-7 2 0,-3 0 17,-2 0 1,5 0-1,-5 0 1,2 0-1,0 0 0,-7 0 0,5 0 0,0 0-1,0 0 1,0 0 0,5 0 0,-5 0-4,-3 0 1,5 0 0,-4 0 0,-1 0-9,1 0 1,4 0 0,-5 0 0,1 0-13,-1 0 1,6 0-1,-6 0 1,1 0-13,-1 0 1,5 0 0,-4 0-1,-1 0 40,1 0 0,-1 0 0,-4-2 1,2-3 29,-3-2 1,6-1-1,-1 8 1,1 0-64,-1 0 0,5 0 0,-4 0 0,-1 0-43,1 0 1,4 0 0,-4 0 0,-1 0 15,0 0 0,6 0 1,-6 0-1,1 0 20,-1 0 0,5 0 0,-4 0 0,-1 0 27,1 0 0,4 0 0,-4 0 0,1 0-22,6 0 1,0 0 0,0 0-1,-3 0 12,3 0 0,-6 0 1,4 0-1,-1 0-55,-2 0 0,5 0 0,-10 0 1,0 0 77,2 0 1,-4 0 0,7 0 0,0 0 54,-1 0 0,-4 0 0,8 0 0,-1 0-75,-2 0 1,7 0 0,-7 0 0,2 0-14,0 0 0,1 0 1,6 0-1,-2 0 18,-4 0 1,4 0 0,-5 0 0,3 0-18,-3 0 1,5 0 0,-7 0 0,2 0-13,1 0 1,-1 0-1,8 0 1,-1 0 9,1 0 1,-1 0 0,1 0 0,2 0 15,5 0 0,-5 0 0,4 0 0,-4 0 123,-2 0 1,9 8 0,3-1 0,-1-2 105,-4-3 1,-5-2 0,-2 0 0,-3 0 92,-5 0 0,3 7 1,-10 1-1,-2-4-182,-3-1 0,-2-3 0,-3 2 1,-2 3-1615,-3 2-1209,-9 1 2672,5-8 0,-20 0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1:58.326"/>
    </inkml:context>
    <inkml:brush xml:id="br0">
      <inkml:brushProperty name="width" value="0.08571" units="cm"/>
      <inkml:brushProperty name="height" value="0.08571" units="cm"/>
    </inkml:brush>
  </inkml:definitions>
  <inkml:trace contextRef="#ctx0" brushRef="#br0">327 782 8032,'-2'-15'1380,"-5"1"1,4 12-772,-4 2 0,5 16 0,2 16 0,0 2-107,0 5 1,7 11 0,0 8 0,0 5-295,3 3 1,-8 9 0,6 5 0,-6 4-402,-2 3 0,0 0 0,0-2 0,0-5-912,0-7 0,0-8 0,0-9-437,0-13 1,0-21 0,0-22 1541,0-12 0,0-17 0,0-15 0,0-12 0</inkml:trace>
  <inkml:trace contextRef="#ctx0" brushRef="#br0" timeOffset="251">1 717 7374,'21'-25'35,"1"-4"0,-2 5 1,-1-5-1,0 5 628,5 2 0,13 8 1,-1 2-1,5 2-177,3 5 0,9 3 0,3 2 0,2 0 10,0 0 1,-10 5-1,1 7 1,-11 9-375,-9 4 0,-12 8 0,-5 4 0,-4 4-148,-11 2 1,-7 8-1,-14 0 1,-2 0-231,-3 2 0,-10-9 1,3 2-1,-3-10-441,3-5 0,-3-11 1,7-13-19,-1-5 0,6-11 0,0-6 0,10-4 715,10-3 0,-5-9 0,0-3 0</inkml:trace>
  <inkml:trace contextRef="#ctx0" brushRef="#br0" timeOffset="585">1198 891 8368,'-21'0'1515,"6"2"0,3 6-874,2 6 1,3-2 0,7 3-1,0 2-505,0 2 1,0-4 0,2-3-1,6 0-740,6 0 0,6-7 0,1 2 1,1-5 603,0-2 0,9 10 0,3 2 0</inkml:trace>
  <inkml:trace contextRef="#ctx0" brushRef="#br0" timeOffset="685">1264 673 8038,'-20'-22'0,"3"1"236,3-1 0,2 7 0,-5 1 0,5-3-316,2-3 0,3 6 0,7-1 80,0-2 0,0-2 0,0-3 0</inkml:trace>
  <inkml:trace contextRef="#ctx0" brushRef="#br0" timeOffset="1085">1786 804 8103,'-21'-10'448,"-1"5"0,0-7 0,0 2 296,0 6 0,1 1 0,-1 3-97,0 0 1,0 7 0,3 3-416,4 2 0,3 3 0,8 7 1,-4-1-173,3 1 1,5 0 0,5 2 0,5 3-178,2 2 0,3 0 1,6-7-1,1-1-82,0 1 0,-8-7 0,1-1 137,2 3 0,-7-5 1,-3 3-98,-5 2 1,-4-8 0,-8-1-355,-12-6 0,1-2 0,-8 0 0,4 0-2042,4 0 2555,8 0 0,-16-10 0,5-2 0</inkml:trace>
  <inkml:trace contextRef="#ctx0" brushRef="#br0" timeOffset="1451">2592 738 8058,'0'22'246,"0"0"1,0 2 471,0 5 1,7 5 0,3 12 0,0 5-215,-1 7 1,8 12 0,-2 5 0,4 3-560,3 4 0,-8 12 0,-1 5 0,-4 1-997,-4-6 1,0-5 0,0-6 0,2-8 1051,-2-10 0,-12-24 0,-6 0 0</inkml:trace>
  <inkml:trace contextRef="#ctx0" brushRef="#br0" timeOffset="1718">2309 717 8058,'14'-29'46,"3"0"0,5 2 277,5 3 0,9 2 0,-4 0 0,1 3 236,6 4 1,10 6 0,1 9 0,-1 0-89,-3 0 0,-5 0 0,-2 2 0,-3 5-241,3 8 0,-10 4 0,-5 5 0,-10 3-204,-4 2 0,-3 10 0,-7-3 0,-2 5-178,-5 3 0,-6-1 1,-8 1-1,-1-1-363,0 1 0,-7-8 1,0-2-1,0-2-1235,-2-6 0,6-4-449,-4-7 2199,5-6 0,12-9 0,2 0 0</inkml:trace>
  <inkml:trace contextRef="#ctx0" brushRef="#br0" timeOffset="2035">3180 695 8058,'7'-22'280,"3"0"0,0 1 404,-1-1 0,-1 7-162,-8 1 0,-10 9 0,-7 0 0,-7 10 174,-5 9 1,-3 8 0,6 5 0,-3 4-374,2 3 0,3 0 0,2 5 0,0-3-642,0 3 0,8 2 0,2 0 0,2-5-282,5-7 0,5-4 1,8-6-92,6-5 1,8-6 0,4-13 0,4-7 385,-4-8 0,6 3 1,-1-14-1,1 2 527,-1 0 1,-2 0-1,-7 7 1,-3 0 1366,-4 1 1,4 6-690,-4 1 1,1 11-1,-1 3-619,-8 12 0,-4 10 0,-3 5 1,0 4-546,0 3 0,0-5 1,2 5-1,3-3-1201,2-4 0,0-3 0,-7-2 1466,0 0 0,10-1 0,2 1 0</inkml:trace>
  <inkml:trace contextRef="#ctx0" brushRef="#br0" timeOffset="2269">3463 913 8058,'0'21'2151,"0"1"-1779,0 0 1,3-3-1,1-2 1,4-2 73,-4 2 0,1-5 1,0 2-71,2 3 0,3-7-275,-3-3 1,-4-7-1,4-9-431,-5-13 0,-2-2 0,3-10 0,2 0-464,2 0 1,7 0 0,-4-5 0,2 3-1767,5-3 2560,-7 8 0,19-10 0,-5 7 0</inkml:trace>
  <inkml:trace contextRef="#ctx0" brushRef="#br0" timeOffset="2518">4007 586 8058,'22'0'316,"-7"0"595,-1 0 1,-11 2-100,-3 6 0,-10-3 0,-14 9 1,-3 5-98,-2 8 1,0-3 0,7 5-1,1-2-796,-1 2 1,0-5-1,3 5 1,4-5-366,8-2 0,5 0 1,2 0-319,0-1 0,2-6 0,5-3 362,8-2 1,4-3 0,3-7 956,0 0 0,-1 0 0,1 0 333,0 0 1,-8 2-1,1 6-688,2 6 0,-7-2 1,-1 0-1,-1 0-1248,-1 1 1048,10-9 0,-5 16 0,10-8 0</inkml:trace>
  <inkml:trace contextRef="#ctx0" brushRef="#br0" timeOffset="2827">4399 42 8058,'-7'21'786,"0"1"21,2 0 1,3 2 0,2 5 0,0 7-300,0 6 1,0 4 0,2 4 0,3 11-167,2 9 1,8 5 0,-6 7 0,1-4-252,0-3 1,4 2 0,-4-9 0,0-8-994,-1-4 1,6-15-3048,-8-12 3949,0-14 0,3-25 0,2-14 0</inkml:trace>
  <inkml:trace contextRef="#ctx0" brushRef="#br0" timeOffset="3234">4617 42 8058,'0'21'67,"0"8"1,0 0-1,0 0 189,0 3 1,0 9 0,0 10 0,3 0 196,4 2 0,-2 3 1,9 9-1,3 0 39,3 1 0,1-4 0,1-3 0,0-9 14,0-4 0,7 3 1,0-6-1,-3-6-161,-1-4 0,4-11 0,0 2 1,-3-7-268,-2 0 1,-9-7-1,-1-3 1,3-4-133,3-3 1,2-10 0,-1-5-231,1-4 0,-7-10 0,-1-2 0,1-1-22,-3 1 1,0-8-1,-7 5 1,2-2 137,-2 0 1,4 2 0,-1-5 0,-3 5 183,-3 3 1,-4 2 239,-6 7 0,-4 10 0,-10 4 1,3 8 238,5 8 1,-6 11-1,8 13 1,-2-1-17,-1 0 1,8 8-1,-5-5 1,2 2-506,5 1 1,3-8 0,2 5-1,2-3-1047,5-4 1,6 4 0,8-4 0,4-6-365,4-4 1,4-12 0,11 2 0,-3-4 283,-5-3 0,3-3 1153,-10-4 0,10-5 0,-5-10 0</inkml:trace>
  <inkml:trace contextRef="#ctx0" brushRef="#br0" timeOffset="3367">5467 913 8014,'7'-22'0,"0"0"-606,-2 0 1,-3 1 3458,-2-1-1835,0 0-2026,-9 10 1,-1 5 429,-5 14 1,-2 5 0,10 10 577,2 0 0,3-10 0,2-3 0</inkml:trace>
  <inkml:trace contextRef="#ctx0" brushRef="#br0" timeOffset="3818">5510 85 8033,'-7'-22'-281,"-3"3"324,-2 5 1,5-3 517,-8 9 0,10 3 1,-4 13-1,1 9-28,1 9 1,0 8 0,7 12 0,0 5-34,0 7 0,0 15 0,0 6 1,0 6-215,0 2 1,0 8 0,2 1 0,3 1-177,2 0 1,1-12 0,-8-13 0,0-6-1055,0-8 0,-3-10 944,-4-19 0,5-19 0,-8-22 0</inkml:trace>
  <inkml:trace contextRef="#ctx0" brushRef="#br0" timeOffset="4566">6425 42 10410,'0'31'298,"0"5"0,0 5 0,0 5 0,0 5-157,0 7 1,2 5 0,3 3 0,5-1-569,2 0 1,0 1 0,5-4 0,-5-3-1041,-2-9 0,-1-13 1467,-2-8 0,-4-5 0,7-2 0</inkml:trace>
  <inkml:trace contextRef="#ctx0" brushRef="#br0" timeOffset="4951">6076 586 8088,'-22'0'23,"10"-10"258,5-4 1,5 2 0,4-3-77,5-2 0,13 5 0,11 0 1,3 0-93,5 0 0,9 0 0,3-5 0,0 5-156,2 2 1,-5 3 0,8 7 0,-3 0-49,-4 0 1,-6 2 0,-4 5 0,-5 8 32,-3 4 1,-2 13-1,-9 4 1,-3 5 28,-3 3 0,-7 9 0,5 5 0,-2 3-40,-5-3 0,0 2 0,0-9 0,2-5 392,-2-7 0,7-10 0,2-15 207,6-7 1,-6-7 0,1-9 0,2-13 25,2-12 0,3-7 0,0-5 0,-3-5-363,-4-7 1,-6 5-1,-9 2 1,0 5-175,0 3 1,-2 1 0,-5 6 0,-10 7-112,-10 5 1,0 5-1,-7 4 1,3 8-249,4 4 0,-4 3 1,2 3-1520,2 4 0,13 5 1859,7 10 0,4 0 0,3-1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32.096"/>
    </inkml:context>
    <inkml:brush xml:id="br0">
      <inkml:brushProperty name="width" value="0.08571" units="cm"/>
      <inkml:brushProperty name="height" value="0.08571" units="cm"/>
    </inkml:brush>
  </inkml:definitions>
  <inkml:trace contextRef="#ctx0" brushRef="#br0">458 226 8231,'-3'-22'984,"-4"0"0,4 12 0,-4 10-405,5 12 1,2 17 0,0 8-1,2 4-5,5 2 1,-2 1 0,7 0-1,-2-1-650,-5 1 1,7 6-1,0 1 1,3-2-314,-1-3 1,-7-3 0,6 1 0,-4-3-3429,-4-5 3817,7-4 0,-9-11 0,6 1 0</inkml:trace>
  <inkml:trace contextRef="#ctx0" brushRef="#br0" timeOffset="321">87 204 8367,'0'-22'1264,"0"0"-811,0 0 0,3 3 1,4 2-1,10 5-196,10 2 1,9-4 0,12 4 0,8 1 22,7-1 0,0 3 0,14 7 0,-2 0-882,-5 0 1,5 0 0,-4 0 0,-9 2 601,-8 5 0,-8 5 0,-3 10 0</inkml:trace>
  <inkml:trace contextRef="#ctx0" brushRef="#br0" timeOffset="322">0 966 8207,'3'12'473,"4"-5"1,15-4 0,14-6 0,8-1-283,6-4 1,6-6-1,12 4 1,4-2-336,8-5 1,5 5 143,2-3 0,0 1 0,0-8 0</inkml:trace>
  <inkml:trace contextRef="#ctx0" brushRef="#br0" timeOffset="597">980 922 8149,'0'-21'-207,"0"-1"1,7 0 0,1 0 0,-1-2 668,3-5 0,-6 2 0,11-11 0,2-6-149,2-4 1,3-13 0,0 3-1,0-5-182,-1-2 1,1-8 0,-2 3 0,-6 7-253,-7 10 1,-4 10 0,-3 6 59,0 8 1,0 20 0,-3 16 287,-4 19 1,5 16-1,-6 8 1,6 8 159,2 5 0,0 12 0,0 5 0,0 5-201,0 2 1,10 3 0,4 4 0,-5-45 0,2 1-338,-1-1 1,1 1 0,1 7 0,0 0 0,2-4-1,2-2 1,1-1 0,2-1-328,22 41 0,3-30 1,-1-9-1,1-19 332,-1-16 0,-9-11 0,-5-17 0,-7-12 418,-8-7 0,-4-6 0,-10-6 0,-2-1-14,-6 1 0,-6-1 0,-15 3 0,-7 5-316,-6 7 1,-11 0 0,-2 4 0,-4 6-149,1 0 0,-5 2 0,-4 2 0,6 8 314,6 5 1,4 4 0,7 3 0,5 7 108,10 7 0,3-2 0,19 12 0,4-5 124,8-2 0,7-2 0,12-4 0,5-3-300,8-4 1,6-1 0,8-8-1,5-3-41,-1-4 0,18-5 0,-5-10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2:46.056"/>
    </inkml:context>
    <inkml:brush xml:id="br0">
      <inkml:brushProperty name="width" value="0.08571" units="cm"/>
      <inkml:brushProperty name="height" value="0.08571" units="cm"/>
      <inkml:brushProperty name="color" value="#004F8B"/>
    </inkml:brush>
  </inkml:definitions>
  <inkml:trace contextRef="#ctx0" brushRef="#br0">53 593 8416,'-19'-2'2565,"4"-6"-2054,-4 6 1,21-15 0,3 10 0,17-1-168,10-1 0,4 6 0,7-4 0,1 2-404,-1-2 1,1 5-1,0-6 1,-3 6-670,-5 2 1,-5 0 0,-9 0 728,0 0 0,0 19 0,0 5 0</inkml:trace>
  <inkml:trace contextRef="#ctx0" brushRef="#br0" timeOffset="1521">815 27 8339,'10'-12'1459,"-5"-3"-842,9 15 1,-9 7 0,3 25 0,-6 12-20,-2 11 1,7 8-1,0 5 1,-2 7-48,-2 12 0,-3 2 0,0 11 1,0-6-640,0-9 1,0-10-1,0-17 1,0-10 87,0-9 0,9-8 0,4-9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4:01.915"/>
    </inkml:context>
    <inkml:brush xml:id="br0">
      <inkml:brushProperty name="width" value="0.06" units="cm"/>
      <inkml:brushProperty name="height" value="0.06" units="cm"/>
      <inkml:brushProperty name="color" value="#E71224"/>
    </inkml:brush>
  </inkml:definitions>
  <inkml:trace contextRef="#ctx0" brushRef="#br0">3876 1394 8256,'-45'-10'-7,"-4"-4"1,-4-3 545,-3 2 1,1 6-1,-3 9 1,4 0-274,1 0 0,5 2 0,-8 5 0,0 8-396,1 4 1,-3 13 0,-8 6 0,1 11-29,0 9 1,-8-2-1,0 2 1,1 2 217,-3 3 0,37-27 0,-2 1 0,-3-1 0,-1 0 0,1 0 1,-1-2 47,1 0 1,-1 0-1,0 2 1,1 1 0,0-1-1,-1 0 1,-1 1 0,0-1 85,-2 1 1,0 1 0,5-3 0,2 0 0,-3 3 0,1 2 0,2-2 0,0 1 19,1-1 1,1 1 0,1 2 0,1 1 0,-4 4-1,0 2 1,0 2 0,1 2-105,0 1 0,0 0 1,0-2-1,1 0 1,2-1-1,1 1 0,-1 2 1,0 1-92,0 2 1,2 2 0,0-2 0,0 1 0,1 3 0,1 1 0,-1 0 0,0-1-51,1 1 0,-1-1 1,0 1-1,1-1 1,0 2-1,1 0 0,1-5 1,2-1-9,2-4 1,1 0 0,2 0 0,2 0 0,2-3 0,0-1 0,0 2 0,1-1 23,-1 3 1,0 0-1,2-2 1,2 0-1,0-1 1,1 1 0,1-1-1,-1 1 32,0 0 0,-1-1 0,3 2 0,0 0 0,-2 3 0,-1 1 0,2-1 0,0 1-28,-2-1 1,1 0 0,1 1 0,1-1 0,-2 1 0,-1-1-1,3 1 1,0-1-29,1 1 0,0-1 1,4-3-1,0 0 1,0-2-1,-1 1 1,-6 47-42,2-5 0,-5 4 0,10-1 0,2-6 14,2-6 0,3-1 0,0-10 1,0 1 33,0 2 0,0-7 0,0 2 1,0-7 79,0-5 0,3 7 0,2 8 1,2-3 36,-2-2 1,4-3 0,1 0 0,2 1-38,5-1 1,0-2-1,0-5 1,-3-7-31,3-5 0,10 0 1,2 0-1,0 0 32,2-5 0,-4-5 0,7 3 0,0-5-70,0-3 0,2-2 0,8-7 0,-1 0 46,1 0 0,-1-1 0,1 1 0,-1 0 3,1 0 1,-1-1-1,3 1 1,3 0-8,2 0 0,2 0 1,-5-3-1,5-2-35,3-3 1,2-9 0,5 2 0,-2-4-61,-3-3 1,0 0-1,7 0 1,0 0 78,1 0 0,-3 2 1,-3 3-1,-2 2 38,3-2 0,2-2 0,2-3 0,0 0-14,1 0 1,-1 0 0,0 0-1,3 0-18,5 0 0,2 0 0,7 0 0,-5-3 8,-2-4 1,8 2-1,-6-9 1,3-1 37,0 3 1,-8-5 0,6 10 0,-1 0-35,1-3 1,-1 7-1,5-6 1,-2 1-68,2 1 1,-2-2 0,5 1 0,4-4-82,1 0 0,-1-7 0,-1 7 0,1-3 16,5 1 0,-6 2 0,1-3 0,-7 8 96,1 4 0,-6 1 0,0-3 0,-2-2 10,-4 2 1,4 3-1,0 2 1,2 0 51,5 0 0,-7 7 1,0 0-1,-2-2-33,0-3 0,9 1 0,-5 2 1,3 2-68,0-2 1,-7 0 0,4-1 0,3 4-2,4-4 0,-9-1 0,10-1 1,-7 3 30,-8 2 1,7 3-1,1-5 1,-1 2 8,-4-2 0,2 0 1,0 0-1,2 2 11,5-2 0,3-3 0,2 1 0,0 1 3,0 4 0,3-1 1,2-7-1,2 0-16,-2 0 0,-2 0 0,-1 0 0,6 0 5,-45 0 1,1 0-1,46 0 1,-3 0-1,-4 0 6,-3 0 1,0 0 0,0 2 0,0 3-20,0 2 0,0 1 0,1-8 1,1 2 20,5 5 1,-4-4 0,7 4 0,-3-4-3,1-3 1,1-3 0,-1-2 0,4-2-4,0 2 0,-2 3 1,-10 2-1,2 0 8,6 0 1,-6 0 0,6 0 0,-3 0-28,2 0 0,5 0 0,-45 0 0,1 0 0,0 0 1,-1 0-16,1 0 1,-1 0 0,-1 0 0,0 0 0,-1 0 0,0 0 0,0-1 0,0-1 11,4-1 0,0-1 1,-2 3-1,1 0 1,3-3-1,0 0 1,-2 2-1,-1 0 8,0-2 1,-1 0-1,-2 3 1,0 0 0,0-3-1,0 1 1,1 1 0,1 1 20,-2 1 1,0 0-1,44-2 1,-45 0-1,0-1 1,2-1-1,0 1 29,4 0 1,0 1-1,-5 0 1,0 1-1,1 1 1,1 0-1,-3 0 1,-1-2 4,49-5 1,-48 6 0,0-1 0,3-1 0,1-1-1,-2 2 1,0 2 33,-2 0 1,0 0 0,1-1-1,0-1 1,45-3 0,2-2-51,-47 4 0,0 1 0,0 1 0,0 0 1,0 1-1,0 0 0,47 0-45,-2 0 1,-44-3 0,1-1-1,-2 0 1,0 0 0,2 2 0,1 0 43,-2 0 0,0 1 0,-1-2 1,0-1-1,1 0 0,1 1 1,-1 0-1,0 1 10,2 0 1,-1 1 0,43-1 0,-43 0 0,1-1 0,-2-1 0,0 1-27,0 0 1,0 1 0,5 0 0,1-1 0,-1 1 0,0-1-1,-1 0 1,-1-1 5,0 2 0,0-1 0,2-1 0,0-1 0,1 0 0,1 0 0,0 0 0,0 0-21,3 1 0,0-2 0,-3-1 0,-1 0 0,-1 2 0,0 0 0,-2 0 0,-1 1 3,0-1 1,-1 0 0,2-3 0,-1 1 0,2 3 0,0 1 0,1 0 0,0 1 6,-1 1 1,0 0-1,-1-2 1,-1-1 0,0 0-1,-1 0 1,2 1 0,0-1 1,2-1 0,0 0 0,-3 4 0,1 0 1,2-3-1,0 1 0,-2 1 0,-1 1-3,0 2 1,-1-2 0,2-2 0,0-1 0,0 0 0,1 1 0,1-1 0,0 1-4,-1-3 1,0 2 0,-1 3 0,0-1-1,-2-1 1,0-1 0,2 2 0,0-1-10,2 0 1,0-1 0,-2 3 0,-1 0 0,2-3 0,0 0-1,-4 3 1,0 0 7,-2 1 0,0 0 1,1-1-1,0 0 1,3-2-1,1 1 0,0-2 1,0 0 4,-3 2 0,0 0 0,44-1 1,2 3-1,-48 0 0,0 0-3,2 0 0,0 0 0,41 0 0,-43 0 0,0 0 0,41 0-5,-5 0 0,5 0 1,5 0-1,-46 0 1,0 0 32,45 0 0,-4-2 0,-5-3 0,3-2 16,4 2 0,-7 2 0,3 3 0,-5 0 27,4 0 1,-2 0 0,8 0 0,-6 0 18,-2 0 1,0 0-1,0 0 1,0 0-22,1 0 1,-1 0 0,2 0 0,3 0-70,3 0 0,-45 0 0,1 0 0,46 0 0,0 0-20,0 0 0,-3 0 1,-7 0-1,3 0 1,4 0 0,-12 0 0,5 0 0,0 0 11,5 0 1,-2 0 0,4 0 0,-4 0 17,-3 0 0,0 0 0,0 0 1,3-2 49,4-5 1,-9 4-1,7-6 1,0 1 73,-3 1 0,3-10 0,0 5 0,2-2-64,-2-1 0,5 3 1,0-5-1,-48 10 1,1 0 41,2-2 0,0 1 0,45-5 0,-3 1 0,-4 0-148,-3 0 1,10 5-1,2-5 1,0 0-91,-5 0 1,-2 4 0,0-6 0,5-3 69,-47 8 0,-1-1 1,41-12-1,-1 0 0,-6 0 30,-1 0 1,3 1-1,2-1 1,-3-2 43,-4-5 0,5 2 0,-8-7 0,3 0 83,0 0 0,-3-2 0,6-7 0,-3-1-2,2 0 1,-2-1 0,2-4 0,0-2-14,-7 3 0,3 2 1,-6 0-1,1-2-45,2-3 0,-7-7 0,4 4 0,-4 1-57,-3 0 0,3-7 0,0 1 1,-1-3-78,-4-4 1,-2-2-1,2-2 1,-3-5 55,-2-2 0,-7 7 1,5-3-1,-3 3 112,-5-3 0,1 1 0,-3-11 0,0-1 57,-5 2 1,-2-1 0,4-4-1,1 0-29,-1 0 0,-6 0 0,-1 2 0,3 0-86,2-2 0,-5 3 0,-19 35 0,0-2 1,0 3-1,0 0-28,17-44 0,-1 0 0,6 0 1,-21 44-1,-2-1 4,0 0 1,-1-1-1,4 0 1,-1 1-1,-2-2 1,-1 0 0,1 2-1,0 1 6,0 0 0,-1-1 0,14-42 1,-16 40-1,-2 0 0,2 0 1,-1 0-29,-2 2 0,1-1 0,3 1 0,-1 1 0,-1-39 0,3 0-43,-1 0 0,-7 0 0,5 2 0,-2 3 7,-5 2 1,-3 0 0,-2-7-1,0 2 75,0 6 1,-7 1-1,-3 8 1,-2-5 2,-5-2 1,5 6 0,-2-1 0,-1 4-34,3 3 1,-7-8 0,4 1-1,-4 1-18,-3 4 1,0 1 0,-2 1 0,-2 0-69,-3-1 1,-8 8 0,6 0 0,-3 0 67,-5 2 1,-2-6 0,-2 6 0,-3-2 75,-5 0 0,5 7 0,-7-5 1,-1 1 30,-4-1 1,5 8 0,0-3 0,2 5 72,0 2 1,-9 8-1,2 2 1,-3 0-148,3 0 0,-5 8 0,5-3 1,-7 2-164,-8-2 0,5 5 0,-4-5 0,4 5 104,3 2 1,4 0 0,-2 0 0,-2 1 72,5-1 0,-6 7 1,6 3-1,-8 0 7,-5 0 1,1 7 0,4-2 0,-2 4-93,-3 3 1,-2 0-1,5 0 1,-2 0 63,1 0 0,4 0 1,1 0-1,1 3-26,0 4 1,-1 3 0,1 7 0,0-3 26,-1 3 1,-1 3-1,-4 1 1,1 1 25,7 0 0,-2 0 0,7-1 0,-5 1-49,-2 0 1,-1 0-1,1 0 1,2-1 36,5 1 0,-2 0 0,6 0 1,-1-3 21,-6-5 1,8 6 0,0-8 0,2 2-20,0 1 1,0-1-1,8 6 1,-1-3-20,1-3 1,-1-6 0,0 6 0,1 1 47,-1-3 0,3 7 1,3-4-1,1 2-21,-1-3 1,-4 5-1,1-4 1,3 4-11,1 3 1,1 0 0,-8 0 0,1-1-56,-1 1 1,3-7 0,2-1 0,3 1 63,-3-3 1,1 5 0,-1-8 0,5 1 66,3 0 0,-8-1 0,5-4 0,-2 3 63,0-4 0,6 6 1,-3 0-1,-1-1-110,0 1 1,-2 5-1,-6-6 1,4 3-122,1 5 0,1-5 0,-7 1 0,-1-1-5,0 0 1,-2 0-1,-2 5 1,-3-5 99,3-2 0,2 4 0,2-4 0,1-1 77,-1 1 0,1 5 0,-3-6 0,-3 1-36,-1 0 1,-1 4-1,7-4 1,1 2-57,-1 5 1,-7-5 0,-2 2-1,0 1-13,0-3 0,-6 7 1,6-4-1,0 2-68,0-3 0,-5 6 0,7-8 1,0 2 39,-2 1 1,7-8 0,-7 5-1,2-2 46,0-5 0,0 4 1,5-1-1,-2-1 81,-3 3 0,-2-8 0,4 8 0,-4-3 20,-2 0 0,4 10 1,-5-5-1,3 3-75,4-1 1,1-6 0,0 6 0,-3 1-101,2-3 0,1 5 1,0-8-1,-3 1 54,2 0 0,-4 4 1,2-7-1,3 1 35,2 1 1,3-6 0,-3 7-1,-3-3 88,-2 0 1,3 0 0,9-4-1,3 2-99,-3 2 1,-9 7 0,-3-4 0,3 0-74,2-1 0,2 6 1,-2-5-1,-2-1 45,-3 1 1,-2 4 0,4-6 0,-1-1 51,1 3 1,-4-6 0,2 9-1,3-4 23,2-4 0,-5 5 0,0-3 0,3-2 71,2-3 0,2 6 0,1-1 0,-3-2-49,-5-3 0,5 5 0,-5 1 0,3-1-59,-3 3 0,5-8 0,-7 5 0,2-2-96,0 2 1,-7-4 0,5 4 0,-1-5 13,1-2 0,-5 3 1,5 2-1,0 2 121,-1-2 1,-4-3 0,5-2 0,0 0 12,0 0 1,-5 0-1,4 0 1,1 0-50,0 0 0,-8 7 0,6 1 0,-3-3-39,0-3 0,7-2 0,-5 0 1,1 0 24,-1 0 0,5 0 0,-5 0 1,1 0-11,-1 0 0,5 7 0,-4 0 1,-1-2-29,0-2 0,6-3 0,-8 0 1,-1 0-3,4 0 0,-6-3 0,8-2 1,0-4 103,0-3 1,-5 4 0,4-4 0,1 3 84,0 4 1,0-5-1,4 3 1,-4 2-135,-3 3 0,8-6 1,-3 1-1,3 2-114,-3 3 0,3-1 1,-8-1-1,3-4 20,4 3 0,3 1 0,0-1 0,-2-5 31,-3-2 1,0 7-1,8-4 1,-1 1 91,1 1 1,-1-8 0,1 8 0,-1 2 75,0 3 0,3-5 0,3-1 0,1 4-55,-1 1 1,-4 3 0,-1 0 0,2 0-110,4 0 0,-4-2 0,7-3 0,-2-2-70,0 2 0,2 2 0,-5 3 1,5 0 124,3 0 0,-5 0 0,4 0 0,1 0 42,-1 0 1,-6 0 0,4 0 0,0 0-28,5 0 0,-3 0 1,1 3-1,-3 2-15,-5 2 0,5 7 1,-2-4-1,-3 0-73,-2-1 1,0 8 0,2-2 0,3 2 34,-3-3 0,-2 6 0,-5-6 0,-2 6 118,-3 1 0,0 1 0,8 0 0,-1 0 35,1-1 1,-8 1 0,0 0 0,3 0-51,2 0 1,-5-1 0,-2 1 0,-1 0-57,1 0 1,0-1-1,5-1 1,-3-3 82,2-3 0,-4 1 1,0 4-1,0-2-76,-1-2 1,4-3 0,4 5 0,-3-3-46,-2 3 0,1 0 0,4 0 0,-3-2 10,-2 1 0,-7 1 0,8 0 0,-1-5 24,-2-2 0,4 7 0,-7-5 0,1 3 108,-1-1 1,8-7 0,-3 8 0,3-1-50,-3-1 1,5 6 0,-5-7 0,5 3-39,2-1 1,1-2 0,-3 5 0,0-5-85,2-2 0,-4 0 1,12-6-1,-5 4-72,-3-4 0,3-1 1,2-3-1,3 2 57,-3 6 1,5-6 0,-2 5 0,-3-4 54,-2-3 0,0 2 0,2 3 1,3 2-2,-3-2 0,1-3 0,-1 1 0,3 2 26,-3 2 1,-2 0 0,-3-4-1,1 1-15,-1 4 0,1 6 1,-1-4-1,0 0-16,1-1 1,-1 6 0,1-8-1,-1 0-101,1 3 1,-3-5 0,-3 7-1,-2-2 65,3-6 0,2 1 1,3 0-1,-3 2 20,-5-2 1,5-2-1,-5-3 1,5 0 27,2 0 1,1-3 0,-3-2 0,0-4 70,2-3 1,-4 0 0,12-5 0,-3 2-52,3-2 0,-10-2 1,7-5-1,3-3-17,2-2 1,-5 0 0,5 5 0,-2-5-7,0-8 1,9 3 0,-4-2 0,2-3 0,0-2 1,-8-2-1,6-1 1,-1 1 11,1-1 1,-5 1-1,4-1 1,-2 0 51,-4 1 0,4-3 0,-3-2 1,1-3-38,2 2 0,-7-4 0,5 2 0,-3 3-1,3 2 1,-5 2 0,4-2-1,-4-2-148,-2-3 1,-1 3 0,1 9-1,-1 3 37,0-3 0,-6 0 0,-1 3 0,0 5 13,-2-1 0,0 8 0,-8-7 1,3 2-17,-2-1 1,-3 1-1,-3 8 1,1-1 18,0 0 0,-8 0 0,0 1 1,3-1 27,3 0 0,-1 3 0,-5 2 0,-7 2 71,-4-2 1,4 5-1,0 0 1,-2 2 20,-3 6 0,-2-1 1,2 0-1,3-2-29,2 2 0,0 0 0,-7 0 0,0-2-7,0 2 1,0 3-1,0 2 1,0-3-9,0-4 0,-8 4 0,1-4 0,2 5 26,2 2 1,-4 0-1,-5 2 1,48 0-1,0 1 49,-1 1 1,0-1 0,-3 1-1,1 0 1,-43-2 0,-2 3-15,48-2 0,-2 1 0,-3 3 0,-2 1 0,0-3 0,0-1 0,1 2 0,1 0-14,0 2 1,0 1-1,-2 1 1,0 0-1,-2 0 1,-1 1 0,0 0-1,-1 0-10,-1 0 0,0 0 0,-4 3 0,1 1 0,3 0 0,0-1 0,-3 0 0,-1-1-4,-2-1 1,0 0-1,-4-1 1,1 0 0,3 0-1,0 2 1,1 0 0,0 0 9,2 2 0,-1 0 1,2-1-1,0 1 0,-2-3 1,1 0-1,-1 1 1,1 0-93,0 1 1,1 1 0,-2 4-1,1 1 1,6-2 0,1 0-1,0 3 1,0 0-218,-1 0 1,1 1-1,-2 0 1,1 0 266,5-1 0,1 1 0,-2 3 0,1 1 0,5-1 0,1 1 0,-2-2 0,0 0 0,-1-1 0,0 0 0,1-1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4:48.132"/>
    </inkml:context>
    <inkml:brush xml:id="br0">
      <inkml:brushProperty name="width" value="0.08571" units="cm"/>
      <inkml:brushProperty name="height" value="0.08571" units="cm"/>
    </inkml:brush>
  </inkml:definitions>
  <inkml:trace contextRef="#ctx0" brushRef="#br0">347 22 8048,'0'22'-4,"-7"2"0,-1 5 0,4 8 695,1 4 0,3 5 0,0 7 1,0 10-143,0 7 0,3 20 0,1-3 1,4 5-695,-4 5 0,-1-1 0,-3-45 0,0 0 0,0 41-3859,0-10 4004,0-16 0,0-23 0,0-11 0</inkml:trace>
  <inkml:trace contextRef="#ctx0" brushRef="#br0" timeOffset="1">86 654 8048,'-22'-2'0,"2"-6"661,6-6 0,-3 2 0,10-3-164,2-2 1,5-2 0,7-3-1,10 3-130,10 4 1,4-4-1,8 7 1,-3 0-427,3 4 1,2 6 0,3 2-1,-1 0-203,1 0 1,-3 10 0,-2 9 0,-6 13 19,-1 11 0,-6 15 0,-9 0 0,-2 5 174,2 2 1,-7-9 0,-1-3-1,-2-4 665,1-6 1,6 3 0,-6-17 143,-4-2 1,8-13 0,3-9-126,4-10 1,-4-16 0,-3-16 0,-2-4-732,-6-2 1,-1-8 0,-3 0-1,0 3-226,0 2 0,-10 12 0,-2 5 0,-5 5-21,-5 2 0,5 10 1,-12 4-1,3 8-979,-3 8 1,5 11 1340,-5 10 0,4 10 0,4-5 0</inkml:trace>
  <inkml:trace contextRef="#ctx0" brushRef="#br0" timeOffset="2">1849 1 7969,'13'9'0,"-4"-4"0,-9 10 0,0 2 533,0 2 1,0 12-1,0 8 1,3 10-59,4 9 0,-2 7 0,7 10 0,-2 12-666,-6 12 1,-2-47 0,-1 0 0,-1 1 0,0-2 0,0 49-524,0-4 0,0-11 1,0-17-1,-3-15 160,-4-17 1,5-24-1,-8-19 554,0-19 0,-2-13 0,-10-5 0</inkml:trace>
  <inkml:trace contextRef="#ctx0" brushRef="#br0" timeOffset="160">1675 589 7969,'-22'-54'0,"-4"8"0,2-2 0,7 9-1128,5 10 2094,-5 15 1,24 4-1,0 13 1,10 4-436,5 7 1,7 6 0,2 1 0,3 1-472,5 0 1,0-3 0,-1-2-1,-1-5-116,1-2 0,-4-3 0,0-7 0,-2 0-43,-6 0 0,6 0 1,-3-2-1,-5-5-89,-7-8 1,2 3 159,-4-2 0,-6 11 694,-1 3 0,-6 12 0,-2 15 1,0 4-276,0 3 0,0-5 0,0 7 0,0 3-397,0 2 1,0-4 0,0-1 0,0 3-380,0 2 0,0-5 0,0-2-666,0-3 505,0-2 0,0-19 133,0-10 1,0-10-1,3-14 1,1-2 0,4-3 0,6-3 0,-4 6 1,2-4 318,5 4 0,0 2 0,0 2 0,-3 3 526,3 4 1,3-2-1,1 10 96,1 2 1,0 5-1,-3 7 1,-2 8-149,-2 4 0,-8 10 0,5 3 0,-2-1-685,-5 1 1,-1 4 0,1-7-1,3 0-1388,-4 2 1,-1-6-1366,-3 4 3057,0-15 0,-10-4 0,-2-10 0</inkml:trace>
  <inkml:trace contextRef="#ctx0" brushRef="#br0" timeOffset="318">2546 676 7969,'20'-10'-312,"-6"-4"1,6-6 0,-6 1 958,5 4 1,-4 6 0,-3 11 0,0 5 54,0 8 1,0 11-1,5 6 1,-5 2-452,-2 5 0,5 2 0,-8 2 0,-2 1-451,-3-1 0,5-6 1,1-1-1,-4 0-1097,-1-2 1297,-3-2 0,0-20 0,0-3 0</inkml:trace>
  <inkml:trace contextRef="#ctx0" brushRef="#br0" timeOffset="459">2655 545 7969,'3'-36'-58,"4"0"0,-5 9 0,6-2 0,-6 5 876,-2 2 0,2 10-1071,6 5 0,1 7 0,8 4 253,-2 4 0,-1 9 0,8-5 0</inkml:trace>
  <inkml:trace contextRef="#ctx0" brushRef="#br0" timeOffset="685">3221 436 7969,'0'-14'0,"-2"2"0,-3 0 1051,-2-1 1,-3 9-1,3-4-185,-8 6 0,-2 12 0,1 4 1,3 8-420,4 7 0,2-2 1,7 9-1,0 3-106,0 2 1,0 2 0,2 1 0,5-1-161,8 1 0,4-1 1,0-1-1,-2-4 67,-2-1 1,-10-11 0,2 3 0,-7-5 238,-7-2 0,-8-2 1,-14-6-1,-7-7-1095,-5-4 1,-3-3 0,1 0-1,-1-3-4893,1-4 5501,9 5 0,-7-27 0,7 4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4:44.963"/>
    </inkml:context>
    <inkml:brush xml:id="br0">
      <inkml:brushProperty name="width" value="0.08571" units="cm"/>
      <inkml:brushProperty name="height" value="0.08571" units="cm"/>
    </inkml:brush>
  </inkml:definitions>
  <inkml:trace contextRef="#ctx0" brushRef="#br0">1 1351 8027,'0'22'2098,"0"-8"-1757,0 1 0,2-11 1,6 1-1,8-7-11,11-5 1,0-18 0,9 1 0,0-7-266,-2-8 0,5-2 0,-8-3 0,1 1-44,-1-1 1,-9 1 0,-10 2-1,-2 2-44,-5 3 1,-5 9 0,-8-2 0,-6 7-19,-6 8 1,-9-3-1,-2 9 1,0 4 303,-1 1 0,-4 10 0,7 3 1,2 5-46,3 9 0,5 0 0,4 12 1,8 3-118,4 2 0,3 3 0,0-1 1,3 1-707,4-1 0,15-6 0,14-3 0,5-3-644,3-4 0,9-13 0,5-7 0,3-7 796,-3-7 0,5-15 1,-5-14-1,2-5 433,-2-3 1,-5 1 0,-9-1-1,-3 1 38,-5-1 0,-7 8 1,-14 2-1,-8 3 324,-4 4 1,-13 10 0,-7 5 0,-7 2 725,-5 5 0,-7 3 0,4 2 0,1 2-114,-1 6 0,-7-1 0,6 12 1,-1 5-310,5 1 0,-3 6 0,3 1 0,5-1-621,7 0 1,0 1 0,10-5-1,2 2-823,3-3 1,11-4 0,8-7-1,10-8-429,9-5 0,5-2 0,5-2 0,3-5 868,1-8 1,-1-2 0,-10 3 0,-6 4 687,-1 0 1,-1 8 0,-7-3 0,1 10 412,-6 9 0,-12 15 1,1 8-1,-6 6 313,-2 8 0,0 5 0,0 9 0,0 3-992,0 4 0,0-2 1,0 10-1,0 0-2054,0-2 1,7-6-1,1-14 1992,-4-7 0,-1-5 0,-3-2 0</inkml:trace>
  <inkml:trace contextRef="#ctx0" brushRef="#br0" timeOffset="345">545 1525 8027,'-12'-14'824,"5"-1"0,7 10 0,10-2-540,11 5 0,11-6 0,14-1 1,5-4-364,7-3 0,5-6 1,2-5-1,0-4 3,1-3 0,-1 5 0,-2-8 0,-5 1 138,-7 2 1,-10-4-1,-10 9 1,-11 2 353,-8 3 0,-5 2 266,-7 0 1,-10 10 0,-4 7-104,-6 10 1,6 7 0,-1 10 0,1 0-381,2 0 1,2 2 0,10 2 0,0 3-381,0-2 0,0 4 1,2-2-1,6-2-241,6-3 0,6-4 1,4-6-1,2-7 126,3-4 0,3-3 0,-5-3 0,2-4 22,-3-7 0,-2-6 0,-2-4 0,0-3 598,0-2 0,-8-9 0,-2 1 1,-2-1 6,-5 1 1,-3-1 0,-2 6 266,0-2 0,0 8-149,0-3 0,0 17 0,0 14-311,0 17 0,3 3 0,2 7 0,4-2-123,3 2 0,3-5 0,7 8 0,-1-3-349,1 0 0,0 0 0,0-8 0,2-1-2208,5-6 0,-5 3 2542,5-10 0,5 1 0,0-8 0</inkml:trace>
  <inkml:trace contextRef="#ctx0" brushRef="#br0" timeOffset="346">1895 806 8027,'0'22'883,"0"0"0,0 0 0,0 0 84,0-1 0,0 8 1,3 3-1,2-1-549,2 1 1,7 4 0,-4-5 0,2 1-526,5-1 0,-5-2 1,0-7-1,0 0-401,1 0 508,-9-10 0,16 7 0,-8-7 0</inkml:trace>
  <inkml:trace contextRef="#ctx0" brushRef="#br0" timeOffset="347">1939 610 8027,'-22'-21'421,"10"6"785,5 1-1206,4-1 0,3 3 0,0 2 0</inkml:trace>
  <inkml:trace contextRef="#ctx0" brushRef="#br0" timeOffset="729">2309 850 8283,'-12'2'1563,"5"6"-1218,4 6 1,6 15 0,2 8-1,4 4-144,3 2 0,-4 8 0,6 0 1,3-5 101,2-7 0,-4-3 0,-1-12 257,3-5 1,3-14 0,-1-7 0,-2-18-309,-2-13 0,-8-18 1,5-5-1,0-2-551,0 0 0,-5 2 0,6-2 0,-4 7-469,-4 5 1,5 3 0,-1-1 0,3 3 767,5 5 0,3 4 0,2 11 0</inkml:trace>
  <inkml:trace contextRef="#ctx0" brushRef="#br0" timeOffset="1037">2745 741 8123,'0'22'0,"-3"0"274,-4-1 0,2 1 0,-9 0 0,-3 0 503,-3 0 1,-1 9-1,-1 3 1,0 0 169,0-5 0,3-3 1,4 1-1,6 2-662,-1-2 1,8-10-466,-6-3 0,16-9 0,6 2 0,5-4 36,3-3 1,0-8-1,0 1 1,0 0-153,-1-3 1,-6 8 0,-1-5 0,3 4 140,3 3 1,-6 0 0,1 0-378,2 0 1,-5 3 0,2 1-1949,3 4 2480,-7 9 0,9-15 0,-7 8 0</inkml:trace>
  <inkml:trace contextRef="#ctx0" brushRef="#br0" timeOffset="1579">2897 284 8123,'0'31'-6,"0"6"1,0 11 0,0 5 200,0 3 0,7 9 1,3 10-1,0 3-58,-1 4 0,8 12 0,-10-44 0,1-1 0,14 48-340,7-10 1,-3-19-1,8-20 1,0-9 628,0-10 1,-8-14 0,4-10-1,-6-10 74,-2-10 1,2-7-1,2-7 1,1-7-75,-8-5 1,3 0-1,-10 2 1,3 0-293,-1-7 0,-7 10 1,6-7-1,-4 4-204,-4 5 1,-3-7 0,-2 7-1,-2 0-291,-5 5 0,2 5 0,-10 5 1,-1 2 556,-4 2 0,-2 10 0,1 0 0,-1 13 669,0 13 0,-2 6 1,-3 14-1,-2 5-177,3 0 0,9 7 0,5-2 1,2 0-811,5 2 0,3-9 0,4 2 0,5-10-777,8-5 0,14-9 1,7-10-1,5-2-633,3-5 0,-1-12 1,1-8-1,-1-4 874,1-3 0,-8 0 1,-2 3-1,-5 2 290,-9 2 0,1 8 1005,-6-7 3017,-5 9-2029,-1-5 0,-9 20-1601,0 4 1,0 6 0,0 1-254,0 1 1,0-7 0,0-1-905,0 3 829,0-7 1,0-3 0,0-14 0,0-8 249,0-4 1,0-5-1,0-3 1,3-4 160,4-3 1,3 5 0,7-5 0,-3 2 106,3 6 1,0 2-1,0 4 1,-3 6 25,3 7 1,3 4-1,-1 6 1,-2 4-255,-2 7 0,-1 13 0,5 2 0,-2-2-1007,-2-3 1,-10-2-1,4-1 1021,1 1 0,-8-10 0,8-2 0</inkml:trace>
  <inkml:trace contextRef="#ctx0" brushRef="#br0" timeOffset="1746">4160 1 8053,'10'65'0,"2"0"-18,0 1 0,0 9 0,-7 5 0,5 7-48,2 7 1,-7 5 65,-1-45 0,-1 1 0,-6 0 0,-1-1 0,-3 0 0,1 1 0</inkml:trace>
  <inkml:trace contextRef="#ctx0" brushRef="#br0" timeOffset="2831">3768 654 11871,'32'0'0,"4"0"-409,5 0 1,12 0 408,5 0 0,25-10 0,6-2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4:43.009"/>
    </inkml:context>
    <inkml:brush xml:id="br0">
      <inkml:brushProperty name="width" value="0.08571" units="cm"/>
      <inkml:brushProperty name="height" value="0.08571" units="cm"/>
    </inkml:brush>
  </inkml:definitions>
  <inkml:trace contextRef="#ctx0" brushRef="#br0">66 240 8145,'-10'22'366,"8"0"1,-5 2 0,4 3 270,3 2 1,0 9-1,0-1 1,3 4-260,4 2 0,3-1 1,7-4-1,-3-4-1065,3-2 1,0-3-1,0-8 1,-3-1-2229,3-6 2915,3-4 0,-8-10 0,-2 0 0</inkml:trace>
  <inkml:trace contextRef="#ctx0" brushRef="#br0" timeOffset="169">66 44 8142,'-22'-12'1187,"8"-5"-437,-1 10-2074,10 0 1324,-4 7 0,18 9 0,4 4 0</inkml:trace>
  <inkml:trace contextRef="#ctx0" brushRef="#br0" timeOffset="367">458 219 8080,'-10'12'988,"-2"-3"0,-9-9-505,-1 0 0,7 3 1,3 4-1,0 8 13,0 4 0,7 3 0,-2 2 0,4 5-354,3 7 0,3-2 0,4 2 0,8 3-188,4 2 0,3 3 0,0-3 0,-3-2 13,-5-3 0,3-10 0,-9 4 0,-4-6 65,-1-2 1,-15-3-1,-8-5 1,-9-6-140,-4-6 0,-4-2 1,-6-2-1,-1-6-1704,1-6 0,9-5 1811,5-3 0,4-10 0,4-2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4:42.362"/>
    </inkml:context>
    <inkml:brush xml:id="br0">
      <inkml:brushProperty name="width" value="0.08571" units="cm"/>
      <inkml:brushProperty name="height" value="0.08571" units="cm"/>
    </inkml:brush>
  </inkml:definitions>
  <inkml:trace contextRef="#ctx0" brushRef="#br0">414 770 8292,'-24'-21'0,"-3"-1"673,-2 0 0,0 10 0,5 5 1,-3 4-40,-2 3 0,0 10 1,5 7-1,-3 10-235,-2 9 1,0-2 0,7 2 0,3 3-407,5 2 1,-3-5-1,9 0 1,4 1-363,1-3 0,3-1 1,3-8-1,4-1-134,7-5 1,6-12 0,1 1 0,1-8 211,0-8 0,0-4 0,0-9 1,-1-4 327,1-4 0,0 5 0,-3-5 0,-2 7 650,-2 8 0,-8-3 1,5 7-1,0 1 69,0-1 1,-5 3 0,8 7-791,2 0 1,-5 7 0,0 3 0,0 2-484,0 5 1,-7 2 0,5 3 0,-3 0-1155,0-1 1,8-6 1670,-8-1 0,10-9 0,-5 5 0</inkml:trace>
  <inkml:trace contextRef="#ctx0" brushRef="#br0" timeOffset="347">457 8 8381,'0'-7'748,"0"14"0,0 8 1,0 23-1,0 8-468,0 10 1,0 9-1,3 10 1,4 15-290,0-38 0,1 2 0,-2 2 0,0 0 1,1 4-1,0 1 0,1-3 0,1 0-246,0-4 1,2-2 0,18 35 0,0-24 0,-3-19 471,-2-20 0,1-12 0,-1-14 0,0-8 303,-5-12 0,-11-7 0,-1-9 0,-5 1-122,-2-1 1,0-4 0,-2 1 0,-5 3-385,-8 1 0,-4 3 0,-5-2 1,-3 7-292,-2 5 1,0 5-1,7 2 1,0 4-208,1 4 0,-1 2 0,0 9 0,0 8-206,0 11 1,10 4 0,3 11 0,1 3-693,1 2 1382,0 2 0,17 1 0,2-1 0</inkml:trace>
  <inkml:trace contextRef="#ctx0" brushRef="#br0" timeOffset="348">936 770 8008,'-9'-14'398,"-6"-1"0,3 11 0,-2-4 445,-3 6 0,5 2 0,0 5 1,-1 7-351,1 10 0,7 7 0,-2 0 0,5 7-267,2 5 1,0 3-1,0-1 1,0-2-129,0-4 0,9 1 0,6-9 0,4-4 169,3-9 0,2 1 0,3-9 0,2-6 70,-2-7 1,-6-7-1,-4-10 1,-2-2-296,2-5 0,-8-2 1,-1-8-1,-6 3-383,-2-3 1,0 5-1,0-2 1,-2 0-325,-6 2 1,6-5 0,-8 10-1,3 2-1497,0 3 0,-3 5 2162,3 4 0,-5 6 0,-10 9 0</inkml:trace>
  <inkml:trace contextRef="#ctx0" brushRef="#br0" timeOffset="446">1154 770 8008,'0'-14'121,"0"-1"420,0-2 0,0 5 177,0-2 0,0 11 1,0 3-1,0 13-260,0 6 0,0 5 1,0 3-1,3 4-249,4 3 0,-2 2 0,9 5 0,3-4-7,3-8 0,-6 2 1,1-2-1,2-5-38,2-7 1,3 0 0,-1-9 110,1-4 0,-7-13 0,-3-11 0,-2-9-353,-6-5 1,-1-2-1,-3-7 1,0-3-479,0-5 1,0 5-1,-3-5 1,-1 5-831,-4 3 0,1 1 1,7 4-1631,0 1 2620,0 11 0,0 16 0,0 25 0,0 16 430,0 10 0,0 12 0,0 3 0,0 2 171,0 0 0,0-9 1,2 1-1,3-4 325,3-2 1,8-10-1,-1-5 1,4-7-1,3-8 0,2 3 1,3-10-1,2-4-106,-2-8 1,4-7 0,-2-10 0,-2-2-186,-3-5 1,-2 2 0,-3-7 0,-2 0-67,-3 1 1,-6-1 0,4-5 0,-2 5-114,-6 3 0,-1-1 0,-3 6 0,-3-3-108,-4 2 0,2 5 0,-9 8 0,-6 6-187,-6 6 1,2 2-1,-5 2 1,4 8 356,4 12 1,-1 2 0,2 12 0,3 3 244,3 2 1,9 3 0,-2-1 0,4 1-295,3-1 1,13-1 0,8-4 0,13-4-673,7-2 1,13-3 598,4-8 0,5 1 0,2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4:40.178"/>
    </inkml:context>
    <inkml:brush xml:id="br0">
      <inkml:brushProperty name="width" value="0.08571" units="cm"/>
      <inkml:brushProperty name="height" value="0.08571" units="cm"/>
    </inkml:brush>
  </inkml:definitions>
  <inkml:trace contextRef="#ctx0" brushRef="#br0">32 393 8208,'-15'0'1359,"1"0"0,11 0 1,3 0-625,12 0 0,17-3 1,8-4-1,4-5-470,2 0 1,10-7 0,6 4-1,3-7-532,4-7 1,-8 5-1,-2-5 1,-1 5-743,1 2 0,-10 0 0,0 1-314,-8-1 0,-13 0 0,-4 0 277,-11 0 1,-7 8 1045,-3-1 0,-10 11 0,-2-6 0</inkml:trace>
  <inkml:trace contextRef="#ctx0" brushRef="#br0" timeOffset="416">532 328 7884,'-12'9'922,"5"6"1,5 4 0,2 3 0,0 2-447,0 5 0,0 7 0,2 13 0,3 4-188,2 3 1,10 4 0,-5 10-1,3 0-508,-1-7 1,-6 0-1,4-12 1,0-2-1653,0-4 1,-5-11 1871,8-5 0,-11-24 0,6-7 0</inkml:trace>
  <inkml:trace contextRef="#ctx0" brushRef="#br0" timeOffset="965">772 197 8183,'7'22'1294,"0"-1"0,1 1-709,1 0 0,-4 9 1,10 6-1,2 4-338,2 2 0,0 8 0,-2 2 1,-2 6-271,2 8 0,-7-9 0,-3 5 0,-5-7-382,-2-8 1,0-11 0,0-8-1,-2-8 181,-5-6 0,-6-8 0,-6-14 345,5-8 0,-3-11 0,9-6 1,1-2 110,-3-4 0,8-1 0,-5 0 0,4 5-45,3 3 0,8-5 1,1 7-1,3 2-118,5 3 1,3 12-1,4 5-137,5 4 1,-5 6 0,5 6 0,-5 13-344,-2 12 0,0 7 0,-3 5 0,-2 2-4,-2 3 1,-1 7-1,6-7 1,-4-3 97,-1-2 0,-8-12 1,5-5-1,0-5 275,1-2 0,-6-7 1,7-3 340,3-2 1,-5-3 0,0-10 0,1-4 71,-1-7 0,0-8 1,5-5-1,-3-4-212,3-3 1,-5-2-1,3-8 1,-1 1-168,-2-1 0,5 0 1,-9 1-1,-1-1-192,3 1 1,-8 6 0,5 4 0,-7 4 112,-7 9 0,-5 1 0,-10 12 0,0 4 228,0 8 1,1 7-1,-1 12 1,3 3 283,4 2 0,-2 10 0,7-3 0,1 5-138,-1 3 1,5-3 0,10-3 0,5-4-728,2-2 1,12 4-1,12-9 1,8-6 439,7-4 0,14-2 0,12 7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6:43.565"/>
    </inkml:context>
    <inkml:brush xml:id="br0">
      <inkml:brushProperty name="width" value="0.08571" units="cm"/>
      <inkml:brushProperty name="height" value="0.08571" units="cm"/>
    </inkml:brush>
  </inkml:definitions>
  <inkml:trace contextRef="#ctx0" brushRef="#br0">654 88 6399,'-7'-15'758,"-1"1"0,1 6 0,5-4-257,-5 3 1,-3-1 0,-7 5-130,2-2 1,8 0 0,-7 7-214,-3 0 0,-3 0 0,-1 0 0,-1 0 25,0 0 0,-7 9 0,0 3 0,2 3-145,3-1 1,-5 8-1,0 7 1,2 0-118,3 3 1,2-6-1,1 11 1,-1-1 165,0-2 0,0 7 1,3-2-1,2 7 55,3 4 1,6 1 0,-4-5 0,2 3 12,6 1 0,1 11 1,3-3-1,0 5-53,0 2 0,3 3 0,1 5 0,6 4-84,2 0 1,-4-2 0,6-9 0,1-3 16,-3-5 0,7 2 0,-7-9 0,3-3 2,-1-2 1,-9-4 0,5-4 0,-3-4 124,0-2 1,0-3 0,-7-8 0,0 1 377,0 0 1,-2-8-1,-5-1-67,-8-4 0,3-2 0,-2-7-616,-3 0 1,-3 0 0,-1 0 0,1-2-892,6-5 1,-6 2-44,6-10 0,4 1 1,0-5-726,1 4 1,6 3 1800,-4 5 0,5-5 0,2-10 0</inkml:trace>
  <inkml:trace contextRef="#ctx0" brushRef="#br0" timeOffset="600">88 1917 7316,'-15'2'1346,"1"6"-699,-1-6 1,1 8-269,-1-10 1,10-3 78,-2-4 1,7 5-189,7-6 0,5 6 0,10 2-113,0 0 0,0 0 0,0 0-42,-1 0 1,1 2 0,0 6 54,0 6 0,-3 5 0,-2 3 0,-5 2-25,-2 5 0,4-2 0,-6 9 0,-4 6-44,-1 6 0,-3 3 0,0 12 0,-3 4-45,-4 1 1,-5 10-1,-10 1 1,-2 9 78,-5 6 0,5-5 0,9-40 0,1-1 0,-10 49-116,12-46 1,2 0 0,2-1 0,1 1 0,1 0 0,0 0 0,-4 48 54,6-9 0,4-25 0,7-7 0,7-10-40,6-4 0,4-13 0,3-9 0,4-12-215,3-8 0,2-2 1,8 0-1,-1 0-241,1 0 0,-8-9 0,0-4 1,1-3-445,-3-6 1,-3 12 0,-7-14 865,5-3 0,-4-4 0,6-13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7:02.889"/>
    </inkml:context>
    <inkml:brush xml:id="br0">
      <inkml:brushProperty name="width" value="0.08571" units="cm"/>
      <inkml:brushProperty name="height" value="0.08571" units="cm"/>
    </inkml:brush>
  </inkml:definitions>
  <inkml:trace contextRef="#ctx0" brushRef="#br0">44 63 8031,'0'-22'2182,"0"1"-1775,0 8 1,0 6-1,0 14 1,0 10 93,0 10 0,0 7 0,0 12 0,3 5-55,4 7 1,-5 5 0,8 2 0,-3-2-152,0-5 1,1 2 0,-6-9 0,3-2 1065,2-3-804,0-12 1,-7-18 0,0-20-616,0-16 1,-2-16 0,-3 0-1,-4-5-768,-4-3 1,6 0 0,-5 1 0,0-1 270,0 1 1,7 6 554,-2 1 0,-5 0 0,0-8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2:06.475"/>
    </inkml:context>
    <inkml:brush xml:id="br0">
      <inkml:brushProperty name="width" value="0.08571" units="cm"/>
      <inkml:brushProperty name="height" value="0.08571" units="cm"/>
    </inkml:brush>
  </inkml:definitions>
  <inkml:trace contextRef="#ctx0" brushRef="#br0">240 654 8210,'0'14'205,"0"1"0,0 2 259,0 2 1,0 5-1,0 5 1,0 5-127,0 0 1,0 17 0,0 0 0,0 9-315,0 6 0,2 1 1,3 4-1,2-1-423,-2-7 1,5-8 0,-3-14 0,-2-4 66,-2-8 332,-3-15 0,0-4 0,0-10 0</inkml:trace>
  <inkml:trace contextRef="#ctx0" brushRef="#br0" timeOffset="269">0 371 8139,'15'-7'0,"-1"-3"225,3-2 1,5 7 0,5-2-1,2 4 70,-3 3 0,8 3 1,3 2-1,4 4 413,2 3 1,1 5 0,-1 10 0,1 2-525,0-2 0,-3 4 1,-7 0-1,-13 1-33,-11-1 1,-8 6 0,-4-6 0,-5 3-269,-8 5 0,-14-8 1,-5-2-1,-2-5-497,0-2 1,-1-3-1,-4-4 1,3-8-353,1-4 1,11-3-1,-3 0-1413,4 0 2379,4 0 0,9-10 0,2-2 0</inkml:trace>
  <inkml:trace contextRef="#ctx0" brushRef="#br0" timeOffset="552">893 828 12994,'22'0'337,"0"0"1,9 0 0,6 0 0,4 3-674,2 4 0,1-5 1,-1 5-1,1-4-272,-1-3 608,1 0 0,9-10 0,3-2 0</inkml:trace>
  <inkml:trace contextRef="#ctx0" brushRef="#br0" timeOffset="686">1438 632 8139,'-25'0'278,"-4"0"0,3-7 0,-8 0 0,0 2 529,0 2 1,0 3-1,-4 0 1,1 0-404,-1 0 0,6 0 0,1 0-1398,-1 0 0,8 0 994,-5 0 0,14 0 0,6 0 0</inkml:trace>
  <inkml:trace contextRef="#ctx0" brushRef="#br0" timeOffset="1234">2374 436 8121,'10'-22'-3,"-8"-7"0,5 0 1,-4 3 155,-3 1 0,-3 4 1,-1-1-1,-6 3 190,-2 4 1,-3-2 0,-6 10 0,-1 2 47,0 3 1,-7 6 0,0 9-1,0 8-201,-3 4 1,8 8 0,-5 4 0,5 4 40,2 2 1,3 1-1,4-1 1,8-1-299,5-6 1,2 5 0,0-7 0,2 0-79,5-5 0,5-7 1,13-5-1,4-5-91,7-3 1,-2-1 0,2-8 0,3 0-744,2 0 1,-5-3 978,1-4 0,-1-5 0,7-10 0</inkml:trace>
  <inkml:trace contextRef="#ctx0" brushRef="#br0" timeOffset="1399">2657 763 8782,'0'-22'0,"0"0"0</inkml:trace>
  <inkml:trace contextRef="#ctx0" brushRef="#br0" timeOffset="1786">3027 393 8129,'0'-22'357,"0"0"0,0 8 1410,0-1-1401,0 10 1,0-2 0,0 14 0,0 10-32,0 10 1,-7-1 0,0 8-1,2 0-311,3 0 0,2 2 1,0 5-1,0-2-522,0-3 1,2-9 0,5 2-128,8-5 1,4-4 0,3-6 0,0-7 77,-1-4 0,1-6 0,0-4 0,0-7 232,0-6 0,-3-4 0,-2-3 0,-3-4 246,3-3 1,0 7-1,-2-4 1,-6 4 290,1 6 1,-7-6-1,4 13 634,-5-6 0,-4 8-328,-5 5 0,2 14 0,-7 8 0,2 4 156,5 3 0,3-1 0,2 1-437,0 0 0,2 0 0,5-3-107,8-4 1,4 2 0,3-10 0,0-2-2079,0-3 1,2-2 1937,5 0 0,-5 0 0,7 0 0</inkml:trace>
  <inkml:trace contextRef="#ctx0" brushRef="#br0" timeOffset="2000">2897 1 8110,'-22'0'-28,"7"0"420,1 0 0,11 0 0,6 0 0,14 0 4,9 0 0,13 0 0,0 0 0,7 0-541,5 0 1,9 0 0,-4 0 0,2 0 144,0 0 0,0 0 0,7 0 0</inkml:trace>
  <inkml:trace contextRef="#ctx0" brushRef="#br0" timeOffset="2469">109 44 8069,'12'-2'193,"-4"-6"0,4 6 0,2-5 833,6 4 0,11 3 0,8 0 0,7 0-812,5 0 1,9 0 0,1 0 0,6 0-711,6 0 0,-10 0 496,-12 0 0,-5 0 0,-3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7:03.664"/>
    </inkml:context>
    <inkml:brush xml:id="br0">
      <inkml:brushProperty name="width" value="0.08571" units="cm"/>
      <inkml:brushProperty name="height" value="0.08571" units="cm"/>
    </inkml:brush>
  </inkml:definitions>
  <inkml:trace contextRef="#ctx0" brushRef="#br0">45 719 7782,'0'-15'1553,"0"1"-801,0 9-947,0-5-738,0 10-131,0 0 49,0-9 373,0 6 1535,0-6 859,0 9 255,0 0 221,-10 0-1807,7 0 0,-9 0-157,5 0 0,5 9 0,-6 6 81,6 4 1,2 3 0,0 0 0,0 2-38,0 5 0,2-2 1,3 6-1,5 1-38,2 0 0,-5-7 0,8 4-114,2 1 0,2-8 0,3 2 44,0-9 1,-1-7 0,1-12-185,0-6 0,0-11 0,0-12 0,-3-3 74,-5-5 0,6-2 1,-8 0-1,2 2-590,1 3 1,-3-1 0,2-6 0,-4-1-529,0 1 0,-5 9 0,7 2 0,-3 3-1193,-4 0 1,-2 8-148,-3 6 2368,0 10 0,0-4 0,0 9 0</inkml:trace>
  <inkml:trace contextRef="#ctx0" brushRef="#br0" timeOffset="1220">262 675 8051,'-9'22'0,"-3"0"213,-1 0 1,4 2 0,9 2 0,0 4 157,0-4 1,2 6-1,3-1 1,5 0-14,2 1 1,2 4 0,8-7 0,2-2-87,5-3 0,-5-2 1,6-3-1,-6-4 51,-2-8 1,-1-5 0,1-2-161,0 0 0,0-12 0,-3-7 0,-2-10 72,-3-5 1,-1-2 0,3-8-1,-3 1-173,-4-1 0,6-7 1,-8 0-1,-2 3-529,-3 2 0,6 10 1,-1 2-1,-2 2-2878,-3 6 1070,-2-8 2275,0 19 0,0-4 0,0 19 0</inkml:trace>
  <inkml:trace contextRef="#ctx0" brushRef="#br0" timeOffset="1720">959 22 8051,'0'15'213,"0"-1"1,0 1 0,0 9 0,0 2 271,0 3 1,7 10 0,1 0 0,-4 7-786,-1 5 0,-1 7 0,3-5 0,2 0 300,-2 0 0,7-2 0,0-7 0</inkml:trace>
  <inkml:trace contextRef="#ctx0" brushRef="#br0" timeOffset="1721">785 66 8866,'10'-12'1140,"7"4"0,7 3-1135,5-2 0,17 5 0,0-6 0,7 6-5,7 2 0,3-10 0,3-2 0</inkml:trace>
  <inkml:trace contextRef="#ctx0" brushRef="#br0" timeOffset="1722">1830 545 8030,'3'-22'639,"4"0"1,-5 0-277,6 1 1,-6 11 0,-2 10 0,0 12-27,0 7 1,-7 10 0,-3 3 0,-2 4-245,-5 10 1,5 0-1,-3 10 1,-2-1-521,-2 1 0,-3-5 0,1 7 0,-1 0-1138,0-2 0,0-3 1565,0-10 0,1-9 0,-1-2 0</inkml:trace>
  <inkml:trace contextRef="#ctx0" brushRef="#br0" timeOffset="1723">1460 762 8030,'22'-12'77,"0"5"0,2-3 0,2 3 1,3 2 232,-2 3 1,4 4 0,1 6 0,2 6 43,5 5 1,-8 6-1,0 1 1,1 3-250,4-2 0,-2 0 0,0-1 0,-3 3-105,-4-2 0,7-3 0,0-2 0</inkml:trace>
  <inkml:trace contextRef="#ctx0" brushRef="#br0" timeOffset="7753">1896 414 8025,'-15'22'154,"3"0"0,0-1 18,0 1 0,0 2 0,-5 3 0,2 4 100,-2 3 1,5 3 0,-2 4 0,-1-3 25,3-1 0,-5-8 0,10 5 0,0-1-85,-3 1 0,5-5 1,-7 5-1,0-2-172,0-6 1,4-1 0,-6-4 0,-1 1-512,3 0 0,3-8 0,6-2-1685,-4-2 587,5-3 1568,-8-7 0,10 0 0,0 0 0</inkml:trace>
  <inkml:trace contextRef="#ctx0" brushRef="#br0" timeOffset="7982">1416 697 8025,'0'-14'1508,"0"-1"-639,0 1 0,3 1-179,4 6 1,5 7 0,12 7 0,5 8-84,8 4 1,4 6 0,2 1 0,3 6-65,5 1 0,-2 1 0,6 5 0,1-3-307,0 3 1,-8-5-1,3 0 1,-8 0-303,-6 0 1,-6-10-1,-9 0 1,0-7-1293,-1 0 0,-9-5-2482,-4 2 3840,-6-9 0,-2 5 0,0-10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7:08.004"/>
    </inkml:context>
    <inkml:brush xml:id="br0">
      <inkml:brushProperty name="width" value="0.08571" units="cm"/>
      <inkml:brushProperty name="height" value="0.08571" units="cm"/>
    </inkml:brush>
  </inkml:definitions>
  <inkml:trace contextRef="#ctx0" brushRef="#br0">0 828 8126,'0'14'194,"0"1"0,0-1 1,3 8 112,4 0 0,-5-8 0,5 3 1,-4 5-41,-3 5 0,7 2 0,3-7 0,2 2-22,5 5 0,-5-12 0,2 2 56,3-7 1,3-5 0,2-7 0,-3-2-112,-5-5 1,6-5-1,-6-13 1,3-4 19,-2-7 1,4 2-1,-7-2 1,3-3 65,-1-2 0,-7-2 0,6-1 0,-4 0-274,-4 1 1,-2 2 0,-3 2 0,0 5-2866,0 3 175,0 2 2688,0 17 0,9 12 0,3 12 0</inkml:trace>
  <inkml:trace contextRef="#ctx0" brushRef="#br0" timeOffset="137">196 762 8126,'-12'10'148,"2"-5"0,10 9 176,0 3 0,3 3 0,4-1 1,7-2 217,6-2 1,2-1 0,2 8 0,2 2-293,3 5 0,10-5 0,-3 8 0,3-3-208,-3 0 0,-2 0 0,-7-10 1,2-4 79,-2-8 0,-3-5 0,-2-4-47,-1-5 0,-6-8 1,-1-14-1,1-5 47,-3 0 0,5-7 0,-7 5 0,-1-5 15,1-3 1,0 1-1,-5 2 1,2 2-470,-2 3 1,-3 9-1,0-2-2377,6 5 2709,-6 12 0,-2 2 0,-12 10 0</inkml:trace>
  <inkml:trace contextRef="#ctx0" brushRef="#br0" timeOffset="138">915 131 8724,'7'22'354,"0"-1"0,0 4 0,-7 4 1,0 7-166,0 5 1,3 3 0,2 2 0,2 2 46,-2 3 1,5 0 0,-3-8-1,0-2-236,3-4 0,-8-6 0,8-9 0</inkml:trace>
  <inkml:trace contextRef="#ctx0" brushRef="#br0" timeOffset="139">740 109 9199,'3'-14'967,"4"2"0,8 2-639,4 5 1,12-5-1,6 3 1,4 0-420,2-3 1,8 8-1,3-8 1,-1 3 90,0-1 0,7 1 0,-4 7 0</inkml:trace>
  <inkml:trace contextRef="#ctx0" brushRef="#br0" timeOffset="376">1851 545 8104,'22'-10'422,"-8"8"-71,1-6 0,-10 16 1,2 6-1,-7 8-145,-7 7 1,-5 5-1,-8 9 1,3 3-248,3 5 1,-1-5-1,-6 7 1,-1-2-266,0 0 1,0 0 0,0-8 305,1 1 0,-11-1 0,-2 1 0</inkml:trace>
  <inkml:trace contextRef="#ctx0" brushRef="#br0" timeOffset="2521">1503 588 8104,'21'-12'-10,"1"5"1,0 4 363,0 3 0,0 0 0,-1 0 0,1 3 11,0 4 1,7 12 0,0 10-1,0 1-204,2 1 1,-4 0 0,7 8-1,0-5-1006,0-3 845,-8 8 0,15-5 0,-7 10 0</inkml:trace>
  <inkml:trace contextRef="#ctx0" brushRef="#br0" timeOffset="3230">3245 566 8725,'9'-12'1524,"-6"5"-1162,4 14 0,-14-2 0,-8 10 1,-4 2-201,-3 2 0,-7 3 0,-2 0 0,-3-1-203,-5 1 1,5 7 0,0 0 0,1 0-46,-1 3 0,7-8 1,-2 2-1,7-6 569,8-6-129,4-9 1,12 5-1,8-10 1,9 0 90,8 0 0,9 0 1,-4 0-1,2 0-148,4 0 0,1 7 1,0 3-1,-3 2-178,3 5 1,-5 2-1,0 1 1,-3-4-752,-4-1 1,-6 0-1,-4 4 1,-5-2 146,-2-3 0,5-6 485,-8 6 0,10-9 0,-5 5 0</inkml:trace>
  <inkml:trace contextRef="#ctx0" brushRef="#br0" timeOffset="3231">4072 675 7971,'20'-21'0,"-3"-1"338,-3 0 0,1 0 0,6 3 0,-1 2 1818,-6 2-1729,-4 11 0,-12-4 1,-6 16-1,-6 6-187,-6 5 1,-1 13 0,1 4-1,3 3-119,3-3 1,2 5-1,-3-4 1,8 1-71,4-1 0,3 1 1,0-9-1,3-2 223,4-3 0,5-12 0,12-4 0,3-6 107,2-2 1,10-19 0,-3-10 0,5-13-54,3-8 1,-3-4-1,-5-6 1,-7 4-279,-5 3 1,-11 2 0,-6 8-1,-5-1-655,-2 1 1,-17 11-1,-7 10 1,-10 13-4165,-12 6 4769,3 3 0,-20 10 0,7 2 0</inkml:trace>
  <inkml:trace contextRef="#ctx0" brushRef="#br0" timeOffset="3232">1873 566 8115,'10'-12'80,"-8"-7"963,5 4-405,-4 6 1,-3 2-195,0 14 1,0 5 0,0 10 0,-3-1-60,-4 1 0,2 7 0,-9 3 0,-1 2-76,3 4 0,-7 11 0,4 1 0,-4 1-227,-3 3 1,0-9 0,3 6 0,2-7-78,2-8 0,8 3 1,-5-10-823,2-2 0,1-13-1012,1-7 1,6-7-1116,-5-7 2944,4 5 0,3-18 0,0 8 0</inkml:trace>
  <inkml:trace contextRef="#ctx0" brushRef="#br0" timeOffset="3233">1612 697 8234,'2'-12'1365,"3"2"-653,2 1 0,3 6 0,-3-4-95,8 5 1,4 2 0,3 0 0,2 2 171,5 5 0,-3 8 1,11 11-1,1 6 76,4 2 0,1 0 0,3 4 0,3-4-410,1-2 1,1 4-1,-7-7 1,-3-2-695,-5-3 0,-4-2 0,-11-3-533,1-5 0,-10-2-1632,-4-4 1,-8-6 2403,-8 5 0,-14-14 0,-11-5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7:06.413"/>
    </inkml:context>
    <inkml:brush xml:id="br0">
      <inkml:brushProperty name="width" value="0.08571" units="cm"/>
      <inkml:brushProperty name="height" value="0.08571" units="cm"/>
    </inkml:brush>
  </inkml:definitions>
  <inkml:trace contextRef="#ctx0" brushRef="#br0">20 414 8220,'-12'0'1763,"4"0"1,16 0-1514,6 0 0,8 0 1,4 0-1,6 0-569,2 0 1,0 0-1,4 0 1,-4-2 318,-2-6 0,6-4 0,-4-9 0</inkml:trace>
  <inkml:trace contextRef="#ctx0" brushRef="#br0" timeOffset="184">651 0 8284,'-7'15'298,"0"-1"1,-1 1-1,8 7 1,0 2 449,0 5 1,0-3 0,0 13 0,0 5-396,0 4 1,3 10-1,2-5 1,4-2-679,3-5 1,-4 3-1,4-13 1,-3 5 324,-4 3 0,7-11 0,0-1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7:05.533"/>
    </inkml:context>
    <inkml:brush xml:id="br0">
      <inkml:brushProperty name="width" value="0.08571" units="cm"/>
      <inkml:brushProperty name="height" value="0.08571" units="cm"/>
    </inkml:brush>
  </inkml:definitions>
  <inkml:trace contextRef="#ctx0" brushRef="#br0">0 88 7990,'7'-15'138,"1"1"1,-1 6 364,-7-6 0,2 9-261,6-2 1,-3 7 0,9 5 0,3 4-164,2 3 0,10 1 0,3 4 0,2-3-138,4 3 1,4 2 0,1 3 0,-2-3 12,-4-4 1,4 2-1,-7-7 1,-1-1 364,-4 1 1,-4-3-1,-6-4-94,-4 4 0,-1-5 1,-12 8 226,-4 0 0,-20-5 1,0 7-1,-4 0-98,-6 0 1,6-5-1,-8 8 1,0-1-413,0-2 1,8 8 0,-3-6 0,4 3-498,4-2 1,-1 1 0,2-6-1,3 2-924,3 5 0,9-5 1479,-2 3 0,4-10 0,3 4 0</inkml:trace>
  <inkml:trace contextRef="#ctx0" brushRef="#br0" timeOffset="281">1046 44 7991,'9'-22'488,"-6"10"0,4 3 1,-12 14-215,-2 9 1,-10 1 0,5 16 0,-3 0-84,1 6 1,9 6 0,-2 6 0,4 2-70,3-3 0,3-2 1,4-3-1,7-1 116,6-6 1,9-14-1,5-15 1,4-5 265,8-2 0,10-9 0,-5-8 0,-5-10-152,-8-9 1,1-13 0,-10-1 0,-5 1-242,-7 3 0,-7 5 1,-12 2-1,-8 5-605,-12 3 1,-4 2 0,-16 10 0,-4 4-883,0 8 1,-7 4 1375,2 3 0,-9 0 0,4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8:59.082"/>
    </inkml:context>
    <inkml:brush xml:id="br0">
      <inkml:brushProperty name="width" value="0.08571" units="cm"/>
      <inkml:brushProperty name="height" value="0.08571" units="cm"/>
    </inkml:brush>
  </inkml:definitions>
  <inkml:trace contextRef="#ctx0" brushRef="#br0">22 806 10546,'0'-10'865,"-2"10"-491,-6 13 0,6 6 0,-5 5 0,4 3-192,3 2 0,0 9 0,0-1 0,0 1-396,0-1 0,8 1 0,-1-8 0,0-4-66,3-2 1,-5-4 293,9-6 0,-7-7 0,5-16 0,-2-11 83,-5-6 1,0-10-1,0 4 1,2 1 284,-2-1 0,-3 3 0,-2 7-78,0 1 1,3 8-229,4 6 1,2 17-1,8 9 1,-4 10-26,-4 5 0,8 0 0,-2 5 1,4-5 43,3-3 0,0-2 0,-1-10 1,4-4 441,4-8 1,-5-4 0,5-8-1,-5-7-43,-2-10 1,-3-14-1,-2-1 1,-5-4-336,-2-2 0,4-1 0,-6 1 1,-4-1-326,-1 0 1,-3 3 0,0 3 0,-3 4-1042,-4 2 1,2 3-3906,-9 7 1905,9 1 3207,-5 18 0,10 6 0,0 18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9:01.923"/>
    </inkml:context>
    <inkml:brush xml:id="br0">
      <inkml:brushProperty name="width" value="0.08571" units="cm"/>
      <inkml:brushProperty name="height" value="0.08571" units="cm"/>
    </inkml:brush>
  </inkml:definitions>
  <inkml:trace contextRef="#ctx0" brushRef="#br0">23 175 8024,'2'-19'1082,"5"4"0,5 5 1,13 10-1,1 0-865,3 0 0,12 0 1,0 0-1,8 0-584,-1 0 0,-2 0 0,-2 0 0,-1 0-1933,1 0 2300,-1 0 0,-9 0 0,-2 0 0</inkml:trace>
  <inkml:trace contextRef="#ctx0" brushRef="#br0" timeOffset="852">458 23 8024,'-43'0'0,"-1"0"0,0 0 0,1 0 434,-1 0 0,3 0 0,3 2 1,4 3-499,2 2 1,3 0-1,7-9 64,1-5 0,8-5 0,4-10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8:56.590"/>
    </inkml:context>
    <inkml:brush xml:id="br0">
      <inkml:brushProperty name="width" value="0.08571" units="cm"/>
      <inkml:brushProperty name="height" value="0.08571" units="cm"/>
    </inkml:brush>
  </inkml:definitions>
  <inkml:trace contextRef="#ctx0" brushRef="#br0">0 502 7961,'0'-22'-1087,"0"0"2047,0 0 0,0 8 1009,0-1-1607,0 10 1,0-2 0,0 14-78,0 8 0,0 11 1,0 6-1,0 2 4,0 5 1,3 4-1,1 5 1,4 6-78,-3 1 1,4 3 0,1 5 0,2-5-51,5-7 0,-5-7 0,3-8 0,1-7 157,4-5 1,2-4 0,-1-6 0,1-9 36,0-10 1,7-14 0,0-13 0,0-4-154,2-10 1,-6 0-1,4-12 1,-5-2-469,-2-3 1,-1 5 0,1 2 0,0 0-358,0 1 1,-8 6 0,-2-2 0,1 5-586,-1 3 0,-8 9 0,4 5 0,-6 5 1207,-2 2 0,0 0 0,0 0 0</inkml:trace>
  <inkml:trace contextRef="#ctx0" brushRef="#br0" timeOffset="264">305 414 7961,'0'22'174,"0"2"0,0 5 0,0 8 300,0 4 1,0 5 0,2 2-1,6 8 3,6 7 0,6-10 0,1 10 0,1-7-10,0-8 0,7-9 1,2-8-1,1-7 40,-1-12 1,-2-7-1,-7-7 1,0-5-278,0-8 1,-3-7-1,-2-7 1,-3-7-174,3-5 0,-4-10 0,1-2 0,1-3-463,-3-4 0,5 4 0,-8 0 0,3 1-803,5-1 0,-7 8 1,0-3-1,-3 5-339,0 2 1,0 1 1547,-7-1 0,10 1 0,2-1 0</inkml:trace>
  <inkml:trace contextRef="#ctx0" brushRef="#br0" timeOffset="810">828 1 7961,'0'21'-126,"0"1"1,0 2 0,0 5 627,0 8 1,7 6-1,0 8 1,0 7-43,3 5 0,-5 12 0,7 3 1,0 1-94,0 1 1,-4 0 0,6 5 0,1-8-64,-3-11 0,0-4 1,-7-11 265,2-2-239,0-13 1,-7-26 0,-2-22-293,-6-13 1,6-11 0,-5 5 0,4-3-187,3-5 0,0 5 1,0 0-1,0 3-76,0 4 0,0-4 1,3 4-41,4 8 1,-2-1 0,9 13 182,3 2 1,3 13 0,1 6 0,1 5 55,0 3 0,0 7 1,0 3-1,-1 2 7,1 4 0,0-4 0,0 0 0,-3 0-91,-4 0 0,4-8 1,-5 3 56,6-4 1,2-6-1,-1-4 28,1-8 1,0-5 0,0-2 0,-1-2 114,1-5 0,0-15 0,0-12 0,0-5-29,-1-4 1,1 4 0,0-14 0,0 2 19,-1 0 0,-9 0 0,-4 8 0,-6 2-14,-2 4 1,-10 6 0,-4 11 0,-8 3 55,-7 3 0,5 9 0,-5-2 0,5 7 161,2 7 0,0 5 0,0 12 0,1 5 390,-1 8 0,10-3 0,2 2 0,3 3-333,0 2 1,-1 0 0,8-5 0,0-4-538,0-1 0,10-7 0,7 5 0,7-7-934,5-7 0,10-6 0,-3-9 0,5 0-70,3 0 1,7-2-1,-1-5 1198,-1-8 0,-3-4 0,-3-3 0</inkml:trace>
  <inkml:trace contextRef="#ctx0" brushRef="#br0" timeOffset="2353">1851 872 11234,'0'22'289,"0"-1"0,7 1 0,1 0 0,-1 0 27,3-1 0,-6 8 0,9 0 0,-4-2-224,-4-3 1,5-2-1,-1-3-17,4-4 0,-9-8 0,4-16-119,-6-13 1,-2-2 0,2-13-1,3-4-284,3-7 0,-1 2 0,-7-7 0,0 2-187,0 0 1,7 0-1,3 8 1,-1 1-1086,1 6 1,7-3 1123,-2 10 0,4 12 0,0 17 457,-4 13 1,-6 13-1,-9 6 1,3 1 18,4 6 0,-4 10 0,4-1 0,-5-4 135,-2-6 1,0-4 0,3 5-1,2-5 546,2-3 0,10-9 0,-3-10-245,6-2 1,1-3 0,4-7 0,1-2-69,3-6 1,0-4 0,-7-10 0,0-2-210,0-5 1,-1 5-1,-1-7 1,-6 2-60,-7-1 0,3-6 1,-3 5-1,-2-1-143,-2 1 1,-13-5-1,-7 4 1,-7 1-80,-5-1 0,-3 10 1,6 10-1,-3 3-152,2 4 0,-4 2 0,2 8 0,2 10 344,3 14 1,2 9 0,0 8-1,3 5 406,4 7 0,6 5 1,9 0-1,2-2-162,5-3 1,10-3 0,17 1 0,12-12-1129,7-13 0,15-16 814,12-8 0,-29-5 0,2-2 0,3 0 0,-1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9:19.147"/>
    </inkml:context>
    <inkml:brush xml:id="br0">
      <inkml:brushProperty name="width" value="0.08571" units="cm"/>
      <inkml:brushProperty name="height" value="0.08571" units="cm"/>
    </inkml:brush>
  </inkml:definitions>
  <inkml:trace contextRef="#ctx0" brushRef="#br0">197 1416 8107,'0'-22'326,"0"0"0,-3 3 0,-2 2 665,-2 3 1,-10 9-1,3-2-462,-6 4 1,-2 6-1,1 4 1,1 7-386,6 6 0,-6 4 0,8 2 0,0 4-310,5-4 1,5-2 0,2-2-1,0 0-56,0 0 1,0-8 0,2-2-15,5-2 1,5-3 0,10-7 176,0 0 0,0-7 1,-3-3-1,-2-2 259,-3-5 0,-6 5 1,6 0 491,3 2 1,-5 3-278,3 7 0,-1 3 0,6 4-390,-6 7 0,-2 6 1,-7 4-1,2 2-336,-2 4 0,0 1 0,0-4 0,2 2-124,-2-3 0,-3-9 0,-2-2 0,0 2-1629,0 2 1779,0-7 0,0-5 435,0-14 1,-7 2-1,0-9 1,2-3 212,3-3 1,2-1 0,0-1 0,0 0 246,0 0 1,0 1 0,2-1-245,5 0 1,-2 7-1,10 3 1,2 3-241,2 4 0,3 2 0,0 3 0,2 0-379,5 0 0,-5 3 0,7 2 0,-2 4-818,0 3 0,1 1 0,-11 4 0,-2-3-2560,-3 3 3631,1-7 0,7 9 0,-1-7 0</inkml:trace>
  <inkml:trace contextRef="#ctx0" brushRef="#br0" timeOffset="1705">806 1525 8143,'0'-29'0,"0"0"561,0 2 0,0 3 0,0 2 235,0 0 1,0 8-1,-2 2-238,-5 2 0,2 3 1,-7 9-1,0 6-310,-1 6 0,9 8 0,-6 7 0,3 7-260,-1 5 1,1 0 0,7-2 0,0-3-468,0 3 0,7-7 1,3-6-1,2-6-93,5-6 0,10-9 0,2 2 0,0-7 89,2-7 0,1-8 0,6-14 0,-4-7 56,-2-5 0,-3-5 0,-7-2 0,-3-6 289,-5-1 1,3-3-1,-9-10 1,-3-5 35,-3-6 0,-2 1 1,-2-2-1,-3 0 56,-3 3 1,-9 2-1,5 12 1,-2 7 558,-1 13 1,8 21-1,-5 24 96,2 18 0,3 14 0,7 17 0,0 7-171,0 5 1,0 4 0,0 3-1,0 3-608,0-3 0,10-2 0,2-3 0,2 3-631,1 5 1,-1-15 800,8 0 0,10 0 0,1-3 0</inkml:trace>
  <inkml:trace contextRef="#ctx0" brushRef="#br0" timeOffset="1706">2374 915 7986,'0'-22'0,"3"1"582,4-1 0,-5 12 0,6 10-372,-6 12 0,-2 17 0,-2 10 1,-6 7-109,-6 5 0,-3 9 0,0-4 1,2 2-310,-2 0 1,-9 0 0,-3 7-1,2-2-464,3-5 0,5-4 0,2-16 1,5-6 670,2-10 0,-7-15 0,5 3 0</inkml:trace>
  <inkml:trace contextRef="#ctx0" brushRef="#br0" timeOffset="1707">2069 959 7986,'15'-12'549,"-1"4"-55,3 6 0,-5 9 1,3 5-1,2 5-38,2 7 1,3 13 0,0-1-1,2 5-247,5 3 0,-2-1 0,9 1 0,0-3-512,-2-5 1,7 5-1,-7-7 1,2 0 302,1-5 0,-11-5 0,6-2 0</inkml:trace>
  <inkml:trace contextRef="#ctx0" brushRef="#br0" timeOffset="1708">2919 1525 8866,'21'0'315,"1"0"1,2 0 0,3 0 0,4 0-713,3 0 0,-5-3 1,8-1-1,1-6-346,3-2 1,-4 5-1,-6-8 743,-7-2 0,13-2 0,-13-3 0</inkml:trace>
  <inkml:trace contextRef="#ctx0" brushRef="#br0" timeOffset="1709">3289 1372 8004,'-22'-2'0,"0"-3"153,0-2 0,-7 0 0,-2 7 0,0-3 265,-1-4 1,-4 5 0,4-6 0,-2 6-511,-4 2 0,6 0 92,3 0 0,5 0 0,2 0 0</inkml:trace>
  <inkml:trace contextRef="#ctx0" brushRef="#br0" timeOffset="1710">4595 1002 8059,'-29'41'-134,"0"-2"0,3-3-20,2 3 1,-6 10 0,1 4 0,3 0-123,2 0 0,9-2 0,3-10 276,2-5 0,-7 6 0,5-9 0</inkml:trace>
  <inkml:trace contextRef="#ctx0" brushRef="#br0" timeOffset="1711">4203 937 8059,'3'19'271,"4"-4"0,-2 7 0,9-3 0,3 10 173,3 5 0,9 2 0,2 5 1,1-2-5,-1-3 1,8-2 0,0 5-1,4-5-749,1-3 1,4-2-1,-14-9 1,0-3-707,-5-3 1,2-2 1014,-2 3 0,0-6 0,-7-9 0</inkml:trace>
  <inkml:trace contextRef="#ctx0" brushRef="#br0" timeOffset="1712">5031 1155 8059,'0'21'166,"2"1"155,6 0 0,-6 0 0,5 0 0,-4-1-303,-3 1 1,2 7 0,3 0 0,2-2-742,-2-3 723,7 7 0,0-6 0,10 6 0</inkml:trace>
  <inkml:trace contextRef="#ctx0" brushRef="#br0" timeOffset="2943">6185 763 9473,'-22'0'420,"10"2"1,5 5 0,2 8-280,-2 4 1,4 10 0,-6 3 0,1 2-312,1 4 1,-2 6 0,1 4 0,-6 3 169,-6-2 0,-1 6 0,-1 1 0</inkml:trace>
  <inkml:trace contextRef="#ctx0" brushRef="#br0" timeOffset="2944">5793 763 8088,'15'14'639,"-1"1"1,-7-1 0,8 8 0,2 0-223,2 0 1,13 2-1,4 2 1,5 3-240,3-2 1,-1 5 0,3-1 0,3 0-179,1 1 0,1 7 0,-7-6 0</inkml:trace>
  <inkml:trace contextRef="#ctx0" brushRef="#br0" timeOffset="2945">6533 1046 8082,'15'-22'125,"0"0"0,1 0 0,11 1 224,2-1 1,7 7 0,-4 3 0,2 3-31,4 4 0,-6 2 0,-1 3 0,-4 3 16,-5 4 0,2 5 1,-17 10-1,-2 2-127,-3 5 1,-4 3 0,-5 6 0,-8-1-142,-4 1 1,-10 3 0,0 3-1,5-3-155,7-5 1,0-4 0,7-10-119,-2-1 0,10-1 0,2-6 52,12-6 0,7-8 1,5-5-1,5-2-315,8 2 0,4-5 1,2 0 468,1-2 0,9-2 0,3-8 0</inkml:trace>
  <inkml:trace contextRef="#ctx0" brushRef="#br0" timeOffset="2947">4116 697 8069,'-21'-19'0,"-1"2"115,0 3 0,-2 9 0,-3-3 0,-4 6 79,-3 2 0,5 12 0,-7 10 1,-3 12 238,-2 7 1,4 19 0,3 8-1,3 10-86,4 11 0,10 8 0,11-43 0,0 1 0,2-1 0,1 1-180,3-1 1,3 1 0,4-5 0,5-1-1,6-2 1,5-2 0,33 37-376,-22-44 1,4-3-1,7-5 1,2-2 0,3-4-1,2-2 1,2-4 0,1-3-144,2-3 0,2-2 0,1-1 0,1-1 0,4 3 0,1 0 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9:14.071"/>
    </inkml:context>
    <inkml:brush xml:id="br0">
      <inkml:brushProperty name="width" value="0.08571" units="cm"/>
      <inkml:brushProperty name="height" value="0.08571" units="cm"/>
    </inkml:brush>
  </inkml:definitions>
  <inkml:trace contextRef="#ctx0" brushRef="#br0">543 937 8135,'-2'-19'460,"-5"4"1,4-4 177,-4 4 0,5 8-336,2 7 0,0 17 0,0 15 0,0 1-76,0 6 1,9 10 0,3 4-1,3 2-247,0 6 1,-3-1 0,5-1-1,-3-9 11,3-4 0,2-12 0,3-7 0,0-10 465,0-10 1,-1-7 0,1-10 0,2-11-154,5-13 1,-4-17 0,4-7 0,-5-5-130,-2-2 0,4 2 0,-2 2 0,-4 6-687,-1 1 0,1-4 1,1 10-1,-1 4-541,-6 6 0,3 11 1,-10-2-1,-2 5 1055,-2 2 0,-3 10 0,0 2 0</inkml:trace>
  <inkml:trace contextRef="#ctx0" brushRef="#br0" timeOffset="1396">848 850 8155,'0'22'87,"0"0"1,0-1 0,0 1-1,0 2 160,0 5 0,0-4 1,0 6-1,3-2 211,4 0 0,5 7 1,10-4-1,0 2-285,-1 5 0,1-8 0,0-2 0,0-7 133,0-8 1,-1-4 0,1-10 0,0-2-107,0-6 1,-1-6-1,1-15 1,0-10-31,0-9 1,0-1-1,-3-9 1,-2 0-449,-3 2 0,1-6 1,4 6-1,-2-2-453,-2 0 1,-10 9 0,4-1 0,-2 6-473,1 8 0,-1 12 1203,-7 9 0,0 10 0,0-5 0</inkml:trace>
  <inkml:trace contextRef="#ctx0" brushRef="#br0" timeOffset="1397">1393 1003 7393,'0'21'-64,"0"1"0,0 0 0,0 0 1,0-1 801,0 1 0,7 0 0,0 0 0,-2 2-664,-2 5 0,-3 5 1,0 9-1,0-1-489,0-6 1,0 5 0,0-5 414,0 5 0,9 3 0,3 0 0</inkml:trace>
  <inkml:trace contextRef="#ctx0" brushRef="#br0" timeOffset="1398">1937 872 8125,'15'7'514,"-1"0"0,-9 10 0,2-2 0,-4 4-161,-3 3 1,0 2 0,2 5-1,3 5-61,2 0 1,1 7-1,-6-5 1,3 6-269,2 1 1,8-2 0,-6-4-1,1-8 81,0-5 0,7-12-54,-3-5 0,3-7 0,-3-7 1,-4-10 11,0-10 1,-8-4 0,6-8 0,-6 3 30,-2-3 0,0 5 0,2-2 1,3 0-156,2 2 1,1 2-1,-8 11-257,0-1 1,9 10 246,6 4 1,-3 16 0,0 9-1,0 7 39,0 5 0,-4 10 0,6-6 0,1 4 167,-3-1 1,7-9 0,-4 2 0,4-8 562,3-6 1,-8-5-1,1-10-112,2 0 0,0-17 0,-3-7 0,-7-8-277,-4-7 1,4-2 0,0-2 0,-2-1-684,-2 1 1,-3-1 0,0 0 0,0 1-1196,0-1 1,7 10-1,0 5 1,-2 5 1568,-3 2 0,8 1 0,2-1 0</inkml:trace>
  <inkml:trace contextRef="#ctx0" brushRef="#br0" timeOffset="1673">2656 1003 8119,'14'0'418,"1"0"668,2 0 0,2-8-343,3 1 0,0-7 0,-1 4-284,1-2 0,-7 7 1,-1-2-442,3 4 1,3 3-1,1 0-99,1 0 1,-7 8 0,-3 1-1,-3 6-259,-4 9 0,-2 0 0,-6 12 1,-4 3 44,-8 2 0,3 0 1,-2-4-1,-1-6 167,3 1 1,0-11 0,7 4 0,-2-9 211,2 1 1,3-4-430,2 1 1,9-9 0,6 2 0,7-4-758,7-3 1102,-5 0 0,27-20 0,-5-4 0</inkml:trace>
  <inkml:trace contextRef="#ctx0" brushRef="#br0" timeOffset="1674">3810 545 8065,'0'-22'211,"0"1"1,0-1-1,0 0 1481,0 0-1236,0 10 0,0 12 0,0 15 1,0 7-253,0 7 0,2 4 0,3 11 0,5 0 40,2-1 0,-5 3 0,5 3 0,-2 1-125,-5-1 1,5-1-1,-3-2 1,-2 0-954,-3-5 0,-2-12 0,0 0-206,0-5 0,2-14 912,6-10 0,-6-17 0,8-12 1,0 3 157,4 1 1,5 4-1,3-1 1,2 0 3,5 0 0,-4 10 1,6 5-1,-2 4 82,0 3 0,10 0 0,-5 3 0,0 4 160,-5 8 1,-8 6 0,-6 6 0,-8 5 69,-4 1 1,-6-4 0,-4 5 0,-10 0-143,-10 0 1,-9-7-1,-15 2 1,-4-5-467,-1-2 0,-5-3 0,8-2 0,0-5-1153,0-2 1415,2-3 0,7-17 0,1-2 0</inkml:trace>
  <inkml:trace contextRef="#ctx0" brushRef="#br0" timeOffset="1869">369 219 8076,'-34'0'81,"3"2"1,9 5-1,-2 8 161,-5 4 1,5 5 0,-5 8 0,2 11 23,-2 13 1,5 19-1,-5 12 1,16-38-1,2 1-86,-1 3 1,2 1 0,3 4-1,2 2 1,0 3 0,2 0-1,3 3 1,0 1-156,3 2 0,2 0 0,1-4 0,5-2 0,4-5 0,4-2 0,2-3 0,4-2-176,0-2 1,3-3 0,4-5 0,4-3 0,2-1-1,3-3 1,2-4 0,1-2-457,3-5 1,1-3 0,44 19 606,-42-27 0,1-2 0,41 7 0,8-17 0,-49 0 0,2 0 0,2 0 0,1 0 0</inkml:trace>
  <inkml:trace contextRef="#ctx0" brushRef="#br0" timeOffset="2082">4942 1 8208,'12'2'-21,"-2"6"188,0 6 0,-5 5 1,9 6-1,3 6 304,2 13 0,10 16 1,0 18-1,-2 4-220,-3 7 0,-16-38 0,-1 0 0,-1 0 0,0 0 0,-2 2 0,-1 0-112,-3 2 0,-2-1 1,-3-2-1,-2 0 1,-6 0-1,-3 0 1,-2 0-1,-1 0-153,-1-3 1,-1-1 0,-22 41 0,-1-9 0,1-7-491,-1-5 0,3-13 1,5-6-1,7-11-1067,4-9 0,4-7-311,-1-7 1882,10-6 0,2-18 0,10-3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19:31.282"/>
    </inkml:context>
    <inkml:brush xml:id="br0">
      <inkml:brushProperty name="width" value="0.08571" units="cm"/>
      <inkml:brushProperty name="height" value="0.08571" units="cm"/>
    </inkml:brush>
  </inkml:definitions>
  <inkml:trace contextRef="#ctx0" brushRef="#br0">44 697 8030,'0'-21'-48,"-3"-1"1,-1 0 0,-4 0 165,3 1 1,3-1 0,0 0 0,-3 0 638,-2 0 1,-1 1-1,8-1 1285,0 0-1744,0 0 1,0 13-1,3 9 1,2 14-7,2 13 1,2 7-1,-4 12 1,3 4-20,-4 8 1,6 5 0,-3 0-1,-2-2-696,-2-3 0,4-2 0,0 2 0,-2-8 73,-3-4 0,-2-9 0,0-3 0,0-3 350,0-4 0,0-13 0,0-4 0</inkml:trace>
  <inkml:trace contextRef="#ctx0" brushRef="#br0" timeOffset="745">501 1 8125,'22'29'104,"0"2"1,-1 5 281,1 10 1,7 8 0,0 13 0,-2 6-137,-3 7 1,-2 7 0,-3 7 0,-11-43-1,-1 0-84,-3 2 1,-1 0 0,-1 2 0,-2-1 0,-1 2 0,-2-1 0,-3 3 0,-3 1 155,-4 2 0,-3 1 1,-3-2-1,-3-1 1,-1-1-1,-2 0 1,-2-2-1,0-1-308,0 0 1,-1-1 0,-1 1 0,0-1 0,-3-2 0,1 0 0,1-4-1,2-2-1120,-23 34 0,5-20 1106,2-9 0,-2-12 0,5-8 0,7-6 0,3-8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2:04.410"/>
    </inkml:context>
    <inkml:brush xml:id="br0">
      <inkml:brushProperty name="width" value="0.08571" units="cm"/>
      <inkml:brushProperty name="height" value="0.08571" units="cm"/>
    </inkml:brush>
  </inkml:definitions>
  <inkml:trace contextRef="#ctx0" brushRef="#br0">87 383 8635,'-21'0'921,"6"2"0,1 5-596,-3 8 1,7 7 0,3 4 0,4 3-245,3-2 1,0 5 0,0-1 0,3 0-103,4 1 0,5-3 0,10-10 1,0-2-55,-1-2 1,4-10 0,1 2 0,3-5-208,-2-2 1,-3-2 0,-2-5 0,0-8 83,-1-4 1,1-3-1,-2-2 1,-3-3 127,-3-2 1,-7-7-1,5 4 1,0 1 41,1-1 1,-9 3 0,4 8 0,-6-1 81,-2 0 0,0 8 0,-2 1 195,-6 4 1,-4 11 0,-7 13 119,4 4 1,3 10-1,8 3 1,-4-1 125,3 0 0,3 8 0,2-5 0,2 2-177,6 1 0,-3-8 0,9 7 1,3 0-552,2-2 1,3-2-1,0-11 1,2 1-823,5 0 1,-5-10 1054,5-5 0,5-4 0,0-3 0</inkml:trace>
  <inkml:trace contextRef="#ctx0" brushRef="#br0" timeOffset="316">1176 731 8114,'22'12'-1636,"0"-4"1789,0-6 1,-1 5-1,4 1 1,4-4 475,7-1 0,15-3 0,7 0 1,2 0-562,-2 0 1,5-3 0,-7-1 0,0-4-927,-6 3 0,-6 1 1,-8-1 857,-7-3 0,-5-8 0,-2 3 0</inkml:trace>
  <inkml:trace contextRef="#ctx0" brushRef="#br0" timeOffset="483">1263 426 7776,'-21'0'-727,"-1"0"1,7 0 884,1 0 1,11 8 0,3-1 0,15-2-168,12-3 1,-1-2-1,10 0 1,3 0-328,2 0 1,3 0 0,-1 0 335,1 0 0,9 0 0,3 0 0</inkml:trace>
  <inkml:trace contextRef="#ctx0" brushRef="#br0" timeOffset="1103">1830 296 8068,'0'14'86,"0"1"0,0-1 168,0 8 1,0-7 0,0-1 0,2 1 16,5-3 0,-4 7 0,4-4-454,-5 4 1,-2 3 0,3-1-129,4 1 1,-2-10 157,9-4 0,-6-8 0,4-8 140,-3-6 1,-1-8 0,-8-5 0,0-4 321,0-3 1,7 0 0,0-4 0,-2 1-95,-3-1 0,-4-4 1,-3-1-1,-2 2-203,2 4 0,3-1 1,2 9 4,0 2-222,0 13 1,0 14 0,0 16 0,2 9 146,5 4 0,5 9 0,10-1 0,0 1 237,0-1 1,7 4-1,2-7 1,1 0 219,-1-5 1,5 2 0,-4-2-1,-1-5 149,1-7 1,-3 3 0,-7-6 11,-1 5 0,-8-4 0,-6 0 0,-7 1-57,-7 4 0,-13 4 1,-11 3-1,-3 4-240,-5 3 1,-9 2-1,-3 8 1,3-1-473,2 1 1,2-1 0,0 1-1,3-3-556,5-5 1,5 3-1,11-10 765,6-2 0,4-3 0,10-2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20:24.493"/>
    </inkml:context>
    <inkml:brush xml:id="br0">
      <inkml:brushProperty name="width" value="0.06" units="cm"/>
      <inkml:brushProperty name="height" value="0.06" units="cm"/>
      <inkml:brushProperty name="color" value="#E71224"/>
    </inkml:brush>
  </inkml:definitions>
  <inkml:trace contextRef="#ctx0" brushRef="#br0">409 184 7926,'-12'-17'355,"5"10"1,5 19 0,2 24 0,0 8 88,0 7 0,2 4 1,3 13-1,5 5-187,2 6 1,2 6 0,6 2 0,-4 0-384,-1 0 1,-3 0 0,3-2 0,-6-7-666,1-13 1,-8-12 0,6-17 146,-6-7 1,-2-16-1,0-13 1,-2-15 425,-6-12 1,-4-6-1,-9-11 1,-1 0 217,0 1 0,0-1 0,-2 1 0,-5-1 0,-7 1 0,2-8 0,-3 0 0,-1 3 12,-3 2 0,4 9 1,3 4-1,3 1 298,4 5 0,3 13 161,2 7 0,10 14 0,7 7 1,10 6-55,10 2 0,7-1 0,7 1 0,7 0-268,5 0 1,3-10 0,-1-5 0,1-5-807,-1-2 1,1 0-1,2 0 1,0 0 656,-3 0 0,15-19 0,-12-5 0</inkml:trace>
  <inkml:trace contextRef="#ctx0" brushRef="#br0" timeOffset="237">758 598 7926,'0'-22'-26,"0"0"0,0 0 79,0 1 0,7 6 1,0 1 569,-2-3 0,-2 5-266,-3-3 1,0 13 0,0 2-192,0 12 0,-3 14 0,-2 6 0,-4 2-224,-3 4 0,7 1 1,-3 0-1,6-5-201,2-3 0,0 5 0,0-7 1,0-2-182,0-3 1,0-9 414,0-1 0,10-9 0,4 0 80,6-10 0,-6-7 1,-2-10-1,0-2 341,0-5 1,-7 5 0,5-5 0,-3 5 525,0 2 1,3 0-415,-3 0 0,-2 10-473,10 5 1,-8 5 0,8 4 0,-1 5-389,-2 8 1,8-3 0,-6 2-1,3 3-315,-3 3 1,6-1-1,-8-2 1,2-5-813,1-2 1,-3 7 1479,3-3 0,14-4 0,-5-1 0</inkml:trace>
  <inkml:trace contextRef="#ctx0" brushRef="#br0" timeOffset="454">1128 815 7926,'-7'15'305,"0"0"0,-3-11 1292,3 4-1298,4-6 0,-7-12 0,13-4 0,2-6-10,2-1 0,8-1 0,-6 0 0,3 0-39,5 1 1,-5-1 0,3 2 0,2 4-70,2 1 0,-4 10 0,-1-2-378,3 5 1,2 2 0,3 2 0,-2 5-545,-6 8 0,3 6 0,-7 6 1,-1 2-1215,1-2 1955,-3-3 0,3 7 0,2 3 0</inkml:trace>
  <inkml:trace contextRef="#ctx0" brushRef="#br0" timeOffset="1664">1716 576 7926,'0'-22'672,"-2"0"0,-6 3 52,-6 5 1,2 4 0,-3 10 0,-2 2-129,-2 6 1,-3 4 0,0 12 0,1 5-431,-1 7 0,0 5 0,3 3 0,4-1-297,8 1 0,4-3 0,3-2 0,0-5-851,0-3 1,17-4 0,8-13 0,6-6-2690,8-6 3671,2-2 0,12-10 0,3-2 0</inkml:trace>
  <inkml:trace contextRef="#ctx0" brushRef="#br0" timeOffset="2051">1977 489 7926,'0'-15'1297,"0"1"0,-2 9-1020,-5-2 1,4 7 0,-4 9 0,5 11-45,2 6 0,0 6 0,0-3 0,2 5-270,5 0 0,-2 7 0,7-7 0,0 2-577,0 0 1,0-9-1,5 2 614,-2-5 0,-1-2 0,8 0 0</inkml:trace>
  <inkml:trace contextRef="#ctx0" brushRef="#br0" timeOffset="2052">1890 53 8014,'0'-21'-37,"-2"8"-27,-5 6 330,4-5 1,-7 22 0,8 2 170,-5 12 1,4 15-1,-4-1 1,5 11-49,2 9 1,0 7 0,0 8 0,2 7-336,5 4 1,-2 4 0,10-1-1,-1-5-450,-2-10 1,8-4-1,-8-22 1,2-7-1696,1-5 2091,-1-15 0,8-9 0,0-10 0</inkml:trace>
  <inkml:trace contextRef="#ctx0" brushRef="#br0" timeOffset="2221">1542 358 8014,'22'12'233,"-1"-4"1,1-6 0,0-2 0,2 0 216,5 0 1,-2 0 0,9 0 0,0 0-335,-2 0 1,12-7-1,-7-3 1,-3 0-741,-2 1 0,2-6 1,-7 5 623,-2-2 0,-3-2 0,-2-8 0</inkml:trace>
  <inkml:trace contextRef="#ctx0" brushRef="#br0" timeOffset="4461">2086 119 7818,'-14'0'1823,"-1"0"-2005,10 0-706,-4 0 888,18 0 0,3-10 0,10-2 0</inkml:trace>
  <inkml:trace contextRef="#ctx0" brushRef="#br0" timeOffset="4599">2522 402 8086,'-15'0'706,"3"2"1,0 3-350,0 2 0,5 10 0,-8 0 1,1 7-163,2 5 0,-1 10 0,9-3 0,-4 6 3,3 1 0,3-7 0,4-2 1,3-2 89,3-6 0,9-2 0,-3-4 0,5-6 75,3-6 1,0-6-1,0-4 1,-3-6-86,-4-6 1,4-8-1,-7-5 1,3-4-163,-1-3 1,-9 5-1,5-7 1,-3-3-226,0-2 0,0 7 1,-7 3-1,0 2-731,0 0 1,0-8 0,0 8-1743,0 3 2236,0 1 0,0 16 0,0 9 339,0 12 1,3 7-1,2 3 1,4 2 232,3 5 1,-7-2 0,5 7-1,-3 0 113,0-1 0,8-6 0,-8 2 0,-2-5 123,-3-2 0,6 0 0,-1 0-60,-2-1 1,-3-6-129,-2-1 0,0-11 0,0-3-247,0-12 1,8-8 0,-1-4 0,0-2-175,3-3 0,-5-8 0,7 8 0,0 3 7,0 1 1,2 6 0,6 2 0,-3 5 44,-3 2 0,1 3 0,6 7 0,1 2-113,0 6 0,-3 4 1,-2 12-1,-2 3-309,2 2 1,0 2 0,0-4-1,-5 2-1337,-3-3 1854,8-1 0,-5 6 0,10 3 0</inkml:trace>
  <inkml:trace contextRef="#ctx0" brushRef="#br0" timeOffset="4600">3654 685 12302,'-12'-10'793,"5"8"1,14-6 0,8 8-635,4 8 1,12-6 0,6 8 0,1-3-857,-1 0 0,4 8 1,-5-8-1,5 0 697,3 3 0,-1-8 0,1 8 0</inkml:trace>
  <inkml:trace contextRef="#ctx0" brushRef="#br0" timeOffset="4601">4155 467 7953,'-44'-7'825,"1"0"0,-1-8 0,1 8 0,-1 2-262,1 3 0,-1 2 0,3 0 0,2 0-3462,3 0 2899,9 0 0,-4-10 0,9-2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20:20.575"/>
    </inkml:context>
    <inkml:brush xml:id="br0">
      <inkml:brushProperty name="width" value="0.06" units="cm"/>
      <inkml:brushProperty name="height" value="0.06" units="cm"/>
      <inkml:brushProperty name="color" value="#E71224"/>
    </inkml:brush>
  </inkml:definitions>
  <inkml:trace contextRef="#ctx0" brushRef="#br0">262 238 8097,'0'-12'733,"0"5"0,0 14 0,0 10-440,0 10 1,0-1 0,0 10 0,0 3-153,0 2 0,0 5 1,0 5-1,0 7-956,0 5 0,2-5 1,3-5-1,2-4-1273,-2-8 2088,-3-12 0,8 2 0,2-9 0</inkml:trace>
  <inkml:trace contextRef="#ctx0" brushRef="#br0" timeOffset="289">0 238 9087,'22'0'94,"0"0"1,2 0 0,3 0-65,2 0 0,7 0 0,-5 0 0,1 0 117,-1 0 0,6 0 0,-8 0 1,-3 0 117,-1 0 0,4 0 1,0 0-128,-3 0 1,-2 7 0,-2 3-7,0 2 1,0 3 0,-3 6 0,-2 1-53,-2 0 1,-8 7 0,5 2 0,-2 1 7,-6-1 0,1 6 0,0-6 0,2 3-242,-2 5 0,-2-8 1,-6-2-1,-2-5-33,-2-2 0,-10-2 0,3-6 31,-6-7 1,6-4-1,2-6 36,2-4 1,3-5 0,7-10 0,0-2 117,0-5 1,0 5 0,2-3 0,3 8 449,2 4 0,10 8 0,-2-5 1,4 2-117,3 5 1,0 3 0,-1 4 0,1 6-173,0 6 0,0 8 0,-1 5 1,1 4-226,0 3 0,-3-5 1,-2 5-1,-5 0-908,-2 0 1,5-8 0,-8 3-2151,-2-5 3123,7-12 0,-10 8 0,8-8 0</inkml:trace>
  <inkml:trace contextRef="#ctx0" brushRef="#br0" timeOffset="641">1002 782 9721,'15'-2'1898,"-1"-5"-1670,3-8 1,2-2 0,3-2 0,0 0-150,0-6 1,-8-1-1,1 4 1,-1 0-204,-2 0 0,-2 1 0,-10-1 0,0 0 67,0 0 1,0 1-1,-2 1 341,-6 6 0,-6 6 0,-13 16 0,-2 6 13,3 6 1,1 9 0,4 2 0,-1 3 243,0 5 0,3-5 0,4 2 0,8 0-305,4-2 1,3 5 0,3-10 0,4-3-1037,8-1 1,14-13 0,7-5 0,8-5-2936,6-2 3735,-4-9 0,17-3 0,-7-10 0</inkml:trace>
  <inkml:trace contextRef="#ctx0" brushRef="#br0" timeOffset="1185">2134 478 7987,'-9'-22'0,"-6"0"-13,-4 0 1,-3 1-1,0 1 1,1 3 606,-1 3 1,-7 9 0,0-2 0,2 4-19,3 3 1,-5 10 0,0 7 0,2 7-321,3 5 1,5 7-1,2-4 1,5 2-278,2 4 0,3 3 1,7 3-1,0-3-113,0-5 0,9-4 0,6-10 0,7-3-362,7-4 1,-3-6-1,11-11 1,1-5 151,3-8 1,3-14 0,-3-7-1,-2-5 196,-3-3 0,-9-7 0,2 0 1,-7 1 129,-8-4 0,3 8 1,-10-4-1,-2 4 68,-2 2 1,-13-7 0,-5 3 0,-4 7 104,-3 9 1,-7 8-1,0 5 1,3 4 101,1 8 0,4 7 0,-1 10 0,2 11 134,6 13 1,-3 7 0,10 5 0,2 5 32,2 7 1,3 5-1,0 3 1,0-1-236,0 0 1,8-9 0,4-5 0,5-8-302,7-7 1,10-4 0,-3-13-1,1-4-81,-1-8 0,5-5 0,-4-2 0,-1 0-1004,1 0 0,-3-2 1197,-7-5 0,-1-5 0,1-10 0</inkml:trace>
  <inkml:trace contextRef="#ctx0" brushRef="#br0" timeOffset="2547">2352 761 7926,'-14'0'-660,"-1"0"348,10 0 0,-2 0 621,14 0 1,5-8-1,8-1 1,-3-3-155,-3-5 1,1-3 0,7-1-1,-1-1-50,1 0 1,-3 0 0,-2 0-1,-5 1-104,-2-1 0,5 0 0,-8 0 0,-2 1-82,-3-1 1,-2 7-1,-2 1-38,-6-3 0,-4 7 0,-9 5 87,-1 10 1,0 5-1,0 9 1,1 1 38,-1 4 0,7 10 0,3-3 0,2 3-52,6 5 1,-6-1 0,3 1-1,2-5 594,2-3 1,13 6 0,7-8 0,7-3-1262,5-1 0,10-13 0,-3-5 0,5-5 22,3-2 0,-1-2 690,1-5 0,0-15 0,-1-12 0</inkml:trace>
  <inkml:trace contextRef="#ctx0" brushRef="#br0" timeOffset="2952">2940 499 7926,'12'-21'-229,"-2"-1"1,-10 0 0,-3 3-32,-4 4 0,2-2 0,-9 8 0,-3-1 1125,-2 0 1,-6 3-1,-1 9 1,-6 6 24,-2 6 0,8 13 0,-3 4 0,5 3-720,2 5 1,2-5 0,6 2 0,4 0-538,1-2 0,6 5 1,-2-8-1,8 1-591,4-1 0,12-4 0,1-10 0,9-5 377,5-2 1,0-3 0,4-7 0,-1-3 580,1-4 0,-4 2 0,0-9 0,-3-3 0,-4-3 0,-10-1 0,-2-1 0,-1-2 0,-2-5 0,5 5 0,-10-6 0,-2 6 333,-2 2 0,-3 1 3867,0-1-3707,0 10 0,0 5 0,0 14 0,0 10-452,0 9 1,0 6-1,2 7 1,5-3-909,8 3 1,-3-1 0,2 1 0,3-5-2501,3-3 3367,1-2 0,11-7 0,2 0 0</inkml:trace>
  <inkml:trace contextRef="#ctx0" brushRef="#br0" timeOffset="2953">3114 195 7926,'0'-15'0,"0"0"0,-9 1 0,-3-8 0</inkml:trace>
  <inkml:trace contextRef="#ctx0" brushRef="#br0" timeOffset="2954">3528 412 7950,'-34'-12'-393,"-4"-5"1,8 10 0,1 2 248,-2 3 1,4 4-1,-9 5 1,-3 8 372,-2 4 1,7 3 0,5 2 0,5 3-26,2 2 1,10 0 0,5-7-1,5-1-194,2 1 1,9 0 0,6 0 0,7 0-152,7-1 0,4-1 1,11-3-1,0-3 158,-1 3 0,1-5 0,-1 0 1,1 0 313,-1 1 0,-9-6 0,-5 5 0,-7 0 280,-7 0 1,-6-5 0,-11 8-95,-5 2 1,-8-5-1,-14 0 1,-10-2-374,-9-5 1,2-1-1,-7 1 1,2 2-914,0-2 1,0 5 0,10-3-1,2-2-1882,3-3 2651,19-2 0,-12-9 0,17-3 0</inkml:trace>
  <inkml:trace contextRef="#ctx0" brushRef="#br0" timeOffset="2955">3789 543 6773,'20'10'0,"-6"4"0,-6 5 0,1 3 0,-2 0 0,-2 0 0,-2 0 0,6-1 0,4 1 0</inkml:trace>
  <inkml:trace contextRef="#ctx0" brushRef="#br0" timeOffset="3076">3855 303 7950,'-10'-31'-393,"8"7"1,-8-5 0,3 5 392,-1 2 0,-1 2 0,2 6 0,4 4 0,-16 20 0,7 2 0</inkml:trace>
  <inkml:trace contextRef="#ctx0" brushRef="#br0" timeOffset="3305">4181 391 8037,'-21'0'-1536,"-1"0"1928,0 0 1,0 9 0,1 6 0,-1 4 325,0 3 1,0 0 0,0-1-1,3 4-554,5 4 1,-3-5 0,9 5-299,3-5 1,5-5 0,8-4-232,6-8 1,13-4-1,2-3 1,0-3 122,2-4 0,-4 2 0,7-7 0,-3 2 466,-4 5 1,-3-4 0,0 2-1,3 2 142,2 2 1,0 3-1,-7 0 88,0 0 0,-3 3 0,-2 2-345,-3 2 0,-9 2 1,3-1-311,-6 6 1,-4-4-1,-6-3-81,-6-4 1,2-3 0,-3 0 205,-2 0 1,5-10 0,0-5 0,2-4-119,5-3 1,3-7-1,2 0 1,0 3 240,0 1 1,0 4-1,2-1 1,6 2 200,6 6 0,6 4 0,1 10 1,1 3-7,0 4 1,2 15 0,3 14 0,2 5-368,-3 3 1,-1-1-1,-6 1 1,-2-3-2810,-3-5 2934,-9 5 0,15-16 0,-8 6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20:19.241"/>
    </inkml:context>
    <inkml:brush xml:id="br0">
      <inkml:brushProperty name="width" value="0.06" units="cm"/>
      <inkml:brushProperty name="height" value="0.06" units="cm"/>
      <inkml:brushProperty name="color" value="#E71224"/>
    </inkml:brush>
  </inkml:definitions>
  <inkml:trace contextRef="#ctx0" brushRef="#br0">359 825 8040,'0'-21'-289,"0"-1"1,0 0 295,0 0 0,0 1 0,0-1 181,0 0 1,0 0-1,0 0 34,0 1 0,0 6 0,0 1 529,0-3 1,-2 7 1008,-6 3-1402,6 4 0,-8 6-120,10 4 0,10-5 0,4 6-157,6-6 1,4-12 0,3-4 0,4-5-126,3-3 0,-5-10 1,7-4-1,3-7-70,2-8 1,-7 5-1,-7-5 1,-8 7 27,-5 8 1,-9-3-1,2 10 1,-4 3-115,-3 2 1,-3 9-1,-4 3 1,-7 2-50,-6 5 1,-1 13-1,-1 6 1,2 8 96,6 7 0,-5 5 0,6 12 0,1 5 136,5 7 0,-3 7 0,3 10 0,2 12-62,3 12 0,2-46 0,0 1 0,1 0 0,0 1 0,2-1 0,2 1-60,1-1 1,2 0 0,2-3 0,2-2 0,15 40 0,4-14 226,3-17 1,-5-21 0,5-13-1,0-10 357,-1-4 0,-13-5 1,-1-12-1,-7-10-1,-7-10 1,-2 0 0,-6-9 0,-7 0-306,-11 2 1,-6 2-1,-16 13 1,-11 2-632,-6 3 0,-8 9 1,-2-2-1,-5 4 30,-3 3 1,8 3 0,-2 4-1,9 10 526,12 9 0,3-1 0,21 6 0,5-2-8,5 0 1,15 0 0,4-10 0,18-4-235,13-8 1,11-4 0,4-6 0,6-4 176,1-8 0,3-14 0,8-4 0</inkml:trace>
  <inkml:trace contextRef="#ctx0" brushRef="#br0" timeOffset="139">1317 412 8698,'-2'-10'1929,"-3"10"-1687,-2 12 0,-8 10 0,8 7 0,0 5-209,-3 0 1,5 7 0,-7-5 0,2 5-519,5 3 0,1-8 0,-1-2 0,-3 0-816,4 0 1301,1-17 0,-6 12 0,-4-17 0</inkml:trace>
  <inkml:trace contextRef="#ctx0" brushRef="#br0" timeOffset="140">1078 455 8076,'21'0'366,"-6"0"1,-1 3 0,3 2-67,3 2 0,4 10 0,2 0 0,6 7-60,2 5 1,2 0-1,8-7 1,-3-1-1310,-5 1 0,5-7 1069,-5-1 0,-4 1 0,-1 7 0</inkml:trace>
  <inkml:trace contextRef="#ctx0" brushRef="#br0" timeOffset="370">1208 129 8034,'-34'36'207,"5"0"0,-5 1 0,1 8 0,-1 4 240,5 2 0,4 9 0,4-2 0,1 5 96,6 2 0,-3-6 0,10-4 1,2 1-411,2 0 0,13-8 1,5 3-1,4-5-552,3-3 0,9-9 0,3-5 0,2-7-323,1-8 1,-1-4-1,7-12 1,-1-6 741,-6-6 0,5-15 0,-7-5 0</inkml:trace>
  <inkml:trace contextRef="#ctx0" brushRef="#br0" timeOffset="621">1622 238 8034,'12'33'301,"-2"-4"1,-3-2 244,0 2 0,8 5 0,-6 9 0,1 1-54,0 0 1,7-1-1,-5 1 1,0-1-333,-5 1 0,-4-1 0,-3 1 1,0-1-630,0 1 1,0 0-1,0-1 1,0-2 468,0-4 0,-10 4 0,-2-7 0</inkml:trace>
  <inkml:trace contextRef="#ctx0" brushRef="#br0" timeOffset="622">2057 869 8079,'15'0'-307,"0"0"0,-1 0 0,8 0 307,0 0 0,9-10 0,3-2 0</inkml:trace>
  <inkml:trace contextRef="#ctx0" brushRef="#br0" timeOffset="764">2362 673 8079,'-36'0'863,"0"0"0,-1 0-446,4 0 0,-6 2 0,7 3 0,1 3-770,0-4 353,1-1 0,9-3 0,-1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20:46.062"/>
    </inkml:context>
    <inkml:brush xml:id="br0">
      <inkml:brushProperty name="width" value="0.06" units="cm"/>
      <inkml:brushProperty name="height" value="0.06" units="cm"/>
      <inkml:brushProperty name="color" value="#E71224"/>
    </inkml:brush>
  </inkml:definitions>
  <inkml:trace contextRef="#ctx0" brushRef="#br0">675 1090 8659,'-22'-15'0,"-2"3"185,-5 2 0,3 3 0,-11 7 0,-4 0 217,-7 0 1,-1 3 0,-9 4 0,0 7-146,3 6 0,1 4 1,13 2-1,5 6-288,7 2 0,14-5 0,11 5 1,8-3-116,11-4 1,14 4 0,7-2 0,8-2 54,7-3 1,-3-2 0,8-3 0,-1-2 120,1-2 0,-8-3 1,1 5-1,-11-3 624,-9 3 0,-4-5-220,-4 3 1,-28-8 0,-15 5 0,-16-2-279,-13-5 0,-5-5 0,-9-5 0,2-5-383,5-2 0,-3 5 1,11-8-1,4 1-1137,7 2 0,7-5 0,13 7 1364,5-2 0,-6-3 0,8-6 0</inkml:trace>
  <inkml:trace contextRef="#ctx0" brushRef="#br0" timeOffset="200">1024 1286 9012,'0'-12'374,"0"4"0,0 16-323,0 6 0,0 5 0,0 3 1,0 0-1676,0 0 1624,0-10 0,-10 7 0,-2-7 0</inkml:trace>
  <inkml:trace contextRef="#ctx0" brushRef="#br0" timeOffset="1483">1045 937 8237,'-21'-22'1626,"-1"1"-1436,0-1-190,0 10 0,10 12 0,3 12 0</inkml:trace>
  <inkml:trace contextRef="#ctx0" brushRef="#br0" timeOffset="1921">1590 1177 8362,'-12'-3'1953,"2"-1"-1323,0-4 0,6 1 0,-11 7-522,-2 0 1,5 0 0,-3 2 0,-4 6-33,-7 6 0,-1 6 1,-7 4-1,3 2-299,4 3 1,3 8 0,2-8 0,0-3-780,0-1 1,10-4 913,5 1 0,14-10 0,8-5 1,4-7 309,3-7 1,0-5 0,0-7-24,-1 4 1,1 6 0,0 9-129,0 0 1,-1 0 0,1 2 0,-2 8 228,-6 11 0,3 6 0,-7 14 0,-1 8 30,1 4 1,-3-2 0,-7 7 0,0 2 24,0 3 0,-9 7 0,-6-4 0,-4-13-80,-3-12 0,0-5 0,0-12 1,1-7-854,-1-5 1,0-4 0,3-13 0,2-7-1172,2-10 1749,10-14 0,-14 2 0,7-10 0</inkml:trace>
  <inkml:trace contextRef="#ctx0" brushRef="#br0" timeOffset="1922">1851 1395 8286,'10'21'-129,"-8"1"1,8 2-1,-3 3 312,0 2 1,1 2 0,-8-4 0,0 2 84,0-2 1,0 4 0,-3-2-170,-4-2 0,5-10 1,-8-5-164,0-3 0,5-1 0,-7-11 0,3-4 117,4-7 1,2-8 0,3-7 0,0-8-12,0-4 0,0-2 1,0-3-1,0 0-29,0 2 1,8-4-1,1 14 1,3 0 149,5 5 1,-5 5 0,3 5 0,2 4-50,2 8 1,5 7-1,3 9 1,2 13-265,-2 12 0,-3 7 1,-5 3-1,-2-1 150,-2 1 0,-1 9 0,8 3 0</inkml:trace>
  <inkml:trace contextRef="#ctx0" brushRef="#br0" timeOffset="2121">3027 523 8232,'-22'-33'-327,"-7"1"0,-2 10 1,-1 3 705,1 4 1,-1 11 0,6 18 0,-3 15-38,2 10 1,-7 14 0,0 8 0,1 9-12,4 10 1,4 7 0,6 7 0,11-44 0,1 2-104,3 1 1,1 0-1,1 46 1,7-7-1,7-7-152,9-5 1,18-10-1,2 0 1,8-9-559,-1-10 0,5-15 0,1-7 482,1-5 0,-6-12 0,4-2 0</inkml:trace>
  <inkml:trace contextRef="#ctx0" brushRef="#br0" timeOffset="2299">3332 1068 8207,'0'-22'-566,"-2"12"1047,-6 10 1,6 13 0,-5 13 0,4 6-151,3 1 1,0 1 0,0 5-1,0-3-119,0 3 1,0 0 0,0-3-1,0-7 118,0-5 0,3-4 1,4-3 105,7-3 1,6-11 0,2-3 0,-1-15-21,1-12 1,0 1-1,0-11 1,-1-1-376,1-3 0,0-3 0,0 1 0,-3 1-894,-4 6 1,4-5 0,-7 7 0,3 0-956,-1 5 1,-9 5 1807,2 2 0,-4 10 0,-3 2 0</inkml:trace>
  <inkml:trace contextRef="#ctx0" brushRef="#br0" timeOffset="2554">3484 1111 8207,'0'22'27,"0"0"0,0 0 0,0 0 1,0-1 339,0 1 1,3 2 0,2 3 0,4 2 107,3-2 0,-4-3 1,6 0-1,3 0-1,2-2 0,-4 5 0,0-15 0,1 0 49,4-5 0,9-5 1,0-2-1,-2-2-166,-3-5 0,-3-5 0,1-13 0,-2-4-282,-6-7 0,5 2 0,-4-2 0,2-3-599,-3-2 1,6-7-1,-8 2 1,0 5-586,-5-1 0,3 9 1,-3-1-1,-2 2 1109,-3 6 0,8 11 0,2 5 0</inkml:trace>
  <inkml:trace contextRef="#ctx0" brushRef="#br0" timeOffset="2859">4181 632 8199,'-9'22'26,"6"0"0,-4 0 0,4-1 126,3 1 1,0 7 0,0 3-1,0 2-189,0 4 1,0-6-1,0-1 1,0-2-507,0 0 0,0 0 543,0-7 0,10 0 0,2 0 0</inkml:trace>
  <inkml:trace contextRef="#ctx0" brushRef="#br0" timeOffset="3005">3963 567 8165,'3'-14'37,"4"1"0,8 1 202,4 0 1,3 7 0,0-2 0,2 5 17,5 2 0,5 0 1,12 0-1,2 0-414,3 0 1,0 0 0,-8 0 156,1 0 0,-1-10 0,1-2 0</inkml:trace>
  <inkml:trace contextRef="#ctx0" brushRef="#br0" timeOffset="3318">4965 785 8126,'-19'17'0,"2"4"-105,2 4 0,3 1 0,-2 1 0,4 4 344,0 3 0,1 3 0,-8 6 1,5 1-269,2-1 0,-7 1 1,3-1 28,-6 1 0,-2 9 0,1 3 0</inkml:trace>
  <inkml:trace contextRef="#ctx0" brushRef="#br0" timeOffset="3516">4726 850 8126,'21'0'497,"1"0"0,2 10 1,3 4-1,2 6-27,-2 1 1,-1 4-1,1 1 1,2 6-398,-2 2 0,4-5 0,-2 4 0,-5-1-261,-7-5 1,3-1 187,-6 3 0,5-5 0,3 8 0</inkml:trace>
  <inkml:trace contextRef="#ctx0" brushRef="#br0" timeOffset="3800">5270 1 8173,'32'22'0,"-6"2"0,10 5 0,3 10 498,2 9 1,5 10 0,3 15 0,4 9-69,-25-37 1,0 2 0,-5-2 0,-1 2 0,0 3 0,-2 1 0,-6 1 0,-2 0-244,-2 1 1,-3 1 0,-5 0 0,-4 1 0,0-1 0,-3 1-1,-7-2 1,-5 0-87,-4-1 0,-4-2 0,-2-1 0,-2-1 1,-4-4-1,-1-1 0,-2 0 0,-1 1-443,-3 0 1,0-1 0,2-5-1,1-1 1,-33 31 341,9-8 0,1-19 0,9 3 0,3-3 0,2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20:45.012"/>
    </inkml:context>
    <inkml:brush xml:id="br0">
      <inkml:brushProperty name="width" value="0.06" units="cm"/>
      <inkml:brushProperty name="height" value="0.06" units="cm"/>
      <inkml:brushProperty name="color" value="#E71224"/>
    </inkml:brush>
  </inkml:definitions>
  <inkml:trace contextRef="#ctx0" brushRef="#br0">0 458 8322,'22'0'564,"2"-2"0,5-3 0,10-2 84,10 2 0,-1 0 0,10 0 0,3-2-383,1 2 1,-6 0 0,-5 0-1,-8-2 779,-6 2-2666,-6 3 0,-21 2-1483,-10 0 3105,-10 0 0,-21-10 0,-3-2 0</inkml:trace>
  <inkml:trace contextRef="#ctx0" brushRef="#br0" timeOffset="484">175 1 8008,'-22'0'863,"0"0"-171,10 0 1,2 2 0,13 5-303,4 8 0,5-3 1,12 0-1,5 0-247,8 0 1,-3-4 0,2 4-1,3-3-395,2-4 0,2-2 0,-2-3 252,-4 0 0,4 0 0,-7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5:15.180"/>
    </inkml:context>
    <inkml:brush xml:id="br0">
      <inkml:brushProperty name="width" value="0.08571" units="cm"/>
      <inkml:brushProperty name="height" value="0.08571" units="cm"/>
    </inkml:brush>
  </inkml:definitions>
  <inkml:trace contextRef="#ctx0" brushRef="#br0">501 35 8224,'-9'-22'346,"6"10"0,-6 14 0,9 20 0,2 12-26,5 7 0,-4 5 0,6 5 1,-1 7-314,-1 5 1,7 5 0,-4 2-1,0 5-1674,-1 2 1667,8 3 0,-5-2 0,10-3 0</inkml:trace>
  <inkml:trace contextRef="#ctx0" brushRef="#br0" timeOffset="1">0 449 8566,'37'14'662,"1"-2"0,8-2-614,10-5 1,7-3 0,2-2-1,3-2-197,5-6 1,-6-4 0,4-9 0,-8-1 47,-5 0 1,-17 0 0,2 1-175,-2-1 510,-9 0 0,-10 12 0,-15 10 0,-5 12 4,-2 8 1,0 4 0,0 5 0,0 5-97,0 0 1,8 7 0,-1-7 0,-2 2-111,-3 0 1,1-2 0,1 5 0,4-5-25,-4-3 1,-1 6-1,-3-6 1,0 0-414,0 1 0,0-3 498,0-7 1,0-13 0,0-11 0,0-17-152,0-15 1,2-7 0,3-3 0,5 0-114,2 1 0,2 2 1,8 2-1,0 5 73,0 3 0,0 4 0,-1 13 78,1 6 0,0 6 1,0 4-1,-1 8 90,1 12 1,-7 7-1,-1 10 1,3-3-48,3 3 1,1 2-1,1 0 1,0-5 11,0-7 0,-8-5 1,1-2-1,2 0 50,2 0 1,3-10 0,-1-5-24,1-5 1,0-4 0,-3-5 0,-2-8 38,-2-4 1,-3-5 0,5-5 0,-3-5-109,3 0 1,-7 0 0,0 7 0,-3-4-80,0-3 0,0 5 0,-7-5 0,-2 3-19,-5 4 0,-5 3 1,-10 5 490,0 4 0,0 5 0,1 10 1,-1 5 235,0 10 0,0 2 1,0 19-1,1 3-267,-1 2 0,10 2 1,5 3-1,4 3-528,3 2 1,3-8 0,6-7 0,13 1-469,12-3 0,14-5 640,3-15 0,19 5 0,-2-6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5:13.970"/>
    </inkml:context>
    <inkml:brush xml:id="br0">
      <inkml:brushProperty name="width" value="0.08571" units="cm"/>
      <inkml:brushProperty name="height" value="0.08571" units="cm"/>
    </inkml:brush>
  </inkml:definitions>
  <inkml:trace contextRef="#ctx0" brushRef="#br0">0 143 8509,'2'-9'777,"6"9"0,-3 9 0,9 13 1,3 0-773,2 0 0,3 0 1,2-1-1,3 1-498,2 0 0,7-8 1,-7-2-1,0 1-191,3-1 1,-8-8 0,5 4-1,-5-6 684,-2-2 0,0-19 0,0-5 0</inkml:trace>
  <inkml:trace contextRef="#ctx0" brushRef="#br0" timeOffset="1">436 100 7988,'0'-22'-704,"0"0"396,0 1 1,-3 1 848,-4 6 1,2 21 0,-7 20 0,0 9 19,0 10 1,0 12 0,-3 0 0,5 5-65,1 2 1,4 3-1,-7 5 1,2 4-280,5 0 0,3 8 0,-1-5 0,-1 2 12,-4-2 1,1-7 0,7-15-1,0-10-2147,0-9-2802,0-8 4719,0-19 0,10-12 0,2-12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5:09.252"/>
    </inkml:context>
    <inkml:brush xml:id="br0">
      <inkml:brushProperty name="width" value="0.08571" units="cm"/>
      <inkml:brushProperty name="height" value="0.08571" units="cm"/>
    </inkml:brush>
  </inkml:definitions>
  <inkml:trace contextRef="#ctx0" brushRef="#br0">262 622 7300,'-22'-7'14,"1"0"1,6 0 0,1 7 0,-3 0 1426,-3 0 0,-1 0 0,-1 0-839,0 0 0,7 9 0,1 6 0,-1 4-258,3 3 0,0 0 1,7-1-1,-2 4-232,2 4 0,3-5 0,2 5 0,0-5 9,0-2 1,10 0-1,4-1-808,5 1 0,3-10 1,0-2-1,0-3-110,0 1 1,7-1 0,0-7 0,-3 0 203,-2 0 1,-2-3-1,0-1 1,0-6 74,0-2 1,-3 5 517,-5-8 0,15 0 0,-4-6 0</inkml:trace>
  <inkml:trace contextRef="#ctx0" brushRef="#br0" timeOffset="579">807 666 7749,'-15'0'731,"1"0"0,6 0 0,-6 0-92,-3 0 1,-2 0-1,-3 0 1,0 0 36,0 0 0,0 2 1,1 3-1,-1 5-418,0 2 0,-7 5 0,2 10 0,6 2-355,4-3 1,5-2-1,-3-2-175,8 0 1,7-3-1,7-4-20,8-8 0,4-5 0,0-4 0,-2-3 59,-2-2 1,-1-10-1,8 5 1,-3-3 447,-4 1 1,2 7 0,-7-5 341,2 2 0,-5 3-143,7 7 0,-6 0-399,6 0 1,-2 9-1,5 6-495,-2 4 1,-8 3-1,5 0-482,-2-1 1,4 1 0,-4-2 0,0-3-296,-1-3 0,8-9 1257,-2 2 0,4-4 0,3-3 0</inkml:trace>
  <inkml:trace contextRef="#ctx0" brushRef="#br0" timeOffset="862">981 514 8037,'0'-30'0,"0"1"0,0 0-78,0-2 0,2 7 0,3-5 0,2 5 754,-2 2 1,-2 7-243,-3 1 0,0 11 0,2 6 94,5 16 1,-4 5-1,4 13 1,-5 1-118,-2 3 1,3 3 0,2 0-1,2-1-249,-2 1 0,0-1 0,-1 1 0,4-1-430,-3 1 0,4-3 0,-2-5 0,-2-4-1037,-2-1 1,-1-7-762,5 5 0,-4-17 2066,4-12 0,5-19 0,0-15 0</inkml:trace>
  <inkml:trace contextRef="#ctx0" brushRef="#br0" timeOffset="2768">1133 274 8119,'15'22'153,"-1"0"0,-6-1 0,4 3 1,0 3 163,0 2 1,-7 10 0,4-3 0,-1 5 57,-1 3 1,3-8-1,-6-2 1,4 0-77,-4 0 1,6-5 0,-3 5-1,1-3-96,1-4 0,-4-3 0,10-5 1,-1-2-230,-2-2 1,8-3 0,-6 5-1,6-5-4,1-2 0,1-3 0,0-7 55,0 0 0,-1 0 1,-1-3-1,-3-4-28,-3-7 0,-6-8 1,4-5-1,0-4-51,0-3 1,-7 7 0,2-4-1,-5 2-6,-2 0 1,0 0-1,0 7 1,0 0 106,0 0 1,-7 8 0,-3 2 209,-2 2 1,-2 3 0,-6 9 186,6 6 1,-3 4 0,7 9 0,1 1-165,-1 0 1,3 2 0,7 3-1,0 4-703,0 3 1,0-7-1,0 2 1,2-5-422,5-2 0,5-1 1,13-1-1,1-6 116,3-6 0,10-6 0,-3-2 1,5 0 311,3 0 0,0-10 1,-3-4-1,-3-8 248,-1-7 0,-8 5 0,5-8 0,-3 3 494,-4 0 1,-10-2 0,-5 4 0,-3-2 438,-4 3 1,-2 1 0,-6 6 0,-4 2-9,-8 3 1,-4 9 0,-3-3 0,1 6-222,-1 2 0,0 0 0,0 2 0,0 6-325,1 6 0,6 8 0,3 5 0,2 4-233,6 3 0,-6-5 0,3 5 0,2-3-136,2-4 1,11 4-1,1-2 1,3-2-177,5-3 1,5-4 0,5-6-1,2-7-17,-3-4 1,6-6 0,-3-4 0,-3-7-132,-1-6 0,-4-11 1,1-5-1,-2-6 227,-6-1 1,-2-1 0,-7-2 0,2-2-39,-2-3 1,-2-9 0,-6-1-1,-4-7-202,-8-4 1,3 2 0,-2 9 0,-3 5 354,-3 3 0,8 12 1,3 14 506,-1 11 0,8 16 0,-6 16 1,6 14 318,2 13 0,0 5 1,0 15-1,0 8 196,0 4 1,2-5-1,3 2 1,2-4-621,-2-3 1,5-7 0,0-2 0,-1-3-1665,1-4 0,4-13 1402,-6-7 0,9 5 0,-5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5:08.143"/>
    </inkml:context>
    <inkml:brush xml:id="br0">
      <inkml:brushProperty name="width" value="0.08571" units="cm"/>
      <inkml:brushProperty name="height" value="0.08571" units="cm"/>
    </inkml:brush>
  </inkml:definitions>
  <inkml:trace contextRef="#ctx0" brushRef="#br0">1 371 8185,'0'-22'-766,"0"0"1614,0 0 545,0 1 1,0 11-693,0 10 1,0 12 0,0 17-1,0 7 14,0 5 0,0 10 1,0 2-1,0 1-159,0-1 1,0 5 0,0-5-1,0 3-317,0 4 0,0-4 1,0 0-1,0-6 104,0-8 1,0-1 0,0-12 818,0-3-682,0-11 0,0-8-381,0-14 1,2-3-1,3-7 1,5 5-101,2 3 1,-5-1 0,8 5 0,1-2 28,4 2 1,2 2-1,-1 3 1,1 0-66,0 0 0,7 0 1,0 0-1,-2 0-621,-3 0 0,-2 0 0,-1 3-1108,1 4 1,-3-2 0,-2 7-136,-2-2 1,-10-1 0,4-4 1900,1 3 0,-7 8 0,6-3 0</inkml:trace>
  <inkml:trace contextRef="#ctx0" brushRef="#br0" timeOffset="205">610 1067 8121,'13'3'402,"-4"2"300,1 2 0,-5 0 137,9-7 0,-6 0-224,6 0 1,1-9-1,4-6-429,-5-4 0,3 4 1,-7 1-1,0-3-11,-1-3 0,6-1 0,-8-4 0,-2-1-420,-3-3 0,-2 0 0,0 7 1,0 0-3,0 0 1,-9 1-1,-6 1 135,-4 6 1,4-3 0,1 10 0,-3 2 220,-2 2 1,-3 6-1,0 4 131,0 7 0,3 6 1,2 4-1,5 3 14,2 2 1,0 9-1,6-4 1,-4 3 8,4-1 1,4-10 0,4 6 0,6-3-254,2 0 0,3 0 0,9-10 0,2-4-812,4-8 0,6 3 1,-7-3-1,0-4-1205,2-8 1,-4-7 2006,9-10 0,1-10 0,6-2 0</inkml:trace>
  <inkml:trace contextRef="#ctx0" brushRef="#br0" timeOffset="206">1024 0 8121,'20'22'0,"-6"0"0,-7 0 402,-4 0 0,-1 7 1,3 2-1,2 5 232,-2 10 1,-2-2 0,-3 9 0,0 0 115,0 5 0,0 3 1,2-1-1,3-2-719,2 3 0,0 2 0,-7 2 0,0-2-645,0-5 1,0-7-1,3-12-379,4-3 0,-5-22 993,6-6 0,-6-16 0,-2-13 0</inkml:trace>
  <inkml:trace contextRef="#ctx0" brushRef="#br0" timeOffset="207">828 458 8099,'0'-15'595,"0"1"1,0 6-1,3-4 1,4 3-318,7 4 1,1 2-1,4 1 1,5-3-264,1-2 0,1 0 1,3 7-1,5 0-1359,0 0 0,5 0 1344,-10 0 0,19-10 0,-2-2 0</inkml:trace>
  <inkml:trace contextRef="#ctx0" brushRef="#br0" timeOffset="208">1394 196 10646,'0'34'563,"0"7"0,0-4 0,0 4-454,0 2 1,0 1-1,0 0 1,0 1-716,0 6 0,0-5 0,0 5 606,0-5 0,-9-2 0,-3-1 0</inkml:trace>
  <inkml:trace contextRef="#ctx0" brushRef="#br0" timeOffset="521">1830 654 8099,'12'9'261,"-2"-6"0,-13 6 0,-4-9 1469,-7 0 1,-6 0 0,-2 3-1289,1 4 1,-1-2-1,2 10 1,4 1-367,1 4 0,8 2 1,-5-1-1,2 1-39,5 0 1,3 7 0,2 2 0,0 1-271,0-1 1,7-2 0,3-7-1,-1 0-62,1 0 1,0-8 520,-3 1 1,-5-8 0,3 5 0,-10-2-250,-9-5 0,-5 4 0,-3-1 0,0-4-413,0-1 0,-2-3 0,-3 0-839,-2 0 0,3-3 0,11-4 1275,8-7 0,-5-6 0,0-2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5:32.091"/>
    </inkml:context>
    <inkml:brush xml:id="br0">
      <inkml:brushProperty name="width" value="0.08571" units="cm"/>
      <inkml:brushProperty name="height" value="0.08571" units="cm"/>
    </inkml:brush>
  </inkml:definitions>
  <inkml:trace contextRef="#ctx0" brushRef="#br0">495 736 7708,'-22'-14'0,"0"2"327,0 2 1,0-4 0,1 6 0,-1 3 258,0 3 1,0 12 0,1 4 0,-1 6-282,0 1 1,10 4 0,2 1 0,3 3-140,0-2 0,-1 4 0,11-2 20,4-2 0,-2-5 0,12-8 0,5-6-204,4-6 1,3-2-1,-7-2 1,0-6-123,0-6 1,-1-6 0,-1-1 0,-3-1-479,-3 0 1,-6 0 0,4 1 0,0 1-564,0 6 1,-7-6 0,2 6 1180,-5-6 0,6 6 0,-1-1 0,0 11 0,-7 4 0,0 12 0</inkml:trace>
  <inkml:trace contextRef="#ctx0" brushRef="#br0" timeOffset="238">495 954 8288,'0'12'375,"9"-2"0,1-20 1,7-7-1,-5-7-171,-2-5 1,7-17 0,-5 3 0,2-6-85,1-4 1,-3 0-1,5-8 1,-5 3-166,-2-2 1,4-11 0,-7 1-1,-2 5-311,-2 5 0,-3 11 0,-3-2 0,-2 8-201,-2 6 1,-10 16 0,5 16 271,0 10 1,2 19-1,10 19 1,0 13 240,0 7 0,0 14 1,0 11-1,0 11 77,0-46 0,0 0 0,0 1 0,0 1 0,0 1 0,0-1 0,0 2 0,0 0-81,0 1 1,0 0 0,4 7 0,2 1-1,0-5 1,2-1 0,2-4 0,0-1 47,0-4 0,2-3 0,17 23 0,2-16 0,1-16-30,-1-17 1,-2-13 0,-10-16 0,-4-10 291,-8-9 1,-4-1 0,-3-7 0,0 3 138,0 4 1,-13-4-1,-6 2 1,-10 2-491,-5 3 0,-9 2 1,-11 0-1,-4 3-270,-9 4 0,-6-2 0,-9 10 0,4 2 614,3 3 0,5 2 0,12 0 0,10 0 348,9 0 0,10 2 0,14 5 0,13 6 159,14-1 1,12 7 0,22-7 0,5 3-517,7-1 1,12-9 0,5 2 0,3-4-1811,4-3 1564,-7-10 0,10-12 0,-8-12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2:11.592"/>
    </inkml:context>
    <inkml:brush xml:id="br0">
      <inkml:brushProperty name="width" value="0.08571" units="cm"/>
      <inkml:brushProperty name="height" value="0.08571" units="cm"/>
    </inkml:brush>
  </inkml:definitions>
  <inkml:trace contextRef="#ctx0" brushRef="#br0">20 87 8250,'-13'-14'970,"6"-1"1,14 10-1,10-2 1,8 5-589,4 2 1,12 0-1,0-3 1,10-2-566,4-2 1,-4 0 0,5 7 0,-3 0-911,-5 0 1093,8 0 0,-10-10 0,7-2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5:30.078"/>
    </inkml:context>
    <inkml:brush xml:id="br0">
      <inkml:brushProperty name="width" value="0.08571" units="cm"/>
      <inkml:brushProperty name="height" value="0.08571" units="cm"/>
    </inkml:brush>
  </inkml:definitions>
  <inkml:trace contextRef="#ctx0" brushRef="#br0">414 589 8187,'-14'-20'0,"-1"3"206,-2 3 0,-2 9 0,-3-2 0,0 4-36,1 3 1,-4 10 0,-1 4-1,-6 6-9,-2 2 0,8 7 1,-3 2-1,5 3-137,2 5 1,3-1-1,2 1 1,4-3 163,4 3 1,2 0 0,7-1 0,2-4 9,5-2 1,5-3 0,10-7 0,2-1-377,5 1 0,-2-10 0,7-4 1,0-6-701,0-2 1,-5 0-1,4-2 1,-3-8 877,-11-12 0,12-9 0,-6-13 0</inkml:trace>
  <inkml:trace contextRef="#ctx0" brushRef="#br0" timeOffset="1402">567 22 8296,'0'-21'1051,"0"21"1,0 12-676,0 12 0,2 15 1,3-3-1,5 7-162,2 8 1,-5 5-1,5 9 1,-2 3-190,-5 5 1,-3 4 0,-2 8 0,0-6-603,0-6 1,0-5 0,0-5 0,0-5-844,0-7 1420,0-5 0,-10-13 0,-2-1 0</inkml:trace>
  <inkml:trace contextRef="#ctx0" brushRef="#br0" timeOffset="1857">893 719 8296,'-21'-12'103,"6"2"0,1 10 0,-3 0 387,-3 0 1,-2 0 0,1 3-1,-3 4 284,-6 8 0,6 6 0,-5 6 0,5 2-685,2-2 0,8 4 0,2 1 0,2-1-189,5 0 0,3-2 1,4-7-1,5 0-328,8 0 1,7-10-1,4-5 1,3-4-35,-2-3 1,4-3-1,-2-4 1,0-8 230,3-4 0,-10 5 0,2-1 0,-7-2 403,0-2 0,-5 4 1,2 1 518,3-3 1,-5 7-243,3 3 1,-10 7 0,2 7-337,-5 8 1,-2 4 0,3 3-1,2-1-524,2 1 0,0 0 1,-7 0-1,0 0-961,0-1 0,8-6 1372,-1-1 0,10 1 0,-5 7 0</inkml:trace>
  <inkml:trace contextRef="#ctx0" brushRef="#br0" timeOffset="1858">1416 785 8296,'0'-22'486,"0"0"1,0 0 3,0 0 1,-10 3 0,-4 5-74,-6 6 1,-1 6-1,-1 2 1,0 0-366,0 0 0,8 10 0,2 4 0,0 5 22,0 3 0,7 0 0,-3 2 0,6 3-200,2 2 1,2 0 0,3-7-1,5-1-68,2 1 0,3 0 0,6 0 0,1-1 158,0 1 1,-3-7 0,-2-1 0,-5 3 171,-2 3 1,0-6-1,-6 1 129,4 2 1,-3 0-1,-13-1-461,-6-1 1,-6-10 0,-1 2-1,-1-5 102,0-2 0,0 0 94,1 0 0,-1 0 0,0 0 0</inkml:trace>
  <inkml:trace contextRef="#ctx0" brushRef="#br0" timeOffset="1859">1764 741 8296,'0'-22'330,"0"0"0,0 1 244,0-1 1,-2 7 0,-5 3-239,-8 3 1,-4 1 0,-3 8 0,3 3-149,4 4 0,-2 5 0,10 12 1,2 3-193,3 2 1,2 7 0,0-4-1,0 2-54,0 4 1,7-4 0,3 0 0,2 0 10,5 0 0,-5-8 0,0 6 0,-2-3 53,-6 0 0,-1 0 0,-3-5 0,0 3 33,0 2 1,-10 0-1,-7-7 1,-7-1-268,-5 1 0,-10-7 1,5-3-1,-2 0-1112,0 0 1,9-7 1339,-2 2 0,5-14 0,2-5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5:29.010"/>
    </inkml:context>
    <inkml:brush xml:id="br0">
      <inkml:brushProperty name="width" value="0.08571" units="cm"/>
      <inkml:brushProperty name="height" value="0.08571" units="cm"/>
    </inkml:brush>
  </inkml:definitions>
  <inkml:trace contextRef="#ctx0" brushRef="#br0">0 327 7981,'0'-21'-215,"0"-1"0,0 7 800,0 1 1,0-1 420,0-6 1,0 6 451,0 1-1196,0 9 1,0-3 0,0 16 48,0 6 0,0 6 1,0 1-1,0 1-119,0 0 1,0 0 0,0-1 0,0 1-105,0 0 0,3 0 1,4 0-265,7-1 1,-2-6 0,3-3-1472,2-2 0,2-3 1647,3-7 0,0 0 0,0 0 0</inkml:trace>
  <inkml:trace contextRef="#ctx0" brushRef="#br0" timeOffset="169">87 66 7765,'-22'-22'-206,"1"1"1,-1-1-1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5:41.986"/>
    </inkml:context>
    <inkml:brush xml:id="br0">
      <inkml:brushProperty name="width" value="0.08571" units="cm"/>
      <inkml:brushProperty name="height" value="0.08571" units="cm"/>
    </inkml:brush>
  </inkml:definitions>
  <inkml:trace contextRef="#ctx0" brushRef="#br0">514 784 8075,'0'-21'134,"0"-1"1,0 0 51,0 0 1,0 8 0,0-1 125,0-2 1,0-2 0,0-3 0,0 0 28,0 1 1,-3-1 0,-1-2 0,-4-3-59,3-2 1,3-7 0,0 7 0,-3 0 506,-2-3 1,-1 8 143,8-5 0,0 19-586,0 18 0,0 13 0,0 25 0,0 5-341,0 7 1,0-2 0,3 2-1,2 2-572,2 3 0,0 3 0,-5-3 1,3-5-690,3-8 0,-1-6 1,-5-8 1253,5-7 0,-4 5 0,7 0 0</inkml:trace>
  <inkml:trace contextRef="#ctx0" brushRef="#br0" timeOffset="2054">57 480 8075,'-22'-10'1120,"2"5"-376,6-10 1,14 8 0,17-5-1,9 0-346,11 0 0,14-5 1,7-10-1,4-4-256,4-3 1,2-2 0,2-8-1,2 1-304,-2-1 1,-9 8 0,-8 4 0,-7 6-259,-12 6 1,0 13 0,-5 0 193,-2 4 0,-13 20 0,-7 8 0,-4 6 250,-3 8 1,7 2 0,0 5 0,-2 2 136,-2 3 0,4 7 1,0-5-1,-2 3-35,-3 4 1,-2 1-1,0-1 1,0-4-46,0-3 0,0-2 0,0-10 0,0-4 424,0-8-315,0-15 0,0-7 0,0-14 0,0-10-352,0-9 0,0-1 0,0-9 0,0-3-59,0-2 1,8 0 0,1 4 0,1 8 273,0 5 1,7 5-1,-3 4 171,5 8 0,10 5 0,1 4 0,-4 5-157,-2 8 1,-2 14 0,0 5 0,2 2-467,5 0 1,-5 1-1,5 4 1,-4-5 398,-4-7 0,1 5 0,0 0 0</inkml:trace>
  <inkml:trace contextRef="#ctx0" brushRef="#br0" timeOffset="2055">1494 893 8106,'12'-2'608,"-5"-5"1,5 2 0,0-10-1,3-2-396,-1-2 0,8-5 0,7-3 0,-2-4-256,-3-3 0,-2 5 0,-3-5 1,-2 2-264,-2 6 0,-11 2 1,4 2 312,-6 0 0,-12 10 0,-4 5 382,-5 4 1,-1 6 0,3 2 0,3 4-14,-3 3 1,7 10 0,0 7 0,3-2-70,0-3 0,0 5 0,7 2 1,2 1-436,5-1 1,-2-2-1,10-7 1,-1 0-302,-2 0 0,15-3 0,-5-2 0,2-5-154,0-2 0,0 4 0,3-6 0,2-4-137,-2-1 1,-11 4-1,-1 0 248,2-2 528,2-2 0,-4-1-121,-1 5 1,-9-2 957,2 10 1,-7-11-610,-7 4 1,5-8 0,-8-5-1,3-5-164,0-2 1,-1-2 0,6-8 0,-3 0-186,-2 0 0,-1-2 0,8-3 0,3-4-22,4-3 0,-2 5 1,10-5-1,1 3 438,4 4 1,-3 3-1,2 5 1,5 4 139,1 8 1,-1 4 0,-3 8-1,4 10-176,4 14 0,-5 9 0,3 6 0,-8 0-1456,-5-1 0,-1-2 1142,1-4 0,5 4 0,-7-7 0</inkml:trace>
  <inkml:trace contextRef="#ctx0" brushRef="#br0" timeOffset="2056">4150 414 8017,'-12'-12'1223,"3"5"0,9 14 1,2 10-803,5 10 0,5-3 0,10 5 0,2-5-713,5-2 1,-2 0-1,7-1 1,0 1-1846,0 0 2137,2-10 0,8 7 0,-1-7 0</inkml:trace>
  <inkml:trace contextRef="#ctx0" brushRef="#br0" timeOffset="2057">4564 305 8202,'-19'17'0,"2"5"460,2 2 0,11 12 0,-6 6 1,3 8 252,-1 6 0,-1 5 0,4 9 0,-2 2-35,2-1 1,2 6-1,3 0 1,0 3-587,0 0 1,0 0-1,0 7 1,0 0-457,0 0 0,0-19 0,0-12 1,0-15-3856,0-12 4219,0-15 0,0-14 0,0-12 0</inkml:trace>
  <inkml:trace contextRef="#ctx0" brushRef="#br0" timeOffset="2058">4869 980 8088,'-7'15'811,"0"-1"1,-8 1-1,8 7-132,2-1 1,3 9 0,2 1-1,0 0-209,0 1 0,9 4 0,6-7 0,4 0-371,3 3 1,9-15 0,3 2 0,2-7-909,1-7 0,-1-3 0,5-2 0,-2-2 809,-3-5 0,-9-15 0,4-12 0</inkml:trace>
  <inkml:trace contextRef="#ctx0" brushRef="#br0" timeOffset="2059">5043 784 8088,'-21'-9'-251,"-1"6"1,0-16 0,0 7-1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5:34.903"/>
    </inkml:context>
    <inkml:brush xml:id="br0">
      <inkml:brushProperty name="width" value="0.08571" units="cm"/>
      <inkml:brushProperty name="height" value="0.08571" units="cm"/>
    </inkml:brush>
  </inkml:definitions>
  <inkml:trace contextRef="#ctx0" brushRef="#br0">109 849 8190,'0'37'84,"0"-1"1,8 0 0,-1 8 0,0-3 125,3-5 1,-8 5 0,8-2 0,-3 7-569,0 5 0,1 0 358,-8-8 0,9 10 0,3 3 0</inkml:trace>
  <inkml:trace contextRef="#ctx0" brushRef="#br0" timeOffset="181">0 545 8190,'22'0'0,"0"0"0,0 0 649,0 0 1,9 0-1,3 2 1,2 5-250,0 8 0,-2-3 1,5 2-1,-5 3-36,-3 3 0,-9 9 0,-10 0 1,-2-3-123,-5-1 1,-5-4 0,-8 1 0,-6 0-676,-5 0 1,-13-1 0,-4-1 0,-5-6-335,-3-6 0,8 1 1,0-2-1,-1-2 767,3-2 0,-7-13 0,7-2 0</inkml:trace>
  <inkml:trace contextRef="#ctx0" brushRef="#br0" timeOffset="182">392 762 8086,'0'22'832,"0"-7"0,0-1 1,0 3-484,0 2 1,10 1-1,5-3 1,4-5-60,3-3 0,7-1 0,0-8 1,-3 0-23,-1 0 1,-4 0 0,1-3-594,0-4 0,-10 2 0,-5-9-57,-4-3 0,-13 0 0,-5 0 0,-4 5-249,-3 2 0,1 0 0,-1 6 631,0-4 0,0-9 0,0 5 0</inkml:trace>
  <inkml:trace contextRef="#ctx0" brushRef="#br0" timeOffset="183">763 697 8117,'14'0'1025,"1"0"1,-8 10-770,7 4 1,-6 6-1,4 1 1,0 1-237,0 0 1,-5 0 0,5-1 0,0 1-21,0 0 0,3 0 0,7-1 0</inkml:trace>
  <inkml:trace contextRef="#ctx0" brushRef="#br0" timeOffset="184">763 392 8130,'0'-14'-709,"0"-1"1,2 10 783,5-2 0,5 5 1,8 4-76,-6 5 0,6 15 0,-8 12 0</inkml:trace>
  <inkml:trace contextRef="#ctx0" brushRef="#br0" timeOffset="185">1024 849 8130,'0'15'635,"-3"-3"36,-4-2 1,2-3 229,-9-7-846,9 0 0,-5-2 1,10-6 55,0-6 0,0-6 0,3-1 0,4-1-292,8 0 1,-3 0-1,2 1 1,3 1 186,2 6 1,3 2 0,0 7-33,0-3 1,0 4 0,-1 8 0,1 6-310,0 2 1,-8 5 0,-2 10 0,1 2-343,-1-3 1,-5 6 676,7-3 0,1 0 0,7-7 0</inkml:trace>
  <inkml:trace contextRef="#ctx0" brushRef="#br0" timeOffset="430">1655 0 9953,'0'24'610,"0"5"1,0-2-1,3 9 1,2 3-297,2 2 1,3 10-1,-6 2 1,6 3-200,2 4 1,-5-4-1,6 0 1,-1-1-805,0 1 0,-7-8 0,4 3 1,-1-7 688,-1-8 0,0-5 0,-7-9 0</inkml:trace>
  <inkml:trace contextRef="#ctx0" brushRef="#br0" timeOffset="2812">1416 545 7824,'0'-22'455,"0"0"1,7 7 0,3 3 0,2 0-36,5 0 0,12 5 1,7-5-1,5 0-267,3 0 1,2 7 0,2-5-154,3 0 0,19 8 0,-2-8 0</inkml:trace>
  <inkml:trace contextRef="#ctx0" brushRef="#br0" timeOffset="3736">2657 545 8065,'-2'-22'180,"-6"0"1,-1 7 2815,-6 1-2391,-4 9 0,16 5 0,-4 15 1,5 4-146,2 3 0,2 2 1,3 3-1,5 2-440,2-3 0,2 6 0,8-3 1,0-5-646,0-7 1,2 2 0,2-7 0,6 0 624,2-4 0,2 4 0,8 0 0</inkml:trace>
  <inkml:trace contextRef="#ctx0" brushRef="#br0" timeOffset="3737">2722 174 8077,'-21'-7'659,"1"-3"0,6-2-385,7-5 1,4 5-632,3-2 0,10 9 0,4-2 357,6 4 0,1-6 0,1-4 0</inkml:trace>
  <inkml:trace contextRef="#ctx0" brushRef="#br0" timeOffset="3738">2439 1132 8181,'-29'10'232,"0"2"2001,3 0-1425,11 8 1,10-11 0,17 6-348,10-8 1,17-7 0,2-5 0,10-2-371,4 2 0,-4-4 1,5-1-1,0 0-405,-1 1 0,-4-6 0,5 8 0,-3-1-596,-5-1 0,-9 6 0,-5-4 0,-3 5 910,-4 2 0,-3-10 0,-2-2 0</inkml:trace>
  <inkml:trace contextRef="#ctx0" brushRef="#br0" timeOffset="3739">2614 1394 8181,'-42'14'0,"4"-2"780,1-2 1,11 5-104,-3-8 1,17 0 0,14-7-142,17 0 0,6 0 0,13 0 0,6 0-282,4 0 0,13 0 0,-3 0 0,5 0-366,2 0 0,-7 0 1,-2 0-1,-1 0-2446,1 0 2558,-7 0 0,13 0 0,-6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6:05.831"/>
    </inkml:context>
    <inkml:brush xml:id="br0">
      <inkml:brushProperty name="width" value="0.08571" units="cm"/>
      <inkml:brushProperty name="height" value="0.08571" units="cm"/>
    </inkml:brush>
  </inkml:definitions>
  <inkml:trace contextRef="#ctx0" brushRef="#br0">284 45 8321,'0'24'185,"0"7"0,0 13 49,0 11 0,7 8 0,3 3 0,0 1 160,-1 6 0,6-5 0,-6 4 0,4-4-784,4-3 0,-5 1 0,0-3 390,-3-5 0,8-15 0,-5-11 0</inkml:trace>
  <inkml:trace contextRef="#ctx0" brushRef="#br0" timeOffset="293">23 611 8625,'-8'14'421,"1"1"0,0-8 0,7 8 0,0 1-25,0 4 1,17-1-1,7-2 1,8-5-363,6-2 0,11-3 0,1-9 0,1-6-239,2-6 1,-4-13-1,7-4 1,-3-3-11,-5-5 0,-9 1 1,-5-1-1,-3 3-62,-4-3 1,-5 7 0,-8 3 0,-4 8 97,-1 6 1,-6 1 441,4 14 1,-4 4 0,-3 18-1,0 2 96,0 5 0,7-4 0,2 4 1,1-3-32,0 3 1,7-2 0,-5 7 0,2-3-186,1-4 0,-8-1 1,5 1-1,0 5-156,0 1 0,-7-4 0,3 5 0,-6-2-611,-2-6 1,0-1 146,0-4 0,-10-9 147,-4-4 1,-3-16 0,0-6-1,5-5 21,2-3 0,3-7 0,7 0 1,0 0 154,0-3 1,7 15-1,3-4 1,2 1 169,5 1 0,2 7 1,3 4-1,0 6 203,0 2 0,-1 2 0,3 6 1,3 9 23,2 9 1,3-2 0,-6 8 0,6-3-21,2 0 1,-1 0 0,6-7 0,-3-3-171,3-4 1,-5-6 0,2-9 0,3-5-66,2-9 1,-7-3 0,-5-17 0,-2 0-62,2 0 0,-12-2 0,2-7 0,-7 1-45,-7 6 1,-3-5 0,-4 7 0,-5 0-49,-8 5 1,-11 5 0,-6 2 0,-2 0 56,-4 1 0,-1 9 0,3 4 0,6 6 86,6 2 0,10 5 1,-1 7-1,1 12 478,2 8 1,2 6 0,10 11 0,0 4 82,0 3 0,2-6 1,6 6-1,9-3-387,9-4 1,10-3-1,15-5 1,7-5-573,5-7 0,12-14 421,5-8 0,14-5 0,6-2 0</inkml:trace>
  <inkml:trace contextRef="#ctx0" brushRef="#br0" timeOffset="659">2897 415 8528,'0'-22'0,"0"0"-98,0 0 1,-7 1-1,-3 1 1,1 3 228,-1 3 0,-9 7 0,-1-6 0,-9 4 661,-5 4 1,5 5 0,-5 5 0,3 4-559,4 4 0,3 1 0,5 10 1,4 3-436,8 2 0,5 7 1,2-4-1,0 2-38,0 4 1,9-4 0,6 0 0,4 0 224,3 0 0,0-5 0,-3 5 0,-2-3 141,-3-4 0,1-3 1,4-2-1,-2-1 278,-2 1 0,-10 0 0,-1 0-117,-8 0 0,-8-10 1,-10-5-1,-2-5-192,-5-2 0,-5 0 0,-10-2 1,1-5-449,-1-8 1,8 3 0,-1 0-1,1 0-804,2 0 0,3 7 0,11-5 1156,6 1 0,-5-4 0,6-8 0</inkml:trace>
  <inkml:trace contextRef="#ctx0" brushRef="#br0" timeOffset="2938">3333 458 8194,'0'-14'-62,"0"-1"314,0-2 1,-10 5 0,-4 0 0,-6 2 534,-2 6 1,-2 1 0,-5 6 0,-7 4-2,-5 7 1,4 6 0,4 4 0,1 3-750,5 2 1,6 7 0,6-7-1,8-3-591,5-1 1,2-4 0,0 1 85,0 0 0,9-10 0,6-5 0,6-4 1,9-3 0,-6 0 0,5 0 1,-5 0 366,-2 0 1,-1 0-1,1 0 1,0 0 558,0 0 1,0 0 0,-1 0 104,1 0 1,0 0 0,-3 2 0,-2 3-693,-2 2 1,-1 10 0,8-5-282,0 0 1,-8 5 0,-2-7 0,1 0-1381,-1-1 0,-5 1 1199,7-3 1,-9 5 0,2 10 557,-4 0 0,-3-7 1,-3-3 265,-4-3 1,2 6 297,-9-8 1,9-2-1,-2-12-52,4-8 1,3-4 0,0-5 0,3-3 61,4-2 1,-2-10-1,9 3 1,1-3-158,-3 3 0,5-3 0,-7 8 1,2-1-259,5 1 0,-5 2 0,2 9-57,3 6 0,-5 4 1,3 10-1,-1 3-258,-2 4 0,1 5 0,-9 10 0,6 2-79,2 5 0,-7-2 0,2 7 0,-4-3 59,-3-4 0,2-3 1,3-2-1,2-1 138,-2 1 304,-3-10 0,-9-5 0,0-14-250,2-7 0,3-15 0,2-5 0,0-2-85,0-1 1,0 1-1,0-5 1,0 2 150,0 3 0,9 9 1,6-2 28,4 5 0,3 12 0,0 5 0,0 4 142,-1 3 0,1 10 0,0 7 0,0 7 137,-1 5 0,1 2 0,0-4 0,-3 5-85,-4 1 1,2-4-1,-8 5 1,1 0-337,0 0 1,-3-5 0,-7 5 0,-2 0-319,-6 0 0,4-8 0,-11 1 101,-2-10 0,5-7 0,-2-10 0,-1-3 143,3-4 1,2-15-1,8-14 1,-3-5-129,-2-3 1,-1-7-1,11 1 1,2 1 16,2 3 1,10 5-1,-5 2 1,3 8 226,-1 7 1,1-3 0,6 15-1,4 0 67,4 5 0,-5 7 0,5 7 0,-5 10 121,-2 9 1,2 1 0,3 7 0,2 0 181,-3 0 0,-2-1 1,-2 6-1,0-5 10,0-2 0,2-3 1,3-8-1,2-1 7,-3-6 1,-2-4 0,-2-10-185,0 0 0,0-10 0,-3-7 0,-2-9-273,-2-11 1,-3 3 0,2-2 0,-7-3-295,-4-2 0,-3-2 0,0-1 0,0 3-25,0 5 1,-10 2 0,-4 10 0,-6 0 394,-1 4 1,-4 13 0,-1 0-1,-3 4 471,2 3 0,3 20 0,2 9 0,0 9 42,1 6 1,1-1 0,3 3-1,5 3-32,2 2 1,3-1-1,10-6 1,6-3-802,13-5 1,12-4-1,17-13 1,7-4-1339,5-8 1,12-5 0,5-4 0,4-5 1672,3-8 0,0-14 0,1-5 0</inkml:trace>
  <inkml:trace contextRef="#ctx0" brushRef="#br0" timeOffset="3121">6142 349 8064,'0'-43'0,"0"-1"285,0 1 1,0 9 0,-3 5 0,-4 5 34,-7 2 0,-15 7 1,-8 3-1,-4 3 72,-2 4 0,-8 2 0,0 6 1,0 4-160,-2 7 1,14 6 0,-2 4 0,7 5-192,8 7 0,9-2 1,5 3-1,2 1-173,5 3 0,12-4 0,10-3 0,10-1 187,9 1 1,5-7-1,3 2 1,-1-5 279,1-2 1,7 2 0,0 3-1,-5-1 129,-8-6 0,1 1 0,-10-6 0,-5 4 138,-7 3 0,-10-7 0,-14-3-256,-7-3 0,-18-1 0,-9-8 0,-10 0-759,-4 0 1,4 0 0,-5-3 0,1-2-463,-1-2 1,10-10 0,0 3 0,10-3-376,4 2 1,10-7 1248,8 1 0,9-1 0,-5-10 0</inkml:trace>
  <inkml:trace contextRef="#ctx0" brushRef="#br0" timeOffset="3122">6360 415 8109,'14'0'237,"1"0"144,2 0 0,-5 2 0,2 5-5,3 8 0,-7-3 0,0 3-1062,-1 1 0,-4 4 686,10 2 0,-11-1 0,6 1 0</inkml:trace>
  <inkml:trace contextRef="#ctx0" brushRef="#br0" timeOffset="3123">6447 110 7967,'-15'-22'-379,"1"0"0,2 1 379,-3-1 0,-4 10 0,7 2 0</inkml:trace>
  <inkml:trace contextRef="#ctx0" brushRef="#br0" timeOffset="3124">7035 458 8214,'-22'-19'0,"0"2"0,0 2 741,1-1 1,-1 3 0,0 1 0,0 0-562,0 0 1,-2 7-1,-2-2 1,-3 5-209,2 2 0,-4 2 0,2 3 0,2 5 46,3 2 0,2 9 0,0 8 0,3-2-327,4-3 0,6 0 1,9 3-1,0 2 170,0-2 0,12-3 0,7-2 0,10-3 532,5-4 0,10 9 0,6-5 0,-1 3 174,-3 5 0,-3-1 0,1-4 0,-3 2-88,-5 5 0,-4-5 0,-13 8 1,-4-3 3,-8 0 0,-5 7 0,-4-7 0,-5-2-276,-8-3 1,-14-5 0,-7-2 0,-3-5-747,3-2 1,-5-3 0,7-7-1,0-2-661,5-5 1,5-8 0,2-11 0,0-6-193,0-2 0,8 0 1,2-4 1391,2 1 0,-7-9 0,5-9 0</inkml:trace>
  <inkml:trace contextRef="#ctx0" brushRef="#br0" timeOffset="3475">7296 371 8287,'19'10'1077,"-2"4"-532,-2 6 0,-10 1 0,2 1 0,-2 0-161,2 0 1,-5 0-1,6-1-173,-6 1 1,-2 0 0,0 0 618,0-1-836,0-8 0,0-6 1,0-14-1,0-8-238,0-4 1,0-6-1,3-1 1,4-6 125,7-1 0,-2 4 0,3-5 0,2 2 323,2 6 1,10 4 0,0 7 0,-2 8 269,-3 5 1,-2 4 0,2 8 0,0 9-516,-2 8 0,5 11 0,-15-4 0,2 3-869,1-1 909,-10-10 0,14 16 0,-7-9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5:56.026"/>
    </inkml:context>
    <inkml:brush xml:id="br0">
      <inkml:brushProperty name="width" value="0.08571" units="cm"/>
      <inkml:brushProperty name="height" value="0.08571" units="cm"/>
    </inkml:brush>
  </inkml:definitions>
  <inkml:trace contextRef="#ctx0" brushRef="#br0">109 731 8451,'-19'22'811,"4"0"0,5-5 0,10 2 0,0 5-91,0 0 0,0 3 0,0 0 0,3 2-346,4-3 0,5-2 0,10-2 0,0-2-662,-1-6 0,1-4 0,0-10 0,0-3-1269,0-4 0,-1-5 1,1-10 1556,0 0 0,0-9 0,-1-3 0</inkml:trace>
  <inkml:trace contextRef="#ctx0" brushRef="#br0" timeOffset="2266">457 753 8149,'12'-22'428,"8"0"0,-8 1 0,2-1-141,1 0 1,-1-10 0,8-4 0,0-5-319,0-2 0,0-1 0,-3 0 0,-5 1-188,-6-1 0,-6 8 0,-2 2-110,0 3 0,-10 4 0,-4 15 166,-5 12 1,4 12 0,3 17-1,0 7 276,0 6 0,4 13 0,-4 8 0,3 10 448,4 4 0,2 3 1,6 9-1,4 8-434,0-43 0,1 1 1,1-1-1,1 1 0,2 4 1,0 1-1,2-2 0,1 0-441,3 0 1,1 0-1,1 0 1,1 0-1,0-5 1,1-2-1,22 39-45,-1-25 1,-6-22 0,-4-28 0,-1-8 121,-5-4 0,-6-20 1,-6-7-1,-8-6 361,-4-1 1,-8-5 0,-7 7-1,-13 2-108,-6 3 1,-15 5 0,-12 4 0,-7 5-446,-8 1 1,-2 6 0,-5-4 0,8 5 573,4 2 1,15 7-1,9 2 1,15 6 412,12 9 0,7-2 1,13 9-1,4-2 368,8 1 1,14-1-1,7-8 1,5-1-517,3-6 1,2-4 0,2-10 0,3-3-1373,-3-4 1,-2-5-1,-5-12 962,-4-5 0,4-5 0,-7-10 0</inkml:trace>
  <inkml:trace contextRef="#ctx0" brushRef="#br0" timeOffset="4375">109 622 8140,'-32'-10'3581,"8"1"-4603,-5-6 312,15 6 710,4 9 0,20 0 0,2 0 0</inkml:trace>
  <inkml:trace contextRef="#ctx0" brushRef="#br0" timeOffset="4376">2047 666 8169,'0'-22'116,"2"3"306,6 4 1,-3 5 0,7 13 39,-3 4 0,1 5 0,-3 12 0,8 5-168,4 8 0,3 1 1,2 1-1,3-3-331,2 3 0,9 0 0,-1-3 0,4-7-435,2-5 0,1-4 0,0-6 0,-1-6-421,1-6 1,-3-4-1,-5-6 893,-7-6 0,5-6 0,0-1 0</inkml:trace>
  <inkml:trace contextRef="#ctx0" brushRef="#br0" timeOffset="4377">2591 535 8169,'-12'22'44,"0"0"1,7-1-1,-4 4 215,-3 4 1,7 5 0,-5 11 0,3 6 258,0 7 0,-8 13 0,5 4 0,-2 2-232,-5 5 1,0 3 0,-2 4 0,2 3-371,0 3 1,-7-1 0,9-12 0,-1-7-4,1-9 0,-2-18 0,10-4 1,2-13 86,3-7 0,-8-12 0,-2-2 0</inkml:trace>
  <inkml:trace contextRef="#ctx0" brushRef="#br0" timeOffset="4378">2657 1580 11663,'2'20'0,"3"-3"59,2-3 0,10 1 0,-2 4 0,4-2-835,3-3 0,0-9 0,-1 3 776,1-6 0,10-2 0,2 0 0</inkml:trace>
  <inkml:trace contextRef="#ctx0" brushRef="#br0" timeOffset="5694">2831 1188 8112,'-15'-2'-85,"1"-3"-182,-3-2 267,7 0 0,-9-3 0,7-2 0</inkml:trace>
  <inkml:trace contextRef="#ctx0" brushRef="#br0" timeOffset="5695">3942 992 8255,'12'-33'128,"5"-9"1,-10 8 0,-2 1 289,-3 4 0,-2-3 0,0 3 0,0 2 9,0 3 1,-10 5-1,-4 4 14,-5 8 1,-3 5 0,-2 4 0,-3 8-222,-2 12 0,0 9 0,7 13 1,0-1-93,1 1 0,6-1 0,3-2 1,2-2-310,5-3 0,3-9 0,2 2 0,0-5-199,0-2 1,10-10 212,4-5 1,6-4 0,1-6 0,1-4-50,0-7 0,-3-8 0,-2-5 0,-5-2 124,-2 3 0,4 1 0,-4 4 0,0-1 212,0 0 1,4 8-115,-7-1 1,10 10 106,-2-2 1,-6 14-1,1 8 1,-3 4 45,1 3 1,6 2 0,-7 3 0,-2 2-73,-2-3 0,4 1 0,0 0 3,-2 2 0,-3 0 386,-2-8 0,3-9-364,4-4 0,-4-16 1,4-6-1,-5-5-118,-2-3 1,3-2-1,1-3 1,6-2-111,2 2 1,-4 6-1,6 4-101,3 2 1,2 3 0,3-2-1,0 6-142,0 6 1,-1 2 0,1 2 0,0 6-903,0 6 1,0-2 1260,-1 3 0,11-1 0,2 8 0</inkml:trace>
  <inkml:trace contextRef="#ctx0" brushRef="#br0" timeOffset="5696">4617 818 8219,'-22'-10'91,"7"1"0,1-6 0,-3 6 831,-2-1 0,-3 8 0,0-3-241,0 10 1,10 7-1,2 12 1,3 5-361,0 7 1,0-2 0,7 0 0,2 0-445,5 0 0,-2-8 0,12 1 0,5-10-518,4-10 0,4-5 0,-6-2 0,2-2-483,3-5 1,0-5 0,-7-12 0,0-6 715,0-6 1,0 2-1,-3-2 1,-2-3 407,-3-2 0,-9-5 0,2-5 0,-4-4 0,-3-1 0,0-9 0,0 2 0,0-7 59,0 0 1,-3 2 0,-1 5 0,-6 5 302,-2 7 1,-3 15-1,-4 7 1,2 7 237,2 7 1,8 18-1,-5 19 1,0 14-130,0 12 1,7 15 0,-2 12-1,4 0-217,3 0 0,3 7 1,2-2-1,4 5-642,3 2 1,3-7 0,7 0 387,0 2 0,9-7 0,3 0 0</inkml:trace>
  <inkml:trace contextRef="#ctx0" brushRef="#br0" timeOffset="5697">5793 862 8317,'0'-22'0,"0"0"120,0 0 0,0 1 0,0-1 122,0 0 1,0 0 0,0 1 1330,0-1-1159,0 10 1,0 12 0,0 14 0,0 8-115,0 7 0,2 5 0,3 7 0,2-2-78,-2-3 0,5 0 1,-1 5-1,3-2-101,5-3 1,-5-9 0,3 2 0,2-7-291,2-8 1,3 3-1,0-9 1,0-4-55,-1-1 1,8-13 0,0-7 0,0-9 52,3-11 1,-8-4-1,3-2 1,-8 1 47,-4 6 0,-3-5 0,2 7 0,-7 0-53,-4 5 209,-3 5 0,0 14 0,-3 13 0,-1 16 247,-4 15 0,1 0 0,7 2 1,0 0-143,0-2 0,0-2 1,0-10-1,0-1 105,0 1 0,3-10 1,4-7 158,7-10 0,-4-7 1,0-12-1,-3-5-141,0-7 1,0-1-1,-7-4 1,3-2-350,4 4 0,-4-5 0,4 8 1,-5-3-1639,-2 3 0,7-3 1,3 10 1724,2 3 0,3 2 0,7 2 0</inkml:trace>
  <inkml:trace contextRef="#ctx0" brushRef="#br0" timeOffset="5856">6141 840 8197,'0'-15'-854,"0"1"1403,0-1 0,0 6 1,2 9-1,3 12 53,2 7 1,10 10 0,-2 3-1,2-1-135,-3 1 0,6 6 0,-6-4 0,6 2-156,1 1 1,1-11 0,-2 3 0,-4-4 22,-1-4 1,0-6-1,6-3 1,1-2-49,0-6 0,-8-11 1,1-10-1,2-7-174,2-5 0,1-10 0,-4 3 0,-1-7-84,2-8 1,-5 2 0,0-6 0,0 1-353,0 6 1,-7 2-1,2 3 1,-2-1-876,3 0 0,-6 3 1,5 5-1677,-4 7 2875,-3 14 0,9 15 0,3 13 0</inkml:trace>
  <inkml:trace contextRef="#ctx0" brushRef="#br0" timeOffset="5857">6990 339 10604,'0'22'921,"0"0"0,3-1-677,4 1 0,-5 7 1,8 3-1,-3-1-311,1 1 1,1 6 0,-4-1 0,2 1-1815,-2-1 1881,-2 4 0,6-7 0,3 9 0</inkml:trace>
  <inkml:trace contextRef="#ctx0" brushRef="#br0" timeOffset="5858">6794 317 8664,'-22'-9'1443,"10"4"-584,5-10 0,7 3 1,7-5-249,8 3 1,14 9-1,7-5 1,8 1-446,7-6 0,-5 3 1,7 0-1,-2 0-1083,-1 0 0,9 7 1,-9-2 916,-1 4 0,-3-7 0,-3-2 0</inkml:trace>
  <inkml:trace contextRef="#ctx0" brushRef="#br0" timeOffset="6100">7840 513 8242,'-22'0'771,"10"3"1,2 4 0,0 7-356,-4 6 1,2 4 0,-3 5 0,1 7-253,2 6 0,-8 1 1,6 1-1,-3-1-666,2 1 1,-4 2 0,4 0 0,-4 0 501,-3-5 0,0-12 0,1 2 0</inkml:trace>
  <inkml:trace contextRef="#ctx0" brushRef="#br0" timeOffset="6362">7404 709 9361,'15'3'269,"-3"4"1,0 7 471,0 6 1,2 4 0,11 3 0,1 4-754,3 3 1,7 0-1,-4 5 1,2-6-1009,5-1 0,-6 4 1020,4-7 0,-1 0 0,8-7 0</inkml:trace>
  <inkml:trace contextRef="#ctx0" brushRef="#br0" timeOffset="6657">8123 905 8242,'0'-12'2399,"0"5"1,0 14-2088,0 8 1,2 4-1,5 3 1,8-3-699,4-4 0,3 4 0,0-7 0,0 3 386,-1-1 0,11 1 0,2 6 0</inkml:trace>
  <inkml:trace contextRef="#ctx0" brushRef="#br0" timeOffset="6658">8210 709 8240,'-10'-14'-575,"-4"-1"0,-3 1-733,2-8 1308,5 10 0,1-8 0,-3 8 0</inkml:trace>
  <inkml:trace contextRef="#ctx0" brushRef="#br0" timeOffset="7333">8972 317 8137,'-12'-12'1123,"2"7"0,10 17-695,0 10 0,7 15 0,3-1 1,2 5-240,5 3 1,2-1-1,1 1 1,-3-1-78,-3 1 1,-2-1 0,5 1 0,-5-3-111,-2-5 0,-3 3 0,-7-8-599,0 3 444,0-7 0,-2-8 1,-3-19-1,-2-12-28,2-7 0,3-5 1,2-3-1,0-4-12,0-3 0,0 0 0,0-5 0,2 5-126,5 3 0,-2-6 0,10 8 324,2 3 0,2 4 0,3 8 0,-1 9 314,1 10 0,-7 9 0,-1 15 0,3 7-190,3 6 1,-6 3-1,-2 4 1,-2 2-469,-5-3 0,4-2 1,1-2-1,2-3-290,5-5 629,-7-5 0,19 1 0,-5 2 0</inkml:trace>
  <inkml:trace contextRef="#ctx0" brushRef="#br0" timeOffset="7776">9647 883 8137,'0'-41'56,"0"5"0,-2-5 0,-3 5 0,-5-3 553,-2 3 0,0 4 0,-8 13 0,1 4 138,-5 8 0,-3 5 0,6 2 0,-1 4-247,0 11 1,-5 2-1,3 19 1,5 3-451,-1 2 0,11 3 1,2-3-1,4-3-208,3-1 0,0-11 0,3 3 1,4-7-535,7-7 0,8 2 0,5-10 0,2-2 163,-3-3 1,-1-4 0,-1-6-1,2-6 240,3-5 0,0-3 1,-7 0-1,0 0 385,0 0 0,-3 1 0,-2-1 725,-2 0 1,-8 3-185,7 4 0,-6 6 0,4 11 0,-3 5-233,-4 8-1,-2 4 1,-1 3 0,3 2-886,2 5 1,8-5-1,-6 8 1,1-3-782,0 0 0,7 0 1263,-3-7 0,6-10 0,1-3 0</inkml:trace>
  <inkml:trace contextRef="#ctx0" brushRef="#br0" timeOffset="9054">9995 644 9631,'13'22'272,"-6"0"0,-5-1 0,1 1 0,4 0-21,7 0 1,-2-1-1,1 1 1,-1 0 55,0 0 0,-5-8 1,8-2-343,1-2 1,4-5-1,-1-12-297,-4-8 0,-3-4 1,-7-5-1,2-6-68,-2-6 0,4 2 1,-1-2-1,-3-3-66,-3-2 1,5-2-1,0-1 466,-2 1 0,7-1 0,0 0 0</inkml:trace>
  <inkml:trace contextRef="#ctx0" brushRef="#br0" timeOffset="9556">10366 513 8137,'0'41'-445,"0"-4"0,0-6 863,0 1 0,7-8 0,3 5 0,-1-5-18,1-2 0,7-3 1,-3-4-206,6-8 0,9-5 0,0-4 1,-3-8-149,-1-11 0,-4-4 1,1-9-1,0 1-110,0-1 1,-1 5-1,-1-5 1,-3 2-141,-3 6 1,-9-6 0,2 3-142,-4 3 0,-6 1 0,-4 6 194,-7 5 1,-13 4 0,-2 10 0,2 2 571,3 6 0,-5 6 0,0 13 0,2 4 436,3 3 0,2 2 1,3 8-1,2 2 35,3 5 0,9-5 1,0 7-1,10-2-532,9-1 1,15 1 0,8-10 0,6-4-953,8-8 1,14-15 0,15-6 590,5-6 0,2-21 0,0-6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5:50.102"/>
    </inkml:context>
    <inkml:brush xml:id="br0">
      <inkml:brushProperty name="width" value="0.08571" units="cm"/>
      <inkml:brushProperty name="height" value="0.08571" units="cm"/>
    </inkml:brush>
  </inkml:definitions>
  <inkml:trace contextRef="#ctx0" brushRef="#br0">121 1176 7996,'-41'-7'2246,"5"0"0,7-10-1942,14 2 0,23 6 0,13 1 0,1 3-678,-5-2 0,2 5 0,-4-5 374,4 4 0,3-16 0,0-5 0</inkml:trace>
  <inkml:trace contextRef="#ctx0" brushRef="#br0" timeOffset="1177">949 632 7999,'0'-22'221,"0"0"1,0 1 0,0-1 1848,0 0-1661,0 10 0,2 5 0,3 14 0,5 10 1,2 9 1,0 1-1,5 7 1,-3 0-290,3 0 1,0 0 0,0 4 0,-2-4-205,2-2 1,0-1 0,0-4-1,-3-1 38,3-6 1,-5-1-1,3-12-386,2-2 1,-5-7 0,0-10 0,-3-13 326,-4-6 0,-2-5 0,-3-8 0,0-2 88,0-5 1,0 13 0,0-4 0,0 6-13,0 2 0,2 17 103,5 3 1,-2 19-1,7 12 1,0 9 150,1 10 1,1 6-1,8 1 1,2 3-57,5 5 1,-5-15-1,8 1 1,-3-11 178,0-4 0,7-10 0,-7-5 1,-2-4-8,-3-3 0,-10-10 0,-1-7 0,-4-10-96,-4-9 0,-3-5 0,-2-3 0,0-1-334,0-6 0,0 5 0,-2-5 0,-3 5-524,-2 2 0,-8 3 0,6 5 0,-1 7-1180,0 5 1,1 4 1791,1 6 0,6-5 0,-8 6 0</inkml:trace>
  <inkml:trace contextRef="#ctx0" brushRef="#br0" timeOffset="1362">2277 240 8690,'0'22'747,"0"-1"1,0 1-1,0 0-650,0 0 1,0 7 0,0 2 0,0 1-256,0-1 1,0 5 157,0-7 0,-9 10 0,-4-5 0</inkml:trace>
  <inkml:trace contextRef="#ctx0" brushRef="#br0" timeOffset="1363">2103 196 8682,'22'0'735,"0"0"0,-1 0 0,1-2-382,0-5 0,9 2 0,6-10 0,4-2-369,2-2 0,1-3 0,-1 0 0,1 1 16,0-1 0,-1 0 0,1 0 0</inkml:trace>
  <inkml:trace contextRef="#ctx0" brushRef="#br0" timeOffset="1556">3061 501 8654,'0'22'911,"-2"0"1,-3 0-801,-2-1 0,-3 8 0,5 3 0,-5-1-378,-2 1 1,5-1-1,-5-4 1,0 2-1264,0-3 1530,7-1 0,-24-4 0,5 1 0</inkml:trace>
  <inkml:trace contextRef="#ctx0" brushRef="#br0" timeOffset="4431">2843 567 8600,'22'0'748,"0"2"1,0 3 0,0 4-93,-1 4 1,8 8-1,3 8 1,-1 0-329,1 3 1,6-1 0,-4 8 0,3-5-794,-1-3 1,-10-2 464,4-7 0,-6 0 0,-2 0 0</inkml:trace>
  <inkml:trace contextRef="#ctx0" brushRef="#br0" timeOffset="5263">862 0 8109,'-29'0'0,"0"0"0,2 0 0,3 10 0,2 5 0,0 4 49,1 3 1,-4 12 0,-1 9 0,-3 15 320,2 12 1,3 10-1,2 15 1,12-45-1,1 1-194,1 2 0,1 1 1,1 0-1,3 0 0,2 0 1,2-1-1,-1-2 1,2 0 47,5 43 0,15-5 0,14-6 0,8-11-416,7-14 1,7-9 0,14-8 0,11-5-296,9-7 49,-3-5 0,-36-16 0,1-3 0,45 4 0</inkml:trace>
  <inkml:trace contextRef="#ctx0" brushRef="#br0" timeOffset="5264">3998 109 8109,'2'-12'-371,"5"5"1,8 7 775,4 7 0,3 8 1,2 14-1,3 7 303,2 5 1,2 10 0,-4 2-1,2 3-210,-3 4 0,-4 3 0,-7 5 0,-8 2-346,-5 3 0,-2 2 1,-2-5-1,-5 2-412,-8-1 0,-11 1 0,-3-6 0,2-11-1133,3-6 1,2-11 0,0-6-911,0-10 2303,10-15 0,-7-7 0,7-12 0</inkml:trace>
  <inkml:trace contextRef="#ctx0" brushRef="#br0" timeOffset="5265">4738 436 10490,'22'12'211,"0"-5"1,2-2-1,2 0 1,6 2-43,2-2 1,2 0 0,8 0 0,-1 2-14,1-2 1,-11 4 0,-1 1-149,-1 2 1,-9 3-1,0 7 1,-12-1 123,-8 1 1,-4 0-1,-8 2 1,-9 5-77,-8 7 1,-12-2 0,3 3 0,-5 1 180,-3 3 0,3 1 0,5-6 1,7-7-251,5-5 0,4-2 0,3-3-2159,3-4 1301,9 4 1,5-24 0,14 3 0,6-5-1208,2-3 2078,-1-7 0,11 5 0,2-10 0</inkml:trace>
  <inkml:trace contextRef="#ctx0" brushRef="#br0" timeOffset="5266">5783 545 7296,'12'-22'0,"-4"0"-66,-6 0 0,5 1 1,1-1 1870,-4 0 0,-1 8-1309,-3-1 0,-10 20 0,-4 2 0,-3 12-180,2 11 1,-4 3 0,4 11-1,-4 2-102,-3 5 1,10 2 0,2 5 0,3-5-230,0 1 1,0-9 0,9 4 0,5-10-159,8-10 1,7-8 0,4-6 0,6-8 17,1-4 0,-3-13 0,3-7 0,-1-10 157,-6-9 0,-4-5 0,-7-3 0,-8 1 193,-5-1 1,-4 3 0,-5 5 0,-8 7-458,-4 5 1,-10 2 0,-3 2-1,1 4-849,-1 1 1111,-6 10 0,14-14 0,-8 7 0</inkml:trace>
  <inkml:trace contextRef="#ctx0" brushRef="#br0" timeOffset="5267">3148 240 7985,'-7'14'-139,"0"1"210,2 2 1,-5 2 0,1 3 0,-1 2 226,0 5 1,1-2 0,4 9-1,-5 5-2,-2 8 0,0-1 1,-5 8-1,5-1-173,2 1 1,-4-8-1,4 6 1,0-6-99,1-4 1,-6 2 0,5-17-320,-2-3 1,7-9-608,-2-2 0,5-20 901,2-2 0,0-20 0,0-7 0</inkml:trace>
  <inkml:trace contextRef="#ctx0" brushRef="#br0" timeOffset="5268">2822 479 8099,'0'-21'1216,"0"6"-300,0 1 0,2 9-258,5-3 0,5 16 0,10 6 0,0 6 14,0 1 1,9 8 0,5 3 0,6 2-472,1 4 0,8 4 0,0 1 0,-3 1-801,-2-1 1,3-2 0,-3-2 0,-8-5 599,-4-3 0,-5 8 0,-7-5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6:32.474"/>
    </inkml:context>
    <inkml:brush xml:id="br0">
      <inkml:brushProperty name="width" value="0.08" units="cm"/>
      <inkml:brushProperty name="height" value="0.08" units="cm"/>
      <inkml:brushProperty name="color" value="#E71224"/>
    </inkml:brush>
  </inkml:definitions>
  <inkml:trace contextRef="#ctx0" brushRef="#br0">371 807 23268,'-44'0'734,"1"0"0,-1 0 1,1 0-315,-1 0 0,10 7 0,5 3 187,5 2 1,2-7-1,3 4-337,4 1-930,6-7 0,11 6 0,8-9 776,12 0 0,14-2 0,22-5 0,19-8 14,20-4 1,-36 4-1,4-2 1,15-1-1,5 0 1,-21 4-1,2-1 1,2 0-111,8-1 1,2-2-1,3 2 1,10-2 0,4 2-1,2-1 1,-16 2 0,2-1-1,1 0 1,2 0-1,5-1 1,2 0 0,0 0-1,2 0-188,-14 3 0,0 1 1,1-1-1,0 1 0,1-1 1,3 1-1,0 0 0,1-1 1,0 2-1,0-1 0,1 1 1,0 0-1,0 0 0,1 1 1,-1 0-1,-1 1 0,0-1 1,1 2-1,-1 0 0,-1 0 137,-2 0 1,-1 1 0,0 1 0,0-1-1,0 1 1,1 0 0,0 0 0,-1 0 0,1 0-1,0 1 1,-1 0 0,0 1 0,0 0-1,1 0 1,-1-1 0,2 1 0,0-1 0,0 0-1,0 0 1,1 0 28,1 1 1,1-1-1,0 1 1,0 0 0,-1 0-1,-4 0 1,0 0-1,0 1 1,-1 0 0,1 0-1,-2 0 1,1 1-1,0-1 1,-1 1 0,-1 0-1,17 0 1,0 0-1,-2 0 1,1 0-55,-2 0 0,-1 1 0,0-1 1,-1 1-1,-3 0 0,-1 0 1,-1 0-1,0 1 0,-2 0 1,-1 1-1,-1-1 0,-1 1 1,-4-1-1,-1-1 0,-1 1 1,-2 0-2,17-2 0,-1 1 1,-2-1-1,-5 1 0,-2-1 1,-1 1-1,-8 2 0,-1 0 1,-1 0-1,-2 0 0,-1 0 1,-1 0-6,26 0 0,-3 0 0,-13 0 0,-4 0 0,-10 0 0,-3 0 0,-5 1 0,-2 1-730,43 5 1,-15 5 0,-10 10 0,-12 2 791,-15 5 0,-14 0 0,-7 0 0,5-10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23:59:38.273"/>
    </inkml:context>
    <inkml:brush xml:id="br0">
      <inkml:brushProperty name="width" value="0.08571" units="cm"/>
      <inkml:brushProperty name="height" value="0.08571" units="cm"/>
    </inkml:brush>
  </inkml:definitions>
  <inkml:trace contextRef="#ctx0" brushRef="#br0">502 1002 8222,'-20'3'676,"6"4"1,7 7-1,4 6 1,3 4-1,0 5 1,3 7 0,1 8-1,6 4 226,2 3 0,-5 7 1,8-5-1,-1 1 0,1-1-1444,-1-5 0,-6-9 0,6-5 0,1-3-836,-3-4 1,0-13-1,-7-4 1378,2 0 0,10-8 0,-5 8 0</inkml:trace>
  <inkml:trace contextRef="#ctx0" brushRef="#br0" timeOffset="213">153 915 8434,'-9'0'1295,"9"0"-831,12 0 1,17-2-1,9-6 1,13-4 765,15 0 1,1-10-1,16 3 1,6-10-1425,-40 12 1,1 0 0,-1 4 0,-1-1-1,46-15 1,-6 5-2800,-9 2 1,-6 10 2837,-15 5 0,-14 5 0,-13 2 0</inkml:trace>
  <inkml:trace contextRef="#ctx0" brushRef="#br0" timeOffset="450">88 1721 8102,'-34'7'0,"7"3"1230,10 2 1,8-5-1,14 5-557,9-2 1,10-3 0,22-7 0,8-2-223,11-6 0,12-4 0,15-9 0,5-1-728,-47 11 1,-1 0-1,1 0 1,-1 0-1,3 0 1,0 0-1,-2 1 1,0 1 276,46-5 0,-1 4 0,-8 10 0</inkml:trace>
  <inkml:trace contextRef="#ctx0" brushRef="#br0" timeOffset="951">1199 1721 8026,'-15'0'653,"3"-3"137,2-4 1,3 2-1,7-9 1,2-3-426,6-3 0,13-11 0,16-5 0,4-8 169,2-7 0,11 3 0,4-10 1,2-3-425,-2-2 0,-5 1 1,-11 1-1,-6 5-248,-7 3 0,-5 2 0,-4 10 1,-6 5-63,-7 7 0,-14 7 1,-7 8-1,-8 6 5,-7 6 1,2 2-1,-7 2 1,0 8 160,0 12 0,5 9 1,-4 15-1,1 5 460,5 7 0,3 5 0,5 5 0,2 4-65,2 8 1,11 7 0,-4 5 0,6 5-604,2 2 0,17-7 0,7 0 0,8-12 149,6-15 0,3-19 1,3-19-1,-1-10 249,1-10 1,-10-7-1,-5-7 1,-7-10 75,-8-10 0,-4 3 0,-10-5 0,-2 5-166,-6 2 1,-6 0 0,-15 3 0,-10 2-475,-9 2 0,-8 11 0,-7-4 1,5 8 24,7 8 0,5-4 0,5 9 1,5-1-275,7 0 0,7 2 1,7 8-1,11 0 657,8 0 0,18-1 0,12 1 0</inkml:trace>
  <inkml:trace contextRef="#ctx0" brushRef="#br0" timeOffset="1386">2440 1176 10307,'2'-12'3670,"3"7"-3120,2 10 0,10 7 0,-2 10 0,7 0-538,7 0 0,-3-1 0,10 1 0,3-2-604,2-6 1,3 5 0,-3-6-1,-2 1-1060,-3 1 0,-7-11 1,5 4 1651,-3-6 0,-2-2 0,-7 0 0</inkml:trace>
  <inkml:trace contextRef="#ctx0" brushRef="#br0" timeOffset="1577">2854 1067 8063,'-22'22'195,"2"0"1,3 2 664,3 5 0,9 8 1,-5 13-1,3 8-149,0 5 1,-8 5 0,8 2 0,2 3-313,3-3 1,2 7-1,0-2 1,0-4-721,0-13 1,0-10 0,2-7-1,3-4-878,2-8 1,8-13 0,-5-3-2703,2-4 3901,-7-1 0,14-18 0,-7-2 0</inkml:trace>
  <inkml:trace contextRef="#ctx0" brushRef="#br0" timeOffset="1783">3006 1764 8679,'0'22'1110,"0"-7"0,0-1 0,0 3-674,0 2 0,2 1 1,3-3-1,5-3-205,2 3 1,5-5 0,10 0 0,4-2-1040,3-5 1,-5-3 0,5-2 0,-3 0-1027,-4 0 1834,7 0 0,-10-19 0,7-5 0</inkml:trace>
  <inkml:trace contextRef="#ctx0" brushRef="#br0" timeOffset="1935">3180 1547 8063,'-10'-13'176,"-4"6"1,2-2-877,-3 1 700,11 1 0,-16-3 0,8-2 0</inkml:trace>
  <inkml:trace contextRef="#ctx0" brushRef="#br0" timeOffset="2336">3681 1285 8565,'-22'-12'5789,"13"2"-5507,9 10 1,4 3 0,16 2 0,6 2-388,6-2 0,2 4 0,4-1 0,1-3 50,7-3 0,-5-2 1,5 2-1,-7 3-201,0 3 0,-8-1 0,-2-5 0,-5 3 165,-2 2 0,-10 10 0,-5-2 0,-4 4 399,-3 3 0,-3 0 0,-4-1 1,-10 1 195,-9 0 1,-6 0 0,-7 0 0,6-1 116,1 1 0,1 0 0,4 0 0,-2-1 12,2 1 0,3 0-3135,2 0 1,8-3-311,-1-4 1,20-6 2811,3-9 0,18 0 0,8 0 0</inkml:trace>
  <inkml:trace contextRef="#ctx0" brushRef="#br0" timeOffset="2633">4574 1307 7704,'2'-22'1058,"6"0"1,-6 1 743,5-1 0,-7 3-1284,-7 4 0,2 8 0,-7 14 0,0 8-280,0 4 0,5 12 0,-6 6 0,1 1-308,0-1 1,7 6 0,-2-2-1,5 5-109,2-5 0,0 3 1,2-10-1,5 0-51,8-5 0,7-12 0,4-5 0,6-3 85,2-4 1,0-14 0,4-13 0,-4-12 240,-2-7 0,-11-3 0,-9 1 0,-2 2-279,-5 4 0,-3-1 0,-4 9 0,-8 2-9,-11 3 0,-4 4 0,-11 6 0,-3 7-2703,-2 4 2895,-2 3 0,-1 10 0,1 2 0</inkml:trace>
  <inkml:trace contextRef="#ctx0" brushRef="#br0" timeOffset="3300">5837 1263 8080,'-22'0'394,"8"0"1,1-2 0,1-3-45,0-2 0,5 0 0,-7 9-182,-3 5 1,7-2-1,0 10 1,3 4-16,0 8 1,-1-1 0,8 8 0,0 0-123,0 0 1,0-7-1,0 2 1,3-5-234,4-2 1,-2-3 0,9-2 0,3-5 156,3-2 0,-6-3 0,1-7 213,2 0 0,-8-10 1,1-4-1,-3-6-217,1-1 0,-1 6 0,-7 1 0,0-3-56,0-3 1,2-2-1,3 1-158,2-1 1,3 7 419,-3 1 0,-2 9-318,10-2 1,-3 7 0,5 5 0,-3 4 160,3 3 0,3 3 0,1 7 0</inkml:trace>
  <inkml:trace contextRef="#ctx0" brushRef="#br0" timeOffset="4751">6098 1438 8100,'0'21'-87,"-2"1"0,-3 0 630,-2 0 1,-1-8 0,8 1 146,0 2 0,-2-5-366,-5 2 0,4-6 1,-6 4 94,-1-3 0,5-4-258,-9-12 0,9 2 0,-2-9 0,4-3-105,3-3 1,0-1 0,0-1 0,0-2 146,0-5 1,10 4 0,4-4 87,6 5 0,1 5 0,1 4 0,0 6-105,0-1 0,-5 7 1,2-4-1,5 7-516,0 7 1,-2-2 0,-5 10 0,-2-1-1055,2-2 0,2 8 1,0-6 1383,-4 6 0,4 1 0,-7 1 0</inkml:trace>
  <inkml:trace contextRef="#ctx0" brushRef="#br0" timeOffset="5224">6556 1220 8100,'-22'10'1513,"0"2"-916,0 0 0,8 7 1,-1-4-1,1 6-94,2 8 0,-1-4 0,9 6 0,-4-2-463,3 0 0,3 0 0,4-7 0,6-3-127,6-4 0,6 2 0,1-10 0,1-2-247,0-3 0,0-11 0,0-6 0,-1-7-450,1-7 0,-7 3 1,-1-11-1,1-1 339,-3-3 1,0-3-1,-7 0 1,2-2 328,-2-4 1,-3 1-1,-2-9 1,0-2 38,0-3 0,0-5 0,0 0 0,0 1 60,0 4 1,-2 14 432,-6 6 1,-1 21 0,-6 27 0,8 19 490,5 17 0,-6 20 1,1 1-1,2 11-355,3 5 0,2-6 1,0 6-1,0-3-593,0-5 0,2-5 41,6-7 0,4 15 0,9-6 0</inkml:trace>
  <inkml:trace contextRef="#ctx0" brushRef="#br0" timeOffset="5225">7514 1176 8055,'0'-14'4134,"0"-1"-3317,0 1 0,0 4-458,0 10 0,2 10 0,3 12 0,2-1-287,-2 1 1,5 7 0,-1 0-1,1-2-297,0-3 1,7 3-1,-5-3 1,2-5-62,1 1 0,-8-4 1,8-1-148,2-8 0,2-4 336,3-3 1,-8 0 0,-2-3 287,-2-4 0,0 5 563,-3-6 1,-5 8-90,6 8 1,-4 4 0,1 9 161,3 1 1,8-10-357,-1-4 1,4-8 0,3-5 0,0-7-147,0-8 0,-8 3 0,-2-14 1,0 2-186,0 0 1,-4-10 0,4 5 0,-3-2-344,-4 0 0,-2 7 0,-3-5 0,0 2-822,0 6 1,0 1-1,0 4 1,0-1-2727,0 0 3751,0 10 0,9-7 0,4 7 0</inkml:trace>
  <inkml:trace contextRef="#ctx0" brushRef="#br0" timeOffset="5946">7339 1024 9906,'0'22'1147,"0"-1"1,0 1-689,0 0 1,0 2 0,0 5 0,0 8-190,0 4 1,3 2-1,2 1 1,4-3 123,3-5 0,-4 5 0,4-7 0,0 3-53,0-1 1,-7-10 0,5 3-178,-1-4 0,-4-6-141,10-4 1,-8-6 0,5-11 47,-2-5 1,-1-6 0,-4-8-1,5-1 29,2 0 0,-7-7 0,4 0 1,1 0 53,5-2 1,-3 4-1,0-7 1,0 3-22,0 4 0,0-4 0,5 1 1,-5 4-180,-2 2 1,4 2-1,-6 0-276,-4 0-317,9 1 394,-11 8 1,8 13-1,-10 15 1,0 7 145,0 7 1,2-5 0,3 7-1,2-2 125,-2 1 0,0 6 0,0-7 0,2 0 215,-2 2 1,4-6 0,-1 6 0,-1-2 202,3 0 1,-5 0 0,9-7-26,3 0 1,-7-8 0,-1-2 133,1-2 0,-5-5 0,7-12-237,-2-8 1,4-12 0,-4-4-1,-1-3-218,1-5 1,5-2 0,-6-5 0,3-2-442,5-3 0,-5 0 0,1 8 0,-1-3-22,0-5 0,-5 7 0,5-2 1,0 10-808,0 5 0,-7 2 1,5 9-1497,0 6 1,-8 6 2667,5 16 0,5-6 0,0 8 0</inkml:trace>
  <inkml:trace contextRef="#ctx0" brushRef="#br0" timeOffset="7982">8428 763 8479,'-2'21'106,"-5"1"0,4 0 1,-6 0-1,1 2 6,1 5 1,0-2 0,7 6-1,0 1 150,0 0 0,0 0 1,0 2-1,0-7-2995,0-4 2733,9-4 0,4 1 0,8 0 0</inkml:trace>
  <inkml:trace contextRef="#ctx0" brushRef="#br0" timeOffset="8166">8189 675 11564,'22'0'712,"-1"0"1,3-7-1,6 0 1,6 2-471,5 3 0,3-8 0,-1-2 1,1-3-1539,-1 1 1,-7 9 1295,1-2 0,-1-5 0,8 0 0</inkml:trace>
  <inkml:trace contextRef="#ctx0" brushRef="#br0" timeOffset="8167">9190 1046 8128,'13'2'958,"-6"5"1,-5-2-1,-2 10 1,0 2-511,0 2 1,-2 10 0,-5 3 0,-8 4-621,-4 10 1,-1 0 0,3 9-1,3 1-659,-3 0 1,-2-5 0,-3 4 830,0-2 0,0-2 0,0-7 0</inkml:trace>
  <inkml:trace contextRef="#ctx0" brushRef="#br0" timeOffset="8168">8820 1133 8077,'22'9'460,"0"1"0,0 7 0,-1 0 491,1 7 0,10 0 0,1 13 0,4 1-416,-1 4 1,0 1 0,8 1 0,-1-1-986,1 1 0,-10-10 0,-3-5 0,-2-5 450,0-2 0,0-1 0,-7 1 0</inkml:trace>
  <inkml:trace contextRef="#ctx0" brushRef="#br0" timeOffset="8169">9887 1176 10561,'-21'-9'1741,"1"9"-1056,6 0 0,4 2 0,12 10 0,3 0-446,2 0 1,18-4 0,-4 4 0,6-3-235,5-4 1,-1 5 0,8-3 0,-3-2-141,3-3 1,-5-2 0,-1 0 0,1 0-98,0 0 0,-14 0 1,1 0-403,-1 0 736,-1 0 1,-12 10 0,-12 5 0,-14 6 391,-5 8 1,-3-2 0,1 9 0,-6 1-9,-2-3 0,5 7 0,-2-5 1,4 3-470,8-3 1,2 3-1,-2-10 1,4 0-2164,8 2 1,9-16 156,13-1 1,-1-9 1988,15-5 0,5-10 0,0-2 0</inkml:trace>
  <inkml:trace contextRef="#ctx0" brushRef="#br0" timeOffset="8170">10802 1155 8042,'0'-22'1916,"7"7"-1309,0 1 1,-2 9 0,-12-2 0,-8 7-101,-4 7 0,-3 12 0,1 13 0,-1 2-291,0 4 1,0 3 0,3 3 0,4-3-147,8-5 1,5 3 0,2-10-1,2-2-98,5-3 1,13-5 0,11-4 0,3-10 27,5-10 0,2-7 0,2-12 1,1-5 153,0-8 1,-3-4-1,-5-2 1,-9 1-191,-10 6 0,-1-3 0,-11 8 0,-7 0-887,-10-1 1,-10 10 0,-7 10-1,-7 3 923,-5 4 0,-3 2 0,0 3 0</inkml:trace>
  <inkml:trace contextRef="#ctx0" brushRef="#br0" timeOffset="8432">11608 1351 8011,'-15'0'560,"3"2"471,2 5 1,-4 5 0,4 10 0,0 2-534,1 5 1,-8-2 0,2 9 0,-4 1-684,-3-4 0,3 6 0,2-10 1,5-2 184,2-3 0,-7-2 0,5 0 0</inkml:trace>
  <inkml:trace contextRef="#ctx0" brushRef="#br0" timeOffset="9362">12980 588 10447,'0'32'559,"0"-6"1,0 13-1,0 5-685,0 4 0,0 15 1,0 2-1,0 13-1381,0 6 1,0 1 1506,0-5 0,-10-5 0,-2-10 0</inkml:trace>
  <inkml:trace contextRef="#ctx0" brushRef="#br0" timeOffset="11661">12500 980 8045,'-19'15'0,"5"-1"875,6 3 0,8-5 0,8 3 0,9-1-507,9-1 0,8-4 1,10-9-1,2 0-416,4 0 0,-1-9 0,6-6 1,-1-7-276,-6-7 1,5-2 0,-2-8 0,-5 3 101,-7-3 0,-1 8 0,-11 2 0,-5 7-92,-5 7 1,-5 1 884,2 14 0,-1 7 0,-9 20 1,4 4-148,-4 3 1,-1-5-1,-3 5 1,0 0-367,0 0 0,7-5 1,0 5-1,-2-3-186,-2-4 0,-1 4 0,3 1 0,2-1-589,-2 0 1,-3-2 0,-2-7-440,0 0 1,-9-12 1094,-6-10 1,6-20 0,1-14-1,6-2 61,2 0 0,0 2 0,0-2 0,2 7 128,6 4 0,1 4 1,8-1-1,-2 3 189,2 4 0,-5 5 1,2 10-1,3 0 47,3 0 1,9 12 0,0 8-1,-3 6-280,-2 1 0,1 5 1,1-1-1,3 0-93,-2 1 0,-3-3 0,-2-7 0,0-3-1,-1-4 0,8-6 1,0-9-1,-2 0-71,-3 0 0,-2-9 0,0-6 0,0-7-78,-1-7 1,-1 3 0,-3-11 0,-5 1-130,-3 2 1,-1-5 0,-8 10-1,0 3-55,0 2 1,-10 4 0,-4 3 0,-8 5 322,-7 3 1,2 11-1,-7 12 1,0 6 620,0 2 0,8 7 0,-3 2 1,7 3 574,8 5 1,-3-1 0,9 1 0,3-3-795,3 3 0,4 0 1,6 0-1,9-6-867,9-1 0,8-3 1,12-7-1,3-3-364,1-4 0,8 1 848,-7-8 0,0-1 0,-7-7 0</inkml:trace>
  <inkml:trace contextRef="#ctx0" brushRef="#br0" timeOffset="12510">14090 1089 8163,'12'15'488,"-5"-1"87,-4 3 1,4 3-1,0 1 3,-2 1 1,-2 0 0,-3 0-1,0-1-324,0 1 0,0 0 0,0 0 0,0 0-711,0-1 0,0 1 60,0 0 1,0-12-1,0-10 120,0-13 0,0-16 1,0-7-1,2-5 77,5-3 0,-2 1 0,10-1 0,-1 3 542,-2 5 1,8 0 0,-6 11 0,6 8 168,1 5 0,1 5 1,0 10-1,0 4-216,-1 7 1,1 15-1,0 10 1,0 7-446,0 5 150,9 9 0,-7-14 0,8 8 0</inkml:trace>
  <inkml:trace contextRef="#ctx0" brushRef="#br0" timeOffset="12511">15789 763 8141,'21'2'784,"1"5"0,-10 5 0,-2 10 0,-3 2-143,1 5 1,6-2-1,-4 7 1,2 0-567,5 0 0,2-8 0,3 3 0,2-5-664,5-2 1,-2-10 0,7-2 588,-3 0 0,8-8 0,-5 8 0</inkml:trace>
  <inkml:trace contextRef="#ctx0" brushRef="#br0" timeOffset="12512">16246 719 8379,'-22'34'0,"0"-3"463,1 1 1,9-3-1,4 14 1,6 11 136,2 6 0,-7 8 0,-1 2 1,4 5 134,1 2 1,3 3 0,0 10-1,3 2-772,4 2 1,-5-2-1,5-10 1,-4-4-866,-3-3 1,0-12 0,0-15 901,0-9 0,0-17 0,0-13 0</inkml:trace>
  <inkml:trace contextRef="#ctx0" brushRef="#br0" timeOffset="12513">16486 1372 8093,'12'10'636,"-5"5"1,-5-3-1,-2 2 1,0 3-15,0 2 0,3 3 0,4 0 0,8 0-971,4 0 0,3 4 1,2-2-1,2-7 349,3-5 0,20-4 0,-3-8 0</inkml:trace>
  <inkml:trace contextRef="#ctx0" brushRef="#br0" timeOffset="12514">16703 1155 8093,'-21'0'0,"-1"0"-741,0 0 741,10-10 0,-7 7 0,6-6 0</inkml:trace>
  <inkml:trace contextRef="#ctx0" brushRef="#br0" timeOffset="12764">17269 480 8088,'-12'0'864,"-7"0"1,17 2-1,-6 5-369,6 8 1,2 6-1,0 9 1,0 6-149,0 5 1,0 12-1,2 3 1,3 2-221,2 0 0,10-10 0,-5 3 0,3-5-69,0-2 1,-3-10-1,5-5 132,-3-5 1,1-12-1,4-7-202,-5-10 1,3-14 0,-7-13 0,0-2 52,-1-5 1,6-2-1,-8-2 1,0-1-83,3 1 0,-7-8 0,4 0 0,-5 3-361,-2 2 0,0 2 1,3 1-1,2 1-344,2 6 0,0 5 507,-7 9 1,0 15 0,0 12-1,0 19 358,0 14 0,0 4 1,0 16-1,0 5 263,0 7 0,0-3 0,0 6 0,0-5-62,0-3 0,7 0 0,3-2 0,2-7-106,5-12 0,2-11 0,3-13 0,2-6 268,5-6 0,-4-11 0,4-11 1,-5-15-84,-2-10 1,-1-5 0,1-2 0,-3-2-270,-4-3 1,2-2 0,-10 5-1,0-6 58,3-1 0,-7 6 1,4-2-1,-5 5-763,-2 3 0,0 2 1,-2 5-1,-3 6-2875,-2 6 0,-3 12 3450,3 5 0,-5 5 0,-10 2 0</inkml:trace>
  <inkml:trace contextRef="#ctx0" brushRef="#br0" timeOffset="12765">18075 131 10449,'12'10'450,"-4"4"0,-6 13 0,-2 4 0,0 3-443,0 5 1,2 2 0,3 5-1,3 2-1070,-4 3 0,-1 0 1063,-3-7 0,0-1 0,0 1 0</inkml:trace>
  <inkml:trace contextRef="#ctx0" brushRef="#br0" timeOffset="12766">17901 240 8088,'0'-22'0,"0"8"0,0-1 1036,0-2 1,10 8-1,7-1 1,9 3-470,11-1 0,-4-1 0,4 4 0,1-2-1267,4 2 1,1 2 0,1 1 699,-1-5 0,1 4 0,-1-6 0</inkml:trace>
  <inkml:trace contextRef="#ctx0" brushRef="#br0" timeOffset="13055">18990 545 8055,'-15'10'-21,"1"4"0,2 8 1,-5 4-1,2 6 396,-2 2 1,-2 2-1,0 8 1,2-1-252,2 1 0,1 7 0,-6-1 0,3 1-913,3 2 1,2-14 788,-3 5 0,-4-15 0,7 2 0</inkml:trace>
  <inkml:trace contextRef="#ctx0" brushRef="#br0" timeOffset="13333">18663 567 8055,'15'0'798,"-3"2"0,0 3-242,0 2 0,3 12 0,6 1 0,3 9-134,6 5 0,-4 2 0,8 5 0,0-2-470,0-3 1,2-2-1,5 2 1,-2-7-756,-3-4 0,-2-4 1,2-1 802,-7-6 0,-4 6 0,-4-8 0</inkml:trace>
  <inkml:trace contextRef="#ctx0" brushRef="#br0" timeOffset="14032">16943 0 8148,'-22'34'-85,"0"0"0,1-7 0,-4 4 114,-4 3 0,5 12 1,-3 12-1,8 5 256,5 2 1,9 10 0,-2 10 0,7 9-161,2-43 0,3 0 0,3 5 0,3-1 0,4-3 0,2-2 0,0 2 0,2 0-83,3-1 0,2 0 0,1 0 0,3-1 0,4-5 0,1-3 0,1-3 0,0-3-825,39 27 1,7-12 512,-34-32 1,2-2 0,6 8 0,1 1-1,5-3 1,1 0 0</inkml:trace>
  <inkml:trace contextRef="#ctx0" brushRef="#br0" timeOffset="14382">19556 22 8039,'36'3'191,"1"4"0,-11-2 0,6 12 0,-3 7 357,0 10 1,7 17-1,-7 7 1,-2 5 83,-3 2 1,-2 3 0,-3 4 0,-4 6-412,-8-1 1,-7-2 0,-7-10 0,-8 1-521,-4-1 0,-10 5 1,0-4-1,2-11-878,3-6 0,0-6 1177,-5 1 0,4 9 0,-6 3 0</inkml:trace>
  <inkml:trace contextRef="#ctx0" brushRef="#br0" timeOffset="16525">20558 632 8137,'-10'-12'1219,"8"0"-801,-6 4 1,8 8-186,8 0 1,-4 0 0,11 10-1,2-3 1,2 1 0,3 6 1,0-4-1,0 0-101,-1-1 0,1-2 0,0-4 0,0 2-31,-1 2 0,-6 3 0,0-5 124,1 2 1,-3 2 0,-1-1-63,-3 6 0,-1-2 0,-11 3 43,-4 2 0,2 2 0,-12 5 0,-5 3 25,-4 2 0,-6 2 0,6-4 0,-3 5-283,2 1 0,-4 1 0,2 3 0,2-6-311,3 0 1,2-6 0,3 4 0,4-5-3234,8-2 1988,4-10 1,13-3 1606,5-9 0,4-9 0,3-3 0</inkml:trace>
  <inkml:trace contextRef="#ctx0" brushRef="#br0" timeOffset="17338">21298 741 8005,'15'-22'47,"-3"0"1,0 0 453,0 1 0,-7-1 220,2 0 1,-7 10-104,-7 5 0,-5 14 0,-10 10 0,0 7-292,0 5 0,3 10 1,2-3-1,5 5-205,2 3 1,-4-1-1,7 3 1,2 3-170,2 2 0,3-1 0,3-8 0,4-6 414,7-7 0,6-5 0,4-5 0,3-4 99,2-8 0,9-16 0,-1-11 0,1-11-145,-1-10 0,-6 2 0,-12-14 0,-2 2-338,-2 0 1,-10-7 0,2 7 0,-7 3-448,-7 2 1,-5 5-1,-10 2 1,0 5-1054,0 3 1,-2 9 1517,-5 7 0,5 11 0,-8-6 0</inkml:trace>
  <inkml:trace contextRef="#ctx0" brushRef="#br0" timeOffset="17339">1068 3833 8664,'-15'-7'609,"1"0"0,9 2 0,-2 14-190,4 13 0,3 2 0,0 15 0,0 7-134,0 10 1,0-1 0,0 6 0,0 4-645,0 5 0,0 13 0,3-6 0,2 0-270,2-4 0,7-17 0,-6-10 629,-4-8 0,9-21 0,-1 3 0</inkml:trace>
  <inkml:trace contextRef="#ctx0" brushRef="#br0" timeOffset="17340">436 3898 11107,'22'-7'0,"5"-3"597,9-2 0,12 5 0,25-7 0,9-3-405,10-3 0,-39 9 1,1 1-1,4-1 1,0 0-1,-2 0 0,-1 0-454,-3 0 0,0 0 0,1 3 0,-2 2 0,41-6 1,-7 2-540,-10 5 1,-24 3 0,-10 2 0,-10 2 800,-11 5 0,1 15 0,-9 12 0</inkml:trace>
  <inkml:trace contextRef="#ctx0" brushRef="#br0" timeOffset="17341">567 4965 8181,'0'13'-225,"2"-4"0,6-11 0,9-5 551,9-8 1,8-4-1,12-3 1,7-2-410,13-5 1,9 2 0,12-9 0,2-1-274,-42 21 0,1-1 0,41-22-123,6 10 0,-16 0 1,-4 7-1</inkml:trace>
  <inkml:trace contextRef="#ctx0" brushRef="#br0" timeOffset="17717">1699 4857 8225,'15'-22'0,"-3"0"0,0-2 224,0-5 0,3 2 0,6-9 1,4-3 21,4-2 1,-5-12 0,7-5 0,-2-5-166,0-3 0,0-6 1,-9-1-1,-3 1-236,-3-3 1,-9 7-1,2-5 1,-7 8-146,-7 7 0,-5 5 0,-7 12 0,2 7 20,2 12 1,1 10-1,-6 17 1,3 7 46,3 10 0,2 21 0,-5 6 1,5 9 466,2 9 0,0 16 1,6 4-1,-4 12-133,6-46 1,-1 0 0,2 2 0,0-1 0,1 2 0,0 0 0,0 2 0,0 2-248,-1 5 1,2 1-1,4-1 1,2 0-1,2 4 1,1 0-1,4-2 1,2-1 34,0 0 0,1-1 0,1-5 0,1-1 0,2-6 0,1-2 1,22 26 204,-1-31 0,-6-22 1,-3-29-1,-3-9 415,-4-15 0,-13-12 0,-7-8 0,-4-4-31,-3-3 1,-5 1 0,-10-3-1,-14 9-407,-9 11 1,-8 1 0,-8 13 0,-11 7-385,-12 5 1,-1 5 0,1 7-1,2 2 251,5 6 1,4 6-1,11 15 1,11 5-613,13 0 0,16 7 0,10-7 674,10 0 0,5 9 0,4-14 0,-4-4 0</inkml:trace>
  <inkml:trace contextRef="#ctx0" brushRef="#br0" timeOffset="17718">3333 4138 8059,'-13'-10'740,"-6"8"1,19-8-1,0 13 1,12 4-330,8 7 1,1 6 0,4 1 0,4 1-433,7 0 0,0-7 0,3-3 0,2 0-661,-2 0 0,-1-7 0,6 2 0,0-5-843,-1-2 0,-2 0 1525,-4 0 0,4-9 0,-7-3 0</inkml:trace>
  <inkml:trace contextRef="#ctx0" brushRef="#br0" timeOffset="17930">3746 3942 7308,'-21'12'440,"-1"-5"0,2 5 0,6 5 0,4 10 17,1 9 1,6 15 0,-7 10 0,3 9-220,0 10 0,0 14 1,6-44-1,2 2 1,-1 0-1,0 0-134,-1-2 0,2 1 1,2 3-1,1-1 0,3 46 1,-3-48-1,-1 0-423,2 0 1,0-1-1,0 23 1,7-10-1,0-20-464,0-14 1,-4-14-1,6-8 783,3-5 0,2-11 0,3-3 0</inkml:trace>
  <inkml:trace contextRef="#ctx0" brushRef="#br0" timeOffset="17931">4073 4769 9259,'-12'3'2713,"5"4"-2276,4 8 0,13 2 1,4 0-1,6-5-560,2-3 1,7 6 0,2-8 0,3 0-1187,5 3 0,-5-8 1309,2 6 0,0-16 0,8-4 0</inkml:trace>
  <inkml:trace contextRef="#ctx0" brushRef="#br0" timeOffset="17932">4291 4377 8059,'-22'-9'-1066,"0"6"1066,0-4 0,1 5 0,-1 2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0:09.741"/>
    </inkml:context>
    <inkml:brush xml:id="br0">
      <inkml:brushProperty name="width" value="0.08571" units="cm"/>
      <inkml:brushProperty name="height" value="0.08571" units="cm"/>
    </inkml:brush>
  </inkml:definitions>
  <inkml:trace contextRef="#ctx0" brushRef="#br0">240 610 8103,'0'22'407,"0"2"1,0 5-1,0 7-18,0 5 1,-7 10 0,-1 2 0,3 3-155,3 5 0,2 9 0,0 2 1,0-1-494,0-4 0,0-11 0,2-5 0,3-8-1075,3-6 1,1-8 1332,-2-15 0,-4-14 0,7-12 0</inkml:trace>
  <inkml:trace contextRef="#ctx0" brushRef="#br0" timeOffset="1309">44 893 8103,'-10'12'775,"5"0"-31,-9-4 1,9 4 0,-2 9-494,4 1 1,6 0 0,6-3 0,11-2-99,6-2 0,13-10 1,-3 2-1,5-5-291,3-2 0,0-2 0,2-3 0,2-5-120,3-2 1,-3 0 0,-9-2 0,-3 6 413,3 6 0,-8 2 0,-2 0 0,-4 2 131,-4 6 0,-1 4 0,-6 12 0,-7 3 120,-4 2 1,-3 7 0,0-5 0,0 1-319,0-1 0,0 1 0,-3-6 0,-1 3-348,-4-2 0,-6-3 1,4-2-1,1 0-603,-1 0 0,0-10 639,3-5 1,4-14 0,-4-8 0,5-7 128,2-7 1,0 5 0,2-7 0,5 2 281,8 0 1,4 7 0,3 7 0,0 1 129,0 2 0,-1 2 0,1 10 1,0 0-128,0 0 0,0 0 0,-1 2 0,1 6-334,0 6 1,0 13-1,-1 2 1,1-3-131,0-1 0,-3-4 0,-2 1 1,-2-2-191,2-6 1,2 3 0,3-7 378,0 2 0,-1-7 0,1-1 477,0-8 1,0-6 0,0-7-1,-3 0-36,-5-7 0,13 0 1,-5-10-1,0 0-116,-5 0 1,2 5 0,-5-7 0,3-1-213,-2 4 1,-5-6 0,-10 10 0,0 2 59,0 3 0,-3 5 0,-4 4 1,-8 8 283,-4 4 1,-3 3 0,0 3-1,1 4 328,-1 8 1,0 6 0,3 6 0,2 2-493,2-2 0,8 4 1,-5 1-1,2-1-462,5 0 1,3-1 0,4-6-1,6 2-714,6 3 1,6-7 0,4-7 0,5-1-26,7-2 0,-2 5 0,2-10 0,3-2 474,2-2 0,-7-3 0,-3 0 0,-2 0 261,0 0 0,1 0 879,-9 0 0,-1 2 499,-6 5 0,-4 6-342,-10 8 1,-3-6 0,-4-3-356,-7-2 0,2-3 1,-3-7-121,-2 0 1,5-3-1,0-4-537,2-7 0,3-8 1,7-5-1,0-4-310,0-3 1,10 0 0,4-5-1,6 5 296,1 3 1,1 2-1,2 10 1,3 2 387,2 2 0,10 13 0,-6-1 0,4 13-73,-1 9 1,-7 8-1,5 17 1,-3-1-1565,-4 1 1496,-3-1 0,-2 1 0,0-1 0</inkml:trace>
  <inkml:trace contextRef="#ctx0" brushRef="#br0" timeOffset="1310">3593 784 8004,'-14'-7'1041,"-1"0"1,8-8-378,-7 8 1,9 2 0,-3 12 0,6 10-21,2 10 1,0 7 0,2 9-1,6 1-425,6-1 0,13 1 1,4 0-1,1-3-915,-1-5 1,8-5 0,-3-9-1,5-2-488,3-6 0,-1-4 0,-1-10 1184,-6 0 0,5-10 0,-7-2 0</inkml:trace>
  <inkml:trace contextRef="#ctx0" brushRef="#br0" timeOffset="1311">4007 828 8572,'-12'24'0,"2"5"784,1 7 1,6 15 0,-4 7-1,5 8-152,2 6 1,0 3-1,0 7 1,0 1-305,0 6 1,0-2 0,0 5 0,2-7-963,5-5 0,-2-17 0,7 0 0,0-10 634,0-12 0,-7-7 0,5-12 0</inkml:trace>
  <inkml:trace contextRef="#ctx0" brushRef="#br0" timeOffset="1312">4247 1350 8004,'-8'15'427,"-1"-3"1,-1 0 111,0 0 0,3 3 0,7 7 0,0 2 3,0 5 1,3-5 0,4 7 0,7-2-595,6 0 1,11-2 0,5-10 0,3-5-813,-3-2 0,6-3 1,-9-7-1,4-2 864,-1-6 0,-9-4 0,4-10 0</inkml:trace>
  <inkml:trace contextRef="#ctx0" brushRef="#br0" timeOffset="1470">4508 1154 8004,'-12'-9'-256,"-7"-1"0,6-7 1,-1 5-514,-1 2 769,11 3 0,-16-3 0,8-2 0</inkml:trace>
  <inkml:trace contextRef="#ctx0" brushRef="#br0" timeOffset="1471">5510 458 7995,'-22'0'-375,"0"0"0,0 0 690,1 0 0,-1 0 1,0 2-1,-2 5 311,-5 8 1,5 7-1,-8 9 1,3 10-49,0 8 1,0 18 0,7 1-1,3 9-75,4 13 0,-2-3 0,10 7 0,5-4-309,7-3 0,2-7 0,12-3 1,5-6-701,1-16 0,6-4 0,1-24 0,1-6-226,6-4 0,-5-12 0,0 2 0,0-7-1108,0-7 1840,-8-15 0,15-2 0,-7-7 0</inkml:trace>
  <inkml:trace contextRef="#ctx0" brushRef="#br0" timeOffset="1472">5706 915 7995,'0'-12'1717,"-8"5"1,1 14-1095,2 7 1,3 8-1,2 5 1,2 4-280,6 3 1,-4-7-1,11 2 1,2-3-241,2 3 1,3-7 0,0 2 0,0-9-244,-1-6 0,4 6 0,1-8-131,3-2 0,0-12 0,-7-8 1,-3-6-56,-4-8 0,2 4 1,-8-6-1,1 2 126,0 0 0,-3-3 0,-7 6 315,0-3 323,0 0 1,0 26 0,0 13 0,0 14 48,0 12 1,0-2 0,3 3 0,1 1-96,4 3 0,9-7 0,-3-5 0,5-4-34,3-4 0,0-6 0,0-3 0,2-5 69,5-9 0,-5-8 0,3-14 0,-8-3-473,-4-2 0,-10-9 0,4 1 0,-2-4-608,1-2 1,-1-1 0,-9 0 0,-6 3-585,-6 5 1,2-3-1,0 8 1,-1-1-3195,1 1 4431,8 2 0,-16-3 0,8-1 0</inkml:trace>
  <inkml:trace contextRef="#ctx0" brushRef="#br0" timeOffset="1473">6555 283 7995,'14'0'705,"1"0"1,-10 3 0,2 4-220,-4 8 1,-3 4 0,0 3 0,0 2-101,0 5 1,7 2 0,0 11 0,-2-1-180,-3 5 0,-2 4 1,0-1-1,0 2-956,0-3 1,0-4-1,0-8 749,0-7 0,0 5 0,0 0 0</inkml:trace>
  <inkml:trace contextRef="#ctx0" brushRef="#br0" timeOffset="1640">6250 196 9134,'-7'0'515,"14"0"0,5 0 0,20 0 0,2 0 69,9 0 1,1 0-1,9 0 1,-2 0-1214,-1 0 1,9 0 0,-9 0 628,-1 0 0,-3 0 0,-3 0 0</inkml:trace>
  <inkml:trace contextRef="#ctx0" brushRef="#br0" timeOffset="2320">7491 566 8546,'-12'10'777,"-5"2"1,8 10-1,-1 2-405,0 5 0,-7 5 1,5 12-1,-2 2-283,-1 3 1,1 7 0,-6-4 0,3-1-467,3 0 0,-1 5 1,-4-9-1,2-6-671,3-4 0,-1-13 0,-7 1 1048,0-10 0,1-7 0,-1-10 0</inkml:trace>
  <inkml:trace contextRef="#ctx0" brushRef="#br0" timeOffset="2630">7078 632 8012,'12'0'611,"7"9"0,-7 6 1,5 7 263,5 7 1,-3-3 0,18 11 0,1 1-349,3 4 1,10-1-1,2-3 1,1-1-792,-1 1 1,-2-9 0,-8-4 0,-2-8-1493,-4 0 0,1-8 1756,-9-2 0,0 6 0,-7-1 0</inkml:trace>
  <inkml:trace contextRef="#ctx0" brushRef="#br0" timeOffset="3035">7883 109 8047,'10'-24'45,"5"-5"0,4 12 0,3-2 1,-1 7 272,1 7 0,10 2 0,2 6 1,2 9 170,0 17 0,0 7 0,8 22 1,0 5 231,-1 7 0,-2 5 0,-2 8 0,-8-4 25,-6 4 0,-1-4 0,-17 4 0,-5 1-506,-6-1 0,-18-11 0,-17 1 1,-9-3-150,-10 3 1,2-15 0,0 0-1,3-12-918,5-10 0,2 3 0,5-10 827,4-3 0,-4-1 0,7-4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2:10.558"/>
    </inkml:context>
    <inkml:brush xml:id="br0">
      <inkml:brushProperty name="width" value="0.08571" units="cm"/>
      <inkml:brushProperty name="height" value="0.08571" units="cm"/>
    </inkml:brush>
  </inkml:definitions>
  <inkml:trace contextRef="#ctx0" brushRef="#br0">562 763 8108,'-15'-20'432,"1"6"0,-1 4 261,3 1 1,-7 6 0,4-4 0,-4 7-84,-3 7 0,0 5 0,0 12 1,-2 3-156,-5 2 1,12 10 0,-4 0 0,1 7-345,1 4 0,7-1 0,4-11 0,6-4-126,2-2 1,7 4 0,5-9 0,5-8-673,8-9 1,8-8 0,-1-2 0,-1-2-505,1-6 1,4-4 0,-7-12-1,-2-2 525,-3-3 1,-2-10 0,-1 3 0,-1-6 665,-6-1 0,-4-1 0,0-9 0,2-3 0</inkml:trace>
  <inkml:trace contextRef="#ctx0" brushRef="#br0" timeOffset="150">562 284 9776,'0'22'0,"0"2"342,0 5 0,0 7 1,2 15-1,3 9-23,2 11 1,3-1 0,-5 10 0,4 4-631,4 8 0,-6-2 0,5 2 0,-2-13-505,-6-13 0,1-11 0,0-11 816,2 0 0,1-11 0,-8-1 0</inkml:trace>
  <inkml:trace contextRef="#ctx0" brushRef="#br0" timeOffset="485">17 88 8108,'-9'-12'1996,"6"-8"1,-2 18-1598,20-5 1,2 4 0,19 3 0,3 0-430,2 0 1,10 0 0,2 0 0,0 0-416,0 0 1,6-2-1,-9-3 1,-1-2-1920,-3 2 2364,7 2 0,-17-6 0,5-3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0:05.736"/>
    </inkml:context>
    <inkml:brush xml:id="br0">
      <inkml:brushProperty name="width" value="0.08571" units="cm"/>
      <inkml:brushProperty name="height" value="0.08571" units="cm"/>
    </inkml:brush>
  </inkml:definitions>
  <inkml:trace contextRef="#ctx0" brushRef="#br0">283 872 9364,'-21'-12'1248,"6"2"0,1 10-711,-3 0 0,-3 10 1,-1 4-1,1 8-165,6 7 0,-6-5 1,6 5-1,-6-5-318,-1-2 1,6 7-1,3 0 1,0-2-140,0-3 0,7 5 0,-2 0 0,4-2-138,3-3 1,0-2 0,0-1 323,0 1 0,3-7 0,4-1 0,8 1 471,4-3 1,3 5 0,-1-8 0,1 1 98,0 0 0,2 7 0,3-5-584,2 0 1,0 5 0,-7-10 0,-1 0-1198,1 3 0,-7-8-2289,-1 6-499,1-6 3898,7-2 0,-10-19 0,-3-5 0</inkml:trace>
  <inkml:trace contextRef="#ctx0" brushRef="#br0" timeOffset="1007">915 1002 8041,'0'-22'275,"0"1"1,0-1 0,0 0 952,0 0 1,-10 10-656,-4 5 1,-6 7-1,1 10-349,5 11 0,-6 4 0,8 11 0,0 3-107,5 2 0,-3 2 0,3 3 0,2 0-42,3-2 1,2 9-1,2-17 1,5-4-110,8-6 1,4-6 0,3-6 0,2-6 14,5-6 0,-5-4 1,5-8-1,-4-9 31,-4-8 0,1-12 0,-3 3 0,-2-5-165,-2-3 0,-10 1 0,2-1 0,-5 1-165,-2-1 1,-2 3 0,-5 5 0,-8 7-155,-4 4 1,-3 6-1,0 5 1,1 6-1470,-1 6 1941,10 2 0,-17 10 0,4 2 0</inkml:trace>
  <inkml:trace contextRef="#ctx0" brushRef="#br0" timeOffset="1008">2352 806 8121,'-7'-14'0,"-3"2"544,-2 2 0,-2 3 0,-8 7 0,0 0 196,0 0 0,-2 9 0,-2 8 1,-6 10-217,-2 9 1,8-2 0,-3 2-1,4 3-675,4 2 0,8 3 1,6-3-1,5-5-111,2-7 0,0-5 1,2-4-1,8-6 64,12-6 1,-1-6 0,8-4 0,-4-6-69,-4-6 0,6-6 1,-3-4-1,-4-2 98,-1-3 1,0 0 0,1 7 0,-3 0 485,-3 0 1,-2 8-1,5-1 759,-2-2 0,-8 8-743,7 1 0,-6 8 0,4 8 0,-2 6-91,-6 5 0,1 11 0,0-1 0,2-3-173,-2-2 1,5 5 0,-3 0 0,-2-2-207,-3-3 0,-2-2 1,0 0-385,0 0 462,0-10 0,0-5 1,0-14-100,0-8 1,0-4 0,3-3 0,2 0 198,2 0 1,3 1 0,-3-1 0,5 0 147,0 0 1,7 3 0,-4 2 46,4 3 0,3 9 0,0-3 1,0 8-377,-1 8 1,1 4 0,0 10 0,0-1-349,-1 1 0,1 0 1,0 0-1,0-1-1298,0 1 1,-3 0 0,0-3 1784,3-4 0,5-5 0,16-10 0</inkml:trace>
  <inkml:trace contextRef="#ctx0" brushRef="#br0" timeOffset="1009">3006 1089 8079,'0'-21'167,"0"-1"1,0 0 0,0 0 0,-3 0 318,-4 1 1,2-1 0,-10 0 0,-1 3 550,-4 4 0,-2 6 0,1 9-381,-1 0 1,0 17 0,3 7 0,4 7-329,8 8 1,-3 2 0,3 3 0,2-1-172,3 1 1,9-10 0,3-3 0,2-2-395,5 0 0,2-10 0,3-11 0,2-6-223,5-2 0,-2-5 0,7-7 1,-1-12-163,1-7 1,-7-6 0,2-9-1,-5-5-36,-2-7 1,-8-5 0,-1-2-1,-4 0 226,-4 0 1,-2-8 0,-3 0 0,-3 3 50,-4 2 1,0-4 0,-13-1 0,-4 5 110,0 8 0,0 9 1,2 17 611,0 13 0,8 11 1,1 20-1,4 14 389,4 17 1,3 15-1,2 16 1,0 6-151,0-1 0,7 5 0,2-7 1,1 0-128,0 0 1,7-2-1,0-8 1,7-2-455,5-5 0,10 5 0,-5-7 0</inkml:trace>
  <inkml:trace contextRef="#ctx0" brushRef="#br0" timeOffset="1010">4138 654 9336,'0'22'1108,"0"2"0,0 5-585,0 7 0,0 0 1,0 6-1,2 4-237,6 0 1,4 2 0,9 0-1,1 1-174,0-8 0,0-7 0,0-13 0,-1 1-116,1 0 0,0-12 0,0-10-136,-1-12 0,1-10 1,-2-7-1,-3-7-174,-3-6 0,-9-1 0,5 2 1,-3 2 65,0 3 1,0 9 0,-7-2 129,0 5 1,3 4 0,2 8 336,2 12 1,0 17-1,-7 17 1,0 5 211,0 7 0,0 2 1,0-4-1,0-1 47,0 1 1,10-8 0,4-2 0,6-5 125,1-10 1,1-6-1,0-16 1,2-4-230,5-8 0,-7-6 0,2-8 0,-9-8-154,-6-4 1,6-10-1,-8 1 1,-2 1-384,-3 3 0,-2 3 0,0-1 0,0 1-1419,0-1 0,0 3 0,0 5 0,-2 6-698,-5 6 0,4 3 2279,-4-1 0,5 10 0,2 2 0</inkml:trace>
  <inkml:trace contextRef="#ctx0" brushRef="#br0" timeOffset="1011">4922 262 8079,'0'-22'845,"0"8"-53,0-1 0,2 10 0,3 0 0,5 10-251,2 10 0,-5 4 1,5 5-1,0 5-196,0 8 1,-4-1 0,4 3 0,0 2-714,0-3 0,-7 1 1,2 5-1,-2-1-1621,2 1 0,-4-3 1989,4-5 0,-14-4 0,-5-10 0</inkml:trace>
  <inkml:trace contextRef="#ctx0" brushRef="#br0" timeOffset="1309">4813 218 8079,'-7'-14'372,"-3"-1"551,-2-2 0,7 5 0,0 0-490,10 2 0,2 3 0,13 7 0,6-2-401,6-5 1,4 2-1,10-7 1,2-1-1198,3 1 1165,10-2 0,-6-18 0,11-1 0</inkml:trace>
  <inkml:trace contextRef="#ctx0" brushRef="#br0" timeOffset="1310">5771 589 9845,'10'2'676,"-8"8"1,-9 9-418,-5 8 0,-3 9 0,-6-2 0,-1 4-318,0 8 1,0 5-1,0-2 1,1 1-535,-1-1 1,3-3 0,2-5 0,5-5-1613,2-7 2205,-7-5 0,14-11 0,-6-4 0</inkml:trace>
  <inkml:trace contextRef="#ctx0" brushRef="#br0" timeOffset="1311">5444 632 10026,'20'2'611,"-6"6"0,6 4 1,-3 12-1,9 5-44,11 7 0,-4 6 1,4 1-1,4 1-573,7-1 1,-2-7 0,5 1 0,-7-1-591,-8-2 1,-2-3 0,-8-9 595,3 0 0,0 9 0,-7 3 0</inkml:trace>
  <inkml:trace contextRef="#ctx0" brushRef="#br0" timeOffset="1603">6751 523 8875,'12'-9'4082,"-5"6"-3885,-14-4 0,-5 14 0,-10 5 1,1 3-224,-1-1 1,0 3 0,0 10 0,0 2 24,1-3 0,-1-1 1,0-4-1,3 4-242,4 4 0,-2-5 0,10 5 0,2-5 222,3-2 1,2 0 0,0-1 732,0 1 1,9 0 0,6 0-255,4-1 1,5-6-1,3-3 1,2-2-258,-2-5 1,-3 4 0,-2 1 0,0 0-717,-1-1 0,1-1 1,0-6-1,0 3-1414,-1 2 0,1 0 1929,0-7 0,0 0 0,0 0 0</inkml:trace>
  <inkml:trace contextRef="#ctx0" brushRef="#br0" timeOffset="1988">7361 610 9223,'-10'-12'2024,"5"3"-1659,-9 9 1,7 4 0,-6 8 0,1 13-140,0 6 1,5 5-1,-5 8 1,2 0-64,5-1 0,3 8 1,4 0-1,6-3 62,6-2 0,5-12 1,6-7-1,1-8 70,3-5 1,12-9 0,1-2 0,6-15 120,0-17 0,6-10 0,-4-7 0,-4-3-463,-7-1 0,-7-8 0,-13 7 0,-5 2-390,-6 3 1,-8 5 0,-8 5 0,-9 7-191,-9 5 1,-6 4-1,-6 3 1,1 5-331,-1 3 1,6 1 0,3 11 0,3 4 956,-3 8 0,4 4 0,-6 3 0</inkml:trace>
  <inkml:trace contextRef="#ctx0" brushRef="#br0" timeOffset="2201">7796 741 8042,'22'10'503,"0"-6"1,0 11 0,-1 2 105,1 2 0,0 5 0,0 6 0,-3 3-437,-4 1 1,-6 7-1,-9-4 1,0 4-714,0 2 1,-9-6 540,-6-1 0,-14 0 0,-5 8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0:15.329"/>
    </inkml:context>
    <inkml:brush xml:id="br0">
      <inkml:brushProperty name="width" value="0.08571" units="cm"/>
      <inkml:brushProperty name="height" value="0.08571" units="cm"/>
    </inkml:brush>
  </inkml:definitions>
  <inkml:trace contextRef="#ctx0" brushRef="#br0">56 327 8135,'-22'-10'1237,"8"8"262,-1-5-1088,10 4 0,5 6 0,17 1 1,10 4-299,9-3 0,8-3 1,4-2-1,5 0-65,3 0 0,-1 0 0,4 2 0,-6 3-83,0 3 1,-14-1 0,4-7-1,-4 0-124,-5 0 0,-12 2 0,-13 3 135,1 2 1,-10 10 0,0-5-1,-15 3 244,-11-1 0,2 1 0,-8 7 0,1-1 41,-6 1 1,-1 0 0,-1 0 0,3 0-102,-3-1 1,-2 4-1,0 1 1,2 3-339,3-2 0,7-3 0,-5-2 0,2 0-898,6-1 0,9 1 1,5 0 1075,2 0 0,3-10 0,7-3 0</inkml:trace>
  <inkml:trace contextRef="#ctx0" brushRef="#br0" timeOffset="329">1362 175 8129,'10'-34'127,"-8"2"1,6 10 581,-6 1 1,-4 1 0,-6 8-356,-6 12 1,-8 10-1,-4 14 1,-6 5-178,-2 7 0,-2 13 1,-5 4-1,5 3-161,6 4 0,6-4 0,5 2 1,4 0 11,8-2 0,10-6 0,11-13 0,15-8 146,10-5 1,14-5-1,5-4 1,5-13 240,2-14 1,-7-5 0,-2-19 0,-3-3-21,-4-2 0,-6-10 0,-6-2 0,-8 0-194,-5 0 1,-12-5-1,-5 7 1,-4 2-593,-3 3 1,-13 5-1,-8 2 1,-13 6-309,-7 1 0,0 13 0,2 12 699,3 4 0,-1-7 0,-6-2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0:58.233"/>
    </inkml:context>
    <inkml:brush xml:id="br0">
      <inkml:brushProperty name="width" value="0.06" units="cm"/>
      <inkml:brushProperty name="height" value="0.06" units="cm"/>
      <inkml:brushProperty name="color" value="#E71224"/>
    </inkml:brush>
  </inkml:definitions>
  <inkml:trace contextRef="#ctx0" brushRef="#br0">87 1112 8046,'-9'-22'343,"-3"0"369,-1 0 1,1 10-171,5 5 0,5 7 0,-6 7-109,6 8 1,-5 6 0,-1 8 0,4 8-120,1 4 0,3 2 0,0 1 0,0-3-194,0-5 1,0 6 0,0-9-1,0 4-355,0-1 0,3-9-99,4 2 1,3-17-1,6-12 1,-1-15-8,2-11 1,2-8 0,3-12 0,0-3 190,0-1 1,-8-1-1,-2 10 1,0 4 300,0 8 1,-4 8 156,6 6 1,-9 8-1,5 14 1,-3 10 207,0 10 0,8 6 0,-6 11 0,4 0-319,3-1 1,4-9 0,2-5-1,2-7 61,5-8 1,-5-4 0,8-10 0,-3-2-14,0-6 0,-8-6 0,-9-13 0,1-4-304,-1-3 0,-8-2 0,4-8 1,-6 0-555,-2 1 1,-7 2 0,-3 2 0,1 3-227,-1-3 1,-5 0 0,8 3-1,2 7-538,3 5 0,2 2 1377,0 0 0,0 0 0,0 1 0</inkml:trace>
  <inkml:trace contextRef="#ctx0" brushRef="#br0" timeOffset="1005">762 502 8284,'10'-12'340,"-8"4"0,6 16 0,-3 6-177,2 6 0,-5 4 1,6 5-1,-4 5-290,4 0 1,-6 7 0,8-5 126,-1 5 0,-6 3 0,6-1 0</inkml:trace>
  <inkml:trace contextRef="#ctx0" brushRef="#br0" timeOffset="1006">610 415 8085,'2'-20'897,"6"3"-308,6 3 0,15 9 0,7-2 0,6 2-468,1-2 0,8 4 0,2-4 0,0 5-2184,1 2 2063,-4 9 0,-6 3 0,0 10 0</inkml:trace>
  <inkml:trace contextRef="#ctx0" brushRef="#br0" timeOffset="1007">1808 785 8137,'-22'0'495,"0"2"1,0 6-159,1 6 1,6 8 0,0 7 0,-1 7-157,-4 5 1,-2 3 0,1 2 0,-1 2-353,0 3 0,8 0 1,1-5-1,1 2 171,0 3 0,-2 0 0,-8-8 0</inkml:trace>
  <inkml:trace contextRef="#ctx0" brushRef="#br0" timeOffset="1008">1350 981 8430,'12'14'2116,"-2"-2"-1424,0-2 1,2 10-1,12-1 1,3 10-218,2 5 1,17 2-1,0 8 1,4-1-303,4 1 1,4-3-1,-5-2 1,0-6-174,0-1 0,-2 7 0,-7-5 0</inkml:trace>
  <inkml:trace contextRef="#ctx0" brushRef="#br0" timeOffset="1009">3071 611 8115,'-15'0'-127,"3"2"1,2 5-29,6 8 1,-1-1 0,0 6 0,-2 4 770,2 0 1,2 10-1,3 0 1,0 2-263,0 0 1,0 1 0,0 6 0,0 1-303,0-1 1,-7 3 0,0 0 0,2-2-166,3-10 0,2-8 1,-3-6 96,-4-6 1,4-6 0,-4-16-22,5-6 1,4-8 0,5-7 0,8-5-51,4 0 0,3 3 0,0 9 0,0 0 242,-1 0 0,8 10 1,1 5-1,-4 5-42,-2 2 1,1 2 0,1 8 0,3 9-233,-2 8 0,-5 11 0,-5-1 0,-3 4-438,3 2 1,-5 1 0,3-3 0,-1-5 556,-2-7 0,8 5 0,-8 0 0</inkml:trace>
  <inkml:trace contextRef="#ctx0" brushRef="#br0" timeOffset="1010">3659 1024 8115,'-10'-21'0,"-5"-1"144,-4 0 1,5 10 0,-1 5 0,-4 4 522,-8 3 1,3 3-1,-5 4 1,2 10-74,-2 10 0,7-1 1,-2 10-1,7 1-266,0-3 1,8 4 0,1-6 0,6-1-345,2 1 0,0-3 0,2-7 0,6-3-67,6-5 0,6 3 0,4-9 0,2-4-494,3-1 1,0-10 0,-7-3 0,0-2 511,0-5 0,0 5 0,-1 0 0,1 0 240,0-1 0,-8 9 0,1-4 80,2 6 1,2 2 0,3 0-1112,0 0 0,-8 2 0,1 3-1844,2 2 2700,2 1 0,3 1 0,0 4 0</inkml:trace>
  <inkml:trace contextRef="#ctx0" brushRef="#br0" timeOffset="1011">3876 1003 8115,'0'21'416,"0"1"-83,0 0 0,0 0 0,0 0 1,0-1-79,0 1 0,3 0 1,4-3-1,5-2 179,0-2 0,8-3 0,-6 5-444,6-3 0,1-9 0,-1 0-54,-6-10 1,-2-9 0,-7-13 0,5-7-88,2-7 0,-7 2 0,2-12 0,-5 3-139,-2-3 1,8-2 0,-1-5 0,-2 7-296,-3 5 0,1 3 0,1 1 0,4 6 33,-3 7 741,-3 15 1,-2 23-1,0 20 1,0 10 175,0 5 0,2 9 0,3 2 0,2 4 11,-2-1 1,0-10 0,0 3 0,5-5-95,2-3 0,2-9 1,8-7-1,2-10-30,5-10 0,-5-5 0,8-4 0,-3-8 239,0-11 1,0-4 0,-7-9 0,0 1-432,-1-1 1,-1 5-1,-6-5 1,-7 2-326,-4 6 1,-3 2 0,-3 4 0,-4 3-394,-7 3 0,-8 9 0,-5-2 1,-4 4 420,-3 3 0,7 12 1,-2 8-1,5 9 603,2 5 1,8 2-1,2 7 1,2 1 160,5 0 1,3-1 0,4-2 0,5-2-190,8-3 0,14-2 0,7 2 0,5-7-1416,3-4 0,9-13 1078,5-5 0,5 5 0,3 0 0</inkml:trace>
  <inkml:trace contextRef="#ctx0" brushRef="#br0" timeOffset="3090">5749 676 8077,'-24'0'19,"-3"0"0,-2 2 171,3 6 1,2-3 0,2 9-1,0 5 163,0 8 0,3 14 1,2 12-1,5 3-136,2 5 0,3-6 1,7 1-1,0-3-145,0-5 1,10-14-1,6-12 1,9-12-26,4-8 1,2-4 0,-4-5 0,2-10-67,-3-10 1,6-9 0,-3-13 0,-2-4-175,-3-3 1,-3 6 0,-1-6 0,-3 0 60,-3 1 0,-2-1 0,3-5 0,-8 6-151,-4 2 0,-6-8 1,-4 3-1,-8-2 106,-4 1 0,-3 9 1,0 13-1,3 8 138,5 5 1,-3 14 0,7 13 275,-2 16 1,7 13-1,-2 14 1,4 4 129,3 9 0,8 6 0,-1 5 0,0 5-104,3 2 0,-5-6 1,7 1-1,0-4-106,0-3 1,2 1 0,8-3-1,0-8-18,0-11 1,0-10 0,-1-13 0,1 1-122,0 0 0,0-10-996,-1-5 724,1-4 254,0-13 0,-10 8 0,-2-8 0</inkml:trace>
  <inkml:trace contextRef="#ctx0" brushRef="#br0" timeOffset="3091">6206 807 8077,'-21'-22'-1582,"1"0"965,6 0 617,4 1 0,10-1 0,0 0 0</inkml:trace>
  <inkml:trace contextRef="#ctx0" brushRef="#br0" timeOffset="3092">6315 632 8077,'12'-21'0,"-2"-1"-318,0 0 0,-8 0 0,8 3 0,-3 2 746,0 3 1,8 11-1,-5 3 20,2 12 0,-5 20 1,5 9-1,-2 10-29,-5 4 0,4 13 1,-1 12-1,-1 7-276,2 7 1,1 6 0,-3-46 0,1 0-1,-3 2 1,-1 0-353,1 2 0,0 0 1,-3-1-1,1 0 0,2 3 1,2 1-1,-1-3 0,0 0-607,0-4 0,0-2 0,6 43 816,3-23 0,4-9 0,-7-19 0</inkml:trace>
  <inkml:trace contextRef="#ctx0" brushRef="#br0" timeOffset="4434">6119 1329 8077,'3'-14'230,"4"2"1,8 0 113,4-1 0,5 6 0,5-5 1,10 0-136,9 0 0,1-3 1,9-6-1,2-1-481,3 0 0,-5 0 1,-2 1-1,-5-1-474,-10 0 0,0 7 0,-12 1 0,-2-1 746,-3 3 0,-2-5 0,-3 8-158,-5-3 122,-4 7 1,-10-2 698,0 14 0,0-2 0,-2 7 0,-3 0 392,-2 0 0,-1 2-249,8 8-938,0 0 0,3-12 1,4-10-113,8-12 0,-3-8 0,2-2 0,3-2-54,2-5 1,-4 5 0,-3-7 0,-2 2 145,-5-1 0,-3 1 1,-2 8 263,0-1 1,-2 3-1,-6 4 524,-6 8 0,-6 7 0,1 7 1,2 8 454,3 4 1,6 10 0,-4 2 0,0 3-580,0 5 0,7 5 0,-2 1 0,5 1-409,2-4 0,2-4 1,5 3-1,8-2-765,4-3 0,10-11 0,3-1 0,1-10-637,6-4 0,-5-3 1,2-9-1,1-3 1299,-3-2 0,7-20 0,-7 3 0</inkml:trace>
  <inkml:trace contextRef="#ctx0" brushRef="#br0" timeOffset="4435">7317 1329 8184,'-12'0'729,"2"-2"1,10-5 0,0-8-130,0-4 0,0-5 0,0-5 0,0-8-126,0-4 0,8-5 0,1-5 0,1-7-575,0-5 0,7-2 1,-5 0-1,2 2-317,1 5 1,-1-3-1,8 13 1,0 7-135,0 9 1,-8 10 0,1 8 551,1 7 0,4 14 0,2 5 0</inkml:trace>
  <inkml:trace contextRef="#ctx0" brushRef="#br0" timeOffset="4436">6686 436 8037,'-15'0'386,"1"0"1,9 13 0,-3 8 0,6 16 209,2 11 1,0 8 0,2 14 0,3 10-397,3 14 0,-1-39 1,0 1-1,-2 3 1,0 1-1,0-1 1,-1 0-277,1 1 0,0-1 0,0 3 0,0-1 0,-3-2 0,1-1 0,0-3 0,1-2-916,1 44 0,-3-14 0,-2-25 992,0-8 0,0-4 0,0-2 0</inkml:trace>
  <inkml:trace contextRef="#ctx0" brushRef="#br0" timeOffset="4437">7578 1112 8469,'8'-15'0,"1"3"-79,3 2 0,3-7 0,7 0 0,-1-7-234,1-5 1,0-2 0,0 4 0,0-2 94,-1 2 1,-6 3 0,-3 2 172,-2 1 1,-3-1-1,-9 3 118,-6 4 1,-4 5 0,-10 10 149,1 0 0,-1 0 1,0 3 229,0 4 1,8 5 0,2 12-1,0 3 345,-1 2 0,1 12 0,-2 0 1,4 8-258,0-1 0,8-2 1,-5-5-1,7-2-671,7-3 1,5-9-1,12-1 1,3-6-158,2-6 0,10-11 0,-3-1 0,5-12-536,3-9 1,-8-5 0,0-15 0,1 3-2014,-4-3 2836,9-2 0,-9-3 0,11 1 0</inkml:trace>
  <inkml:trace contextRef="#ctx0" brushRef="#br0" timeOffset="4605">8123 981 7735,'0'22'-889,"0"-1"1600,0 1 0,0-7 0,0-1-181,0 3 1,-3-7-180,-4-3 1,-5 3-555,-10-3 0,8-2 0,2-12-49,2-8 1,3-4-1,7-5 1,0-5-176,0-8 0,9-1 0,6-1 1,4 5 525,3 2 1,0-4 0,2 7 0,3 5 199,2 7 0,0 7 1,-8 10-1,4 0-64,4 0 0,-5 10 0,2 7 0,-6 7-362,-6 5 0,-6 7 1,6-4-1,1 2-371,-3 5 498,-3-8 0,1 10 0,2-7 0</inkml:trace>
  <inkml:trace contextRef="#ctx0" brushRef="#br0" timeOffset="4606">8776 1 8198,'0'63'41,"0"-3"0,0-2 282,0 3 0,0 4 0,0 8 0,0 4-61,0 1 1,-7 4-1,0-7 1,-1 2-1017,-1 6 1,6-1 0,-4-5 753,5-11 0,-8-11 0,-2-11 0</inkml:trace>
  <inkml:trace contextRef="#ctx0" brushRef="#br0" timeOffset="4607">8253 502 8004,'3'12'2319,"4"-5"-1914,8-4 0,16-3 1,13 0-1,11 0-378,8 0 1,15 0-1,6-3 1,11-4-1037,-46 0 1,1-1 1008,42-11 0,-43 4 0,-1-1 0,39-18 0</inkml:trace>
  <inkml:trace contextRef="#ctx0" brushRef="#br0" timeOffset="4608">10475 349 8146,'-3'-43'-43,"-2"-1"0,-4 3-188,-3 5 1,-5 4-1,-10 13 1,-4 4 319,-3 8 1,-10 7 0,-9 10 0,-3 12 519,-4 12 0,-1 7 1,3 5-1,7 2-498,5 3 0,10 7 1,5-7-1,7-3 335,11-2 1,11-2 0,12-3 0,11-5-478,13-7 0,10-12 0,4-5 0,6-2-233,1-5 1,-4 0 0,5-1 0,-6 4 363,-8-4 0,-1 9 1,-12-1-1,-3 2 86,-1 1 0,-13-8 0,-5 7 0,-7 3-63,-7 3 1,-8 2-1,-16-1 1,-10 1-505,-8 0 1,-4-8 0,5-2-1,-3-2-473,2-5 0,3 5 854,3-3 0,-1-9 0,1-11 0</inkml:trace>
  <inkml:trace contextRef="#ctx0" brushRef="#br0" timeOffset="4609">10562 545 8033,'22'22'130,"-8"0"1,1 0-1,2-1 568,2 1 1,3 0 0,-1 0 0,1 2-647,0 5 1,-8-5 0,1 5 0,0-5-2574,-3-2 2521,7 0 0,-7 0 0,10 0 0</inkml:trace>
  <inkml:trace contextRef="#ctx0" brushRef="#br0" timeOffset="4610">10605 153 8033,'-9'-12'0,"6"-7"0,-6 7 0</inkml:trace>
  <inkml:trace contextRef="#ctx0" brushRef="#br0" timeOffset="5280">11389 502 8044,'-9'-12'82,"4"-5"0,-10 7 396,-2-2 1,5 7 0,-2-2-1,-3 4-53,-3 3 0,-1 0 0,-1 0 0,-2 3-91,-5 4 0,4 5 1,-6 12-1,2 3-210,0 2 0,0 3 1,7-6-1,3 3-293,4-2 1,-2-1-1,12 3-500,8 8 1,9-6 0,17-2 0,7-5 320,5-2 0,3 10 0,-1 4 0,-1 8 390,-6 6 1,3-1 0,-10 6 0,-5 1 649,-7 0 1,0 2 0,-10 5 0,-5-3-44,-6-2 0,-9-7 0,-8 2 1,-3-4-385,-6-8 1,6-19-1,-7-3 1,2-7-307,0-7 0,0-3 1,7-7-1,0-7-587,0-9 0,3-25 0,2-5 1,5-10-3085,2-4 3712,3-10 0,7-2 0,0-11 0</inkml:trace>
  <inkml:trace contextRef="#ctx0" brushRef="#br0" timeOffset="5722">11563 371 8107,'13'22'110,"-6"0"0,3 2 0,-3 2 0,-2 6 412,-3 2 1,5 0 0,1 4 0,-4-1-192,-1 1 1,-3-4 0,0 0 0,0 0-74,0 0 1,0-7 0,0 2-223,0-5 0,-10-5-107,-4-4 1,2-6-1,-1-11 1,1-8 9,0-12 0,7-2 1,-2-12-1,5-3-255,2-2 0,9-10 0,6 0 0,7 6 44,7 6 1,-5 0 0,5 10 0,-5 5 441,-2 7 1,7 7-1,0 10 1,0 3-146,2 4 1,-6 7-1,4 13 1,-5 5-410,-2 1 0,-3 1 1,-2 5-1,-3-5 384,3-3 0,3 8 0,2-5 0</inkml:trace>
  <inkml:trace contextRef="#ctx0" brushRef="#br0" timeOffset="5904">12456 284 8044,'-2'-34'40,"-5"5"1,-5 5 0,-10 5 0,-2 4 754,-5 8 1,-3 4 0,-4 6-1,4 4-292,1 8 1,7 14 0,-3 7 0,10 7-342,10 8 1,4-2 0,3 6 0,0 1-127,0 0 1,10-6 0,5 6-1,6-3 115,8-4 1,-2-11-1,7-1 1,-3-1-134,-4-2 0,-3-3 0,-2-9 0,-3 0-335,-4 0 1,-5-8 0,-10 1-2720,0 2 3036,-10-8 0,-2 11 0,-10-8 0</inkml:trace>
  <inkml:trace contextRef="#ctx0" brushRef="#br0" timeOffset="5905">12739 741 8044,'22'3'975,"0"4"-64,0 8 1,-8 6-1,-2 8 1,-2 8-347,-5 4 1,-12 2-1,-10 3 1,-8 3-1201,-4 1 1,-9-1 0,1-10 634,-4-3 0,-2-9 0,-1 4 0</inkml:trace>
  <inkml:trace contextRef="#ctx0" brushRef="#br0" timeOffset="16158">653 2941 8053,'0'-22'2291,"0"12"1,3 8-1734,4 7 1,0 19-1,13-2 1,4 2-369,0 0 1,8 5 0,-1 0 0,1 0-864,-1 3 0,8-8 1,-5 2-1,2-6-53,0-6 0,-2-9 0,5 2 0,-5-4 726,-3-3 0,-2-10 0,-7-2 0</inkml:trace>
  <inkml:trace contextRef="#ctx0" brushRef="#br0" timeOffset="16346">1111 2897 8053,'0'22'673,"-7"2"0,-3 3 1,-2 4-409,-5 3 0,5 12 0,-3 12 0,-2 7 214,-2 8 1,-3 4 0,0 8 0,1 0-206,-1 2 1,7-12 0,3 10 0,3-8-766,4-7 1,2-2 0,3-5 0,0-5-1835,0-7 2325,0-15 0,0-4 0,0-11 0</inkml:trace>
  <inkml:trace contextRef="#ctx0" brushRef="#br0" timeOffset="16347">1198 3659 11329,'-12'3'1162,"5"4"1,4 8-793,3 4 0,3-2 0,4 2-695,7 5 1,6 1 0,1-8-1,1-5-722,0-3 0,0-1 0,0-8 1047,-1 0 0,11-10 0,2-2 0</inkml:trace>
  <inkml:trace contextRef="#ctx0" brushRef="#br0" timeOffset="16348">1394 3355 6616,'-22'-22'0</inkml:trace>
  <inkml:trace contextRef="#ctx0" brushRef="#br0" timeOffset="16349">2352 2875 6796,'12'3'1138,"-5"4"1,-2 5 0,0 10 0,2 2-631,-2 5 1,-2-2-1,-3 9 1,2 3-395,5 2 0,-4 3 1,6-3-1,1-3-129,5-1 0,-6-11 0,1 1-179,0-10 0,-6-7 0,9-15-44,-4-10 0,1 1 0,-5-18 0,2 1-64,-2-6 0,-3 6 0,-2 0 0,0 1 59,0 1 1,3 3 0,2 9 119,2 2 0,2 13 0,-4 4 172,3 18 0,6 4 0,-4 15 0,-1 4 107,1 6 0,7 11 0,-2-4 0,6-3 63,8-9 0,-4-11 0,4-11 0,-3-2 553,3-6 1,-5-7 0,5-14 0,-7-10-162,-7-10 1,2-6-1,-10-13 1,-2-3-380,-3-2 0,5-7 1,1 5-1,-3-3-630,-3-4 1,-2 7 0,0 2-1,0 5-956,0 2 1,0 3-1,-2 5-2786,-6 7 4140,6 14 0,-8 6 0,10 9 0</inkml:trace>
  <inkml:trace contextRef="#ctx0" brushRef="#br0" timeOffset="16624">3223 2353 10504,'0'22'415,"0"-1"1,0 11 0,0 4 0,0 5-235,0 3 0,0 7 1,0 2-1,0 0-111,0 0 1,0 1-1,0-6 1,0 0-71,0-7 0,0 3 0,0-10 0</inkml:trace>
  <inkml:trace contextRef="#ctx0" brushRef="#br0" timeOffset="16964">2940 2353 9100,'2'-12'2648,"6"4"-2062,6 6 0,13 2 0,4 0 1,3-2-699,5-6 0,9 6 1,3-5-1,0 2-727,2-2 839,-7 4 0,17-16 0,-7 7 0</inkml:trace>
  <inkml:trace contextRef="#ctx0" brushRef="#br0" timeOffset="17345">4138 2745 7836,'12'-10'350,"-3"10"0,-9 0 46,0 12 1,0 17-1,0 10 1,-2 7-216,-5 5 1,2 7-1,-10-5 1,1 0-313,2 0 1,-5 6 0,7-6 0,-2 0-1814,-5 0 1944,8-2 0,-21-7 0,6-1 0</inkml:trace>
  <inkml:trace contextRef="#ctx0" brushRef="#br0" timeOffset="17346">3898 2854 7960,'10'12'349,"-5"7"0,9-4 0,3 4-325,3 3 0,1 7 0,3 2 0,6 3 680,6 5 1,5-5-1,5 0 1,2-1-576,3 1 0,0-7 0,-8 2 0,1-5-1889,0-2 1760,-11 0 0,9 0 0,-9-1 0</inkml:trace>
  <inkml:trace contextRef="#ctx0" brushRef="#br0" timeOffset="17729">2330 2309 8120,'-22'0'58,"1"0"0,-1 3 0,-2 4 211,-5 7 0,2 15 0,-9 8 1,-3 9-59,-2 12 1,0 12 0,21-23 0,1 3 0,2 2 0,0 2-15,1 3 1,1 0 0,4 2 0,2 0 0,4-2 0,3 0 0,2 1 0,3 0-68,2 0 0,4-2 0,1-1 0,4-1 0,7-2 0,2-2 0,-1-4 0,2 0-291,27 36 1,14-10-1,-26-40 1,2-3-1,1-1 1,0 0 160,1-1 0,2-1 0,2-4 0,2-3 0,1-3 0,0-1 0</inkml:trace>
  <inkml:trace contextRef="#ctx0" brushRef="#br0" timeOffset="17947">4965 2396 8053,'29'-7'0,"0"0"0,-2 2 403,-3 3 1,-2 11-1,0 8 1,-1 10-123,1 9 0,-7 12 0,-3 6 1,-3 1 88,-4 6 1,-2 9 0,-3 3 0,-3-1-20,-4 3 0,2-7 0,-9 7 0,-3-2-318,-3-1 1,-1-7-1,-1-9 1,0-3-766,0-4 0,8-6 0,2-4 0,0-5-1646,0-3 2378,7-2 0,-15-17 0,8-2 0</inkml:trace>
  <inkml:trace contextRef="#ctx0" brushRef="#br0" timeOffset="18350">6054 2614 8056,'15'7'758,"-1"1"1,-2 1-241,3-1 1,-15 1-1,-15 8 1,-4-2-140,-3 2 0,-2 2 0,-3 3 0,-4 0-307,-3-1 0,0 4 0,-5 1 0,3 3-18,-3-2 1,5-3-1,1 0 1,1 3-292,5 2 0,3 0 0,5-7 0,4-1 54,8 1 1,5-7 0,4-3 566,5-3 1,6 6-1,11-8 1,2 1 185,3 1 1,10 1 0,-5 7 0,2-3-197,1 3 1,-4 3 0,6 1 0,-5 1-645,-3 0 0,6-3 1,-8-2-1,-3-5-1340,-1-2 0,-4 5 0,1-8-1844,0-2 3454,-10-3 0,7-2 0,-7 0 0</inkml:trace>
  <inkml:trace contextRef="#ctx0" brushRef="#br0" timeOffset="18631">6751 2745 8056,'-19'-15'240,"2"3"0,2 2 635,-2 6 1,-2 8 0,-3 9-1,0 6-291,0 12 0,1 8 0,-1 7 0,0 5-241,0 7 0,10-2 0,5 2 0,5 0-191,2-3 1,2-4-1,8-15 1,9-6 131,8-6 1,11-12 0,-1-10 0,1-11-10,-1-13 0,1-22 1,-9-2-1,-2-5-88,-3-2 0,-2-7 0,-3 2 0,-4-5-446,-8-3 0,-4 8 0,-3 3 0,-3 1-682,-4 6 0,-12 12 0,-13 7 1,1 7 940,-1 7 0,-16-14 0,2 5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1:06.566"/>
    </inkml:context>
    <inkml:brush xml:id="br0">
      <inkml:brushProperty name="width" value="0.06" units="cm"/>
      <inkml:brushProperty name="height" value="0.06" units="cm"/>
      <inkml:brushProperty name="color" value="#E71224"/>
    </inkml:brush>
  </inkml:definitions>
  <inkml:trace contextRef="#ctx0" brushRef="#br0">349 257 8189,'0'-51'0,"0"1"0,0 4-9,0 7 1,7 8-1,3 11 326,2 6 0,-7 9 0,2 19 0,-5 15 143,-2 10 1,0 14-1,0 5 1,-2 5 7,-5 3 0,4 1 0,-6 4 0,1 4-254,1 2 0,-3-7 0,5 5 0,-2 0-140,2 5 1,1 0-75,-4 7 0,6-14 0,-8 11 0</inkml:trace>
  <inkml:trace contextRef="#ctx0" brushRef="#br0" timeOffset="575">0 497 8241,'0'22'-8,"0"-1"1,0 1 0,0 0 90,0 0 1,12-1-1,8 1 1,9-2 223,5-6 0,2-4 0,8-10 0,-1 0-188,1 0 0,-1 0 0,1-3 1,-1-1 73,1-4 0,-8 1 1,-2 7-1,-3 0 178,-4 0 1,-3 0 0,-4 2 0,-3 6-49,-3 6 0,-7 13 0,5 2 0,1-2-154,-1-3 0,-8 7 0,4 3 0,-6 2-224,-2 1 1,0-4 0,0 6 0,0-3-374,0 3 0,0 0 0,0 0-439,0-3 1,0-9 30,0 2 0,0-27 1,0-17-1,3-18 575,4-16 1,0 1-1,12-8 1,6 3 414,-1 5 1,0 4 0,0 8-1,3 7 15,2 4 1,0 13-1,-7 5 1,-1 5 260,1 2 0,0 17 0,-3 9 0,-2 11-22,-2 9 1,-3 2 0,5-2 0,-3 0-753,3-3 0,-5 6 0,3-15 1,-1 0 343,-1-5 0,6-5 0,-7-2 0</inkml:trace>
  <inkml:trace contextRef="#ctx0" brushRef="#br0" timeOffset="576">1416 1128 9201,'22'-2'722,"-1"-5"1,1-8-650,0-4 1,7-10 0,0 0 0,-2 0-383,-3-3 0,-5 8 0,-2-5 1,-5 5 145,-2 2 0,-3 0 0,-9 0 0,-6 1 443,-6-1 0,-5 10 0,-6 2 1,-4 3 310,-7 0 1,5-1 0,-1 11-1,3 4-364,0 8 1,7 4 0,10 5 0,0 3-370,0 2 1,7 7-1,-2-4 1,4 1-187,3 6 1,3-5-1,2 0 1,4 0 286,4 0 0,1-8 0,8 3 1,0-5 214,-1-2 0,1 0 0,0 0 222,0 0 1,-1-8-395,1 1 1,-7-11-806,-1 4 578,-9-6 1,5-12 0,-10-4 145,0-5 1,0 4-1,0 1 1,2-3 246,5-3 0,3-2 0,7 1 1,-2-1 260,2 0 1,-3 8-1,5 2 1,6 2 188,-1 5 1,2 3-1,3 2 1,5 2-359,0 5 0,7 5 0,-7 13 0,3 1-2387,-1 3 0,-7 7 2127,7-6 0,-9 8 0,4-4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0:52.783"/>
    </inkml:context>
    <inkml:brush xml:id="br0">
      <inkml:brushProperty name="width" value="0.06" units="cm"/>
      <inkml:brushProperty name="height" value="0.06" units="cm"/>
      <inkml:brushProperty name="color" value="#E71224"/>
    </inkml:brush>
  </inkml:definitions>
  <inkml:trace contextRef="#ctx0" brushRef="#br0">153 889 6032,'12'0'0,"-2"0"0,-1-10 0,3-2 0</inkml:trace>
  <inkml:trace contextRef="#ctx0" brushRef="#br0" timeOffset="186">218 889 7372,'12'0'-1340,"-2"0"1340,-10 0 0,0 0 0,0 0 0</inkml:trace>
  <inkml:trace contextRef="#ctx0" brushRef="#br0" timeOffset="2040">262 889 8286,'-22'0'693,"0"17"1,0 7 0,1 5-263,-1 3 0,-2 9 0,-3 0 0,-2 10-411,2 4 0,11-6 1,3 2-1,4-8-46,4-7 0,2-4 0,6-13 0,4-4-111,8-8 1,4-7-1,3-7 1,0-8-61,-1-4 1,1-5-1,-3-3 1,-2-4 97,-2-3 1,-3 5 0,5-5 0,-5 2 116,-2 6 0,4-6 1,-6 3-1,-1 3 52,2 1 1,1 4-1,7-1 372,-2 0 1,-8 10-124,7 5 1,-2 7 0,3 7 0,-5 5-182,-1 0 1,-6 8 0,4-6 0,-5 5-108,-2 3 1,3 0-1,2 0 1,2 2-84,-2 5 1,-3-5-1,-2 5 1,-2-2-323,-5 2 0,4-5 1,-7 3-189,1-10 543,6-8 1,-6-11-1,9-5 126,0-8 0,2-4 1,3-3-1,5 3 153,2 4 1,2-2 0,8 7-1,0 1-180,0-1 1,-1 3-1,1 7 1,0 0-661,0 0 0,-1 2 0,1 3 1,0 2-1336,0-2 1,0 5 1914,-1-3 0,1 10 0,0-5 0</inkml:trace>
  <inkml:trace contextRef="#ctx0" brushRef="#br0" timeOffset="2235">1002 933 8012,'-2'-20'0,"-3"3"126,-2 3 1,-8 6 0,5-4 0,-2 3 454,-5 4 1,-2 5 0,-3 7-1,1 10-73,-1 10 1,0 7-1,3 11 1,2 4-49,2 2 1,10 7 0,-2-7 0,5-3-476,2-2 1,0-3 0,2-4 0,5-7-336,8-11 1,7-13 0,7-3 0,5-10-193,-1-10 1,9-14 0,-9-7-1,4-8-100,-1-7 1,-9 3 0,2-10-1,-5-2 299,-2-3 1,-3-3 0,-5 1 0,-6 0 211,-6-1 0,-2-9 0,-2-5 0,-6-2 140,-6 2 0,-5-2 0,-3 9 0,0 3 137,0 3 1,-4 6 0,1 13 250,6 19 1,5 19 0,-1 27 0,8 19 205,4 17 0,3 22 1,0 10-1,0 9-272,0 6 1,0-46-1,0 1 1,0 2-1,0 2 1,0-2 0,0-1-510,0 0 1,0 0 0,4-2-1,2 1 1,1-2 0,1 0-1,1-3 1,3-1 177,17 38 0,5-9 0,10-13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0:51.633"/>
    </inkml:context>
    <inkml:brush xml:id="br0">
      <inkml:brushProperty name="width" value="0.06" units="cm"/>
      <inkml:brushProperty name="height" value="0.06" units="cm"/>
      <inkml:brushProperty name="color" value="#E71224"/>
    </inkml:brush>
  </inkml:definitions>
  <inkml:trace contextRef="#ctx0" brushRef="#br0">109 45 8110,'-21'-8'763,"-1"1"1,0 0 54,0 7 0,10 2 0,5 5-488,5 8 1,9 7 0,3 4 0,2 3-77,5-2 1,9-3-1,6-2 1,1-3-626,6-4 1,2-3 0,3-7 0,-1 2-113,1-2 0,-3-5 1,-2-5-1,-5-5-641,-3-2 0,5-2 0,-6-8 0,-6 0 1124,-7 0 0,-5 1 0,-7-1 0,2 0 0,-2 0 0,-13 1 0,-6 1 99,-5 6 0,-3 4 0,0 10 0,0 5 417,0 9 1,1 6 0,-1 21-1,0 7 215,0 5 0,1 8 0,-1 9 1,2 5-388,6 3 0,2 1 0,7 6 1,-2-3-483,2-2 0,2 0 0,3 7 0,3-5-726,4-9 1,-4-5 0,4-22 863,-5-5 0,8-12 0,2 2 0</inkml:trace>
  <inkml:trace contextRef="#ctx0" brushRef="#br0" timeOffset="233">697 524 8382,'-12'9'2496,"5"6"-2018,5 4 1,2 3-1,0 2 1,2 3-440,5 2 1,5 2 0,10-4 0,2-1-473,5-6 1,-2-1 0,7-12 0,0-2-157,0-2 589,-8-3 0,15-10 0,-7-2 0</inkml:trace>
  <inkml:trace contextRef="#ctx0" brushRef="#br0" timeOffset="590">937 284 8110,'-15'0'-252,"1"-2"13,-3-6 239,-2 6 0,-3-8 0,0 10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0:50.966"/>
    </inkml:context>
    <inkml:brush xml:id="br0">
      <inkml:brushProperty name="width" value="0.06" units="cm"/>
      <inkml:brushProperty name="height" value="0.06" units="cm"/>
      <inkml:brushProperty name="color" value="#E71224"/>
    </inkml:brush>
  </inkml:definitions>
  <inkml:trace contextRef="#ctx0" brushRef="#br0">344 368 8104,'-3'-21'2603,"-4"-1"-1981,5 10 0,-1 7 0,13 17 0,0 12 21,-1 8 1,6 4-1,-6 10 1,1 5-405,0 7 0,4-3 0,-4 3 0,0 3-636,-1 2 0,1 0 0,-5-3 0,2-4-702,-2-3 0,-3-2 0,-2-10 0,0-5-772,0-7 1,0-12 1870,0-2 0,0-20 0,0 3 0</inkml:trace>
  <inkml:trace contextRef="#ctx0" brushRef="#br0" timeOffset="182">17 259 8771,'-10'-21'996,"8"-1"0,-3 3-687,10 4 1,17-4 0,14 7-1,8-3 42,6 1 0,6-1 0,9-4 0,3 2-238,5 2 0,4 3 0,8-2 1,-5 4-687,-8 0 1,-6 8 0,-6-5-1,-7 7-2821,-7 7 3394,-7 5 0,-27 10 0,-2-1 0</inkml:trace>
  <inkml:trace contextRef="#ctx0" brushRef="#br0" timeOffset="183">82 1109 9156,'32'0'43,"4"0"0,8-3 0,9-4 0,12-5-283,13 0 0,6-8 0,3 6 0,-2-5-202,-5-3 1,-7 10 0,-15 2 0,-7 3 441,-6 0 0,-3-1 0,-9 6 0,-8-3 0,-8-2 0,-13-3 0,4 3 0,-6 2 0,-2-10 0,0-1 151,0-4 1,0-2 0,0-2-1,0-5 468,0-7 1,-7-5 0,0-5-1,2-3-358,2-1 0,3-11 0,0 3 0,0-5-498,0-2 0,0 9 0,0 8 0,3 9 49,4 10 1,-2 14 0,9 13 381,3 14 0,0 15 1,0 24-1,-2 9 360,2 10 1,-5 8 0,2 11 0,3 3-340,3 2 0,-10-42 0,1 1 1,1-1-1,1 2 0,0 4 0,0 0-284,1 4 0,1 0 0,4-1 0,1-2 0,-2-8 1,0-2-1,23 35-228,3-16 1,7-17 0,-3-22 0,-4-17 361,-6-14 0,-11-13 1,2-11-1,-7-6-1,-8-2 0,-4 5 0,-10-7 0,0 0 241,0 2 1,-17 2 0,-7 10-1,-10 1-500,-12-1 1,-7 10 0,-15 5 0,-2 4 155,-3 3 1,1 3-1,9 4 1,5 7 690,7 6 1,0 9 0,8 2 0,11 3-374,13 5 1,9-8-1,10 1 1,2-3-494,6 0 0,13-10 0,16-12 214,4-4 0,12-3 0,3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1:26.596"/>
    </inkml:context>
    <inkml:brush xml:id="br0">
      <inkml:brushProperty name="width" value="0.08571" units="cm"/>
      <inkml:brushProperty name="height" value="0.08571" units="cm"/>
      <inkml:brushProperty name="color" value="#004F8B"/>
    </inkml:brush>
  </inkml:definitions>
  <inkml:trace contextRef="#ctx0" brushRef="#br0">0 915 8629,'0'-9'1340,"0"9"0,0 17 1,3 14-1,4 0-971,8 1 0,6 7 0,6-3 1,5 3-731,1-3 1,4-5 0,9-9-1,2 0-534,3 0 0,0-10 0,-8-5 1,1-5-1792,-1-2 2686,1-9 0,-10-13 0,-3-12 0</inkml:trace>
  <inkml:trace contextRef="#ctx0" brushRef="#br0" timeOffset="1524">545 981 8138,'-22'9'240,"0"6"0,8 4 0,-1 5 0,-2 5 580,-2 8 1,-3 21 0,0 7 0,3 5 12,5 5 1,1 3 0,9 9-1,-4-3-481,4-4 0,1 3 1,3-8-1,0 0-636,0 0 1,0 4 0,0-6 0,3-3-1808,4-2 0,-5-12 2091,5-6 0,-4-4 0,-3-2 0</inkml:trace>
  <inkml:trace contextRef="#ctx0" brushRef="#br0" timeOffset="2090">697 1612 8091,'-9'-12'2681,"4"-5"-2003,-10 10 0,3 2 0,-2 12 0,6 8-243,6 4 1,2 5 0,0 3 0,2 4-552,6 3 0,-3-7 0,9 4 0,3-2-861,2 0 0,3-2 1,2-10-1,3-5 977,2-2 0,0-3 0,-7-7 0</inkml:trace>
  <inkml:trace contextRef="#ctx0" brushRef="#br0" timeOffset="2091">806 1394 8091,'-22'-2'-173,"1"-5"0,-1 4 1,0-6-1</inkml:trace>
  <inkml:trace contextRef="#ctx0" brushRef="#br0" timeOffset="2092">1699 1111 8432,'-7'-14'1387,"0"-1"-912,-1 10 1,8-2-1,0 14 1,0 8-291,0 4 0,3 3 1,4 0-1,7 0 51,6-1 0,2-1 0,2-3 1,2-5-198,3-3 1,0 1-1,-7-5 1,0 2-823,0-2 0,0-5 0,-1-5 0,-1-4 285,-6-4 0,3-4 1,-7-9-1,0-3 509,-1 2 0,-2 3 0,-7 2 0,0 0 419,0 1 1,-2 9 0,-5 4 137,-8 6 1,6 12-1,1 4 1,6 8-210,2 7 0,0-2 1,0 6-1,2 1-173,6 0 0,-4-7 1,11 2-1,4-7-10,8-8 0,-3-4 1,8-10-1,-3-3-101,0-4 1,7-7-1,-7-15 1,-2-8-346,-3-4 0,-10-2 0,-2 1 1,-2 4-110,-5 1 1,-3 4 0,-2-6 0,0 5-523,0 3 1,0 1 0,0 9-1397,0-1 2297,0 10 0,-9-8 0,-3 8 0</inkml:trace>
  <inkml:trace contextRef="#ctx0" brushRef="#br0" timeOffset="2093">2570 306 8223,'12'21'778,"-5"3"1,-4 6-266,-3 6 0,0 5 1,0 5-1,2 2-625,6 3 1,-6 2 0,5-4 0,-4 2 111,-3-3 0,0-2 0,0-3 0</inkml:trace>
  <inkml:trace contextRef="#ctx0" brushRef="#br0" timeOffset="2094">2352 371 8139,'0'-22'1663,"5"3"-1142,10 4 1,2-2-1,21 10 1,6 2-610,4 3 1,20 2-1,-3 0 1,3 0 87,0 0 0,-3 0 0,1 0 0</inkml:trace>
  <inkml:trace contextRef="#ctx0" brushRef="#br0" timeOffset="2453">3376 719 7999,'-12'10'86,"-5"-5"0,7 9 0,0 3 471,1 3 0,-6 4 0,6 2 0,-1 6-204,0 2 0,-7 2 0,5 10 0,-2 2-278,-1 3 0,10 0 0,-4-7 0,1-1-635,1 1 1,0-1 0,7-2 559,0-4 0,-10-6 0,-2-9 0</inkml:trace>
  <inkml:trace contextRef="#ctx0" brushRef="#br0" timeOffset="2454">3027 806 8584,'22'22'772,"0"0"0,2 0 1,5 2-131,7 5 1,15 5 0,7 9 0,5-2-603,3-4 1,-8 2-1,-3-8 1,-1 0-3126,-6 1 3085,-12-3 0,-4-7 0,-11-1 0</inkml:trace>
  <inkml:trace contextRef="#ctx0" brushRef="#br0" timeOffset="2455">1503 284 8218,'-43'24'36,"-1"5"1,0 7 190,1 5 1,9 13 0,7 4-1,8 7 192,4 8 0,11-3 0,-4 10 0,8 2-49,8 3 0,6 2 0,15 2 0,-11-42 0,0 1-288,3 2 0,0 1 1,-2-2-1,0-1 1,1 0-1,1-2 0,2-1 1,0 0-325,23 42 1,10-10 0,2-6 0,5-11-1716,2-9 1957,1-15 0,-1-4 0,0-11 0</inkml:trace>
  <inkml:trace contextRef="#ctx0" brushRef="#br0" timeOffset="2777">3898 1 8088,'8'24'0,"1"5"0,3 10 946,5 9 0,10 12 0,5 18 0,-1 11-599,-15-41 1,-1 1 0,3 2 0,-2 0 0,-3 3 0,-2 1 0,-1 0 0,-3 1-140,0 2 1,-1 0 0,-2-7 0,-1 0-1,-4 0 1,-1-1 0,-5 45-571,-7-1 0,-15-2 1,11-43-1,-1-1 1,-22 41 361,-2-11 0,-11 2 0,-1-3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1:23.342"/>
    </inkml:context>
    <inkml:brush xml:id="br0">
      <inkml:brushProperty name="width" value="0.08571" units="cm"/>
      <inkml:brushProperty name="height" value="0.08571" units="cm"/>
      <inkml:brushProperty name="color" value="#004F8B"/>
    </inkml:brush>
  </inkml:definitions>
  <inkml:trace contextRef="#ctx0" brushRef="#br0">109 1089 8073,'-10'13'11,"-2"3"1,-7-6-1,2 0 262,2-1 1,8-1-32,-7-8 1,9-3-1,-2-4 1,4-7-57,3-6 1,0-9 0,0-2 0,3-3-63,4-5 1,-5-2-1,8-3 1,-3 1-81,0-1 0,8 1 1,-8-3-1,0 0-286,3 2 0,-5-2 1,7 15 143,-2-3 1,7 17 0,-5 7 213,0 20 1,7 7 0,-7 19 0,3 3-16,-1 2 1,-2 3-1,5 2 1,-2 2-106,2 3 0,-5-3 0,0-9 1,-2-5-228,-5-3 0,-1-2 429,4-7 0,-6-12 0,5-13-117,-4-16 1,-3-12-1,0-13 1,0-2-20,0-5 0,2-4 0,3-8 1,5 2-137,2 3 1,-5 10 0,8-1 0,-1 11 34,-2 9 0,8 7 0,-6 10-57,5 12 0,1 12 0,-3 17 0,-5 10 313,-2 9 0,4-2 1,-4 7-1,-1-2-15,1 0 0,-3 7 1,-7-7-1,0-3-225,0-2 0,8 5 0,-1 0 1,-2-5-278,-3-8 1,-2-6 0,-2-10-176,-6-1 0,6-13 585,-5-16 0,4-13 1,3-23-1,0-2 105,0-5 1,8-4-1,1-11 1,3 1-103,5 0 0,3 6 1,1 6-1,1 5 7,0 7 1,2 12 0,3 2 0,2 10-79,-3 10 0,-1 7 1,-6 10-1,-2 11-353,-3 13 0,1 7 1,4 3-1,-2-1-569,-2 1 0,-8 0 0,8-3 1,-1-3-83,-2-1 0,8-11 962,-6 3 0,5-4 0,3-4 0</inkml:trace>
  <inkml:trace contextRef="#ctx0" brushRef="#br0" timeOffset="278">1285 763 8073,'12'-34'82,"5"-5"1,-10 10-1,-2 0 658,-3-2 0,-2 14 1,-2-3-166,-5 8 1,-13 5-1,-11 12 1,-3 7 147,-5 10 0,-2 21 0,-2 3 1,2 7-106,4 8 0,-1 2 1,9 0-1,4-3-1008,8-2 1,0-9 0,10-1 0,5-9-543,7-10 0,9-15 0,15-9 1,7-10 423,6-9 0,8-18 1,1-9-1,0-10 200,2-4 1,-12 6 0,5-1 0,-2 6 262,-5 8 0,-18 4 0,1 11 713,-2-1 1,-11 12-199,-1 10 0,-6 12 1,-2 15-1,0 2-413,0-3 1,0 6-1,0-3 1,0 0-689,0 2 0,2-6 0,6 4 631,6-5 0,5-2 0,3-1 0</inkml:trace>
  <inkml:trace contextRef="#ctx0" brushRef="#br0" timeOffset="565">2047 305 8073,'-22'3'-55,"3"4"0,2 10 345,3 10 0,-1 9 0,-7 15 0,0 7 310,1 5 1,-1 5 0,0 2 0,3 0-653,4-7 1,-4 2 0,4-9 0,-4 2-777,-3 0 0,3-12 0,2-5 828,2-17 0,1-12 0,-8-12 0</inkml:trace>
  <inkml:trace contextRef="#ctx0" brushRef="#br0" timeOffset="967">1612 436 9733,'-13'10'1630,"6"7"0,5 9-1210,2 11 1,9 4 0,6 5 0,4 2-465,3 3 0,10 0 0,4-8 1,5 1-621,3-1 1,-1-9 0,1-5 0,-1-7 136,1-7 0,-1-6 0,1-11 0,-3-5-364,-5-8 1,-4-11 0,-10-6-1,-1 1 891,1-1 0,0 1 0,0 6 0,-3 1 363,-4 5 1,-3 4 0,-5 1 1134,7 7 0,-2 7 1,1 7-1,-1 10-525,0 9 0,2 8 1,8 10-1,2-3-1439,5-5 1,-4 3 0,4-10 0,-3-2-200,3-3 0,-7-10 1,2-2 664,-7-2 0,-2-12 0,6-10 0</inkml:trace>
  <inkml:trace contextRef="#ctx0" brushRef="#br0" timeOffset="1161">2330 262 8072,'-22'10'0,"1"2"0</inkml:trace>
  <inkml:trace contextRef="#ctx0" brushRef="#br0" timeOffset="1731">2722 1242 7536,'-22'0'1089,"8"0"-638,-1 0 0,11-3 0,-4-4 0,6-7-375,2-6 1,7-9 0,3-2 0,4-3-30,10-5 0,-2-9 1,7-5-1,-2-1-187,2 1 0,-5-5 0,8 7 0,-3 3-45,0 2 0,-3 12 1,-9 7-1,-2 10 225,2 10 0,-8 10 1,1 11-1,-3 15 196,1 10 0,-1 7 0,-7 2 0,2 5-98,6 3 1,-6-10 0,5 0 0,-4-10-355,-3-4 0,2 4 0,3-7 26,2-2 0,0-15 225,-7-12 1,0-17-1,0-15 1,0-1 61,0-6 1,0-9 0,3-6 0,2-1-49,2-6 0,10 5 1,-5 1-1,2 2-17,1 4 0,-1 6 1,8 6-1,0 11 17,0 9 0,0 7 1,-3 15-1,-2 7 40,-3 10 0,-2 17 0,5 2 1,-2 7 130,2 0 0,-7-2 0,-1-2 0,-1 0-132,-1-1 0,0 1 0,-5-1 0,3-2-244,3-4 0,-1 1 0,-7-9-20,0-2 311,-10-12 1,5-8 0,-7-14 0,3-8-120,4-4 0,2-13 0,3-4 0,3-8 30,4-6 0,5 4 0,10-5 1,0 5-27,-1 2 0,1 8 1,0 2-1,2 5 21,5 10 1,-5 7 0,5 12-1,-2 2-50,2 5 0,-7 8 0,2 14 0,-7 5-315,0 0 0,-5 7 0,0-5 1,0 3-601,0-3 1,-7-5 0,2-9 0,-4 0-120,-3 0 1,2-10 1042,5-5 0,-4 5 0,7 0 0</inkml:trace>
  <inkml:trace contextRef="#ctx0" brushRef="#br0" timeOffset="1902">3855 697 8026,'12'-21'54,"-3"-1"0,-1 0 580,-1 0 1,3 8-139,-3-1 1,5 20 0,7 5 0,-2 12-83,-2 7 0,-1 9 0,8-1 0,0 4-360,0 2 0,-1 1 0,1-3 0,0-5-1018,0-7 0,-3-4 0,-2-4 964,-3 1 0,1 0 0,7 0 0</inkml:trace>
  <inkml:trace contextRef="#ctx0" brushRef="#br0" timeOffset="1903">3963 197 8026,'-2'-34'226,"-5"5"0,-3 4 0,-7 4 0,5-1 1769,2 0-2585,3 10 1,10 2 589,4 10 0,5-9 0,10-3 0</inkml:trace>
  <inkml:trace contextRef="#ctx0" brushRef="#br0" timeOffset="2204">4355 262 10833,'10'-12'792,"2"2"0,10 10 0,0 0-325,0 0 0,-1 0 0,1 3 1,0 4-253,0 7 1,-8 6 0,1-1 0,-1 0-137,-2 3 1,-2-5-1,-10 15 1,0-3-208,0 0 0,-12 9 0,-8-1 0,-9 6-205,-4 8 1,-4-3-1,-6 8 1,2-3 30,4-4 0,8-11 1,15-4-1,6-2-5,6-6 1,2-9 0,2-5 0,8-2 50,12-5 0,9-5 1,13-5-1,2-5-155,5-2 0,-5-9 1,7-9-1,0 1-105,5-2 1,-7 7-1,-5-5 1,-12 5 515,-10 2 0,3-10 0,-15-2 0</inkml:trace>
  <inkml:trace contextRef="#ctx0" brushRef="#br0" timeOffset="2555">4421 589 8084,'12'-10'-555,"7"5"1,-4-7 968,4 2 1,3-4 0,0 6 0,-1 4-24,1 1 0,0 3 1,2 0-1,3 3-217,2 4 1,2 3 0,-2 7 0,5-5 7,0-3 1,5 6 0,-10-8 0,0 0-336,2 3 0,1-8 0,4 3 0,-7-10-2,-5-9 0,-2-5 0,0-3 1,-3-2 18,-4-5 0,-6 2 0,-9-7 0,0 0-90,0 0 1,-9 8 0,-8-3 0,-7 7 193,-5 7 0,-3 6 0,5 9 0,-2 0 820,3 0 0,-8 12 0,0 10 0,-2 14 251,-1 12 1,13 1 0,0 9 0,10 0-283,4-3 1,3 8 0,9-5 0,8 5-893,11 3 1,21-13 0,18-10 0,13-11-1070,14-8 1,0-12-1,10-7 1,-3-12 1203,0-15 0,1-9 0,-8-13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1:21.013"/>
    </inkml:context>
    <inkml:brush xml:id="br0">
      <inkml:brushProperty name="width" value="0.08571" units="cm"/>
      <inkml:brushProperty name="height" value="0.08571" units="cm"/>
      <inkml:brushProperty name="color" value="#004F8B"/>
    </inkml:brush>
  </inkml:definitions>
  <inkml:trace contextRef="#ctx0" brushRef="#br0">87 1264 8161,'-21'-22'-582,"-1"0"1,2 1 884,6-1 261,4 0 1,13 12 0,1 13 0,6 14-25,2 9 1,0 13 0,5-3 0,-2 5-270,2 3 1,2-8 0,3 1-1,-3 1-337,-4 3 1,4-7 0,-7-5 0,3-4-300,-1-4 0,-6 1 192,6 0 1,-2-12-1,3-13 1,-8-16 56,-5-15 0,-2-7 0,0-5 0,0-3 208,0-1 0,0-1 0,0 7 0,0 3-170,0 5 0,0-3 0,3 12 77,4 8 1,-2 7 0,7 14 0,0 6 295,0 6 0,3 8 0,6 7 0,1 5-125,0 0 1,-7 0 0,-1-8 0,3 3 495,2-2 1,3-13-1,0-6-183,0-6 1,-8-7 0,1-9-1,-1-15-370,-2-10 0,0-5 0,-7-2 0,2-2-698,-2-3 1,-2-2 0,-3 5-1,0-3-310,0 2 0,2 6 0,3 7 1,2 7-2595,-2 4 3489,-2 13 0,6-7 0,3 7 0</inkml:trace>
  <inkml:trace contextRef="#ctx0" brushRef="#br0" timeOffset="1561">828 1133 11483,'-8'15'0,"-1"-3"845,-3-2 1,-3 14-1,-7 0 1,1 5-205,-1 2 0,0 8 1,0-3-1,3 6-750,4 1 1,6-9-1,9-5 1,2-7-468,5-8 0,8-4 0,12-12 1,4-8-496,3-12 1,2-9-1,5-11 1,-2 4 483,-3 1 1,-9 8 0,2-4 0,-5 1 1258,-2 6-202,-10 11 1,-2 10-1,-10 17 1,0 12 84,0 8 1,0-3-1,0 7 1,0 1-73,0-4 0,0 9 0,0-9 0,2 4-471,5-1 1,-4-7 0,4 5 0,-4-3-355,-3-4 1,7-3-463,0-2 853,0-10 0,-7-12 0,0-14 0,0-8 21,0-7 1,-7 2 0,0-9 0,2-3-170,3-2 0,4-3 1,3 3-1,4 3 8,4 1 1,1 3-1,8-2 1,0 9 56,-1 11 0,8-1 0,3 9 0,-1 6 10,1 7 0,-1 17 0,-4 14 1,2 5-374,-2 3 0,-6-1 0,-4 1 0,-5-1-639,-2 1 0,5-8 0,-6-2 1036,3-3 0,3-11 0,7-11 0</inkml:trace>
  <inkml:trace contextRef="#ctx0" brushRef="#br0" timeOffset="2066">1655 1 8161,'8'24'218,"-1"5"1,7 5-1,-4 12 1,2 7 97,5 12 1,-5 10 0,0 15 0,0 4-140,-5-43 0,-2 0 1,-1 1-1,0 0 1,2 0-1,2 0 1,0 0-1,-1 0-369,-1 4 1,0-1 0,3-1 0,-1-1-1,-4 2 1,-1-1-184,2 43 1,7-18 0,0-4 0</inkml:trace>
  <inkml:trace contextRef="#ctx0" brushRef="#br0" timeOffset="2067">1372 1003 10266,'-7'0'1434,"14"0"0,20 0-1207,11 0 0,16-3 0,1-2 0,3-4-941,1-3 1,-1-3-1,9-7 714,6 0 0,-5 1 0,7-1 0</inkml:trace>
  <inkml:trace contextRef="#ctx0" brushRef="#br0" timeOffset="2068">3354 175 8089,'-12'5'272,"4"9"1,6 15 340,2 10 1,7 17-1,3 9 1,2 13-313,5 6 0,-7 6 1,-1 4-1,-1 5-839,-1 1 0,3-4 0,-6-11 0,4-3-1920,-4-2 2165,-1-10 1,-3-4 0,0-13 0</inkml:trace>
  <inkml:trace contextRef="#ctx0" brushRef="#br0" timeOffset="2069">3027 1024 8360,'-19'-2'0,"2"-3"414,2-2 1,11-3 0,-1 3 0,10-5-334,9 0 0,13-8 0,4 6 0,5-6 131,10-1 0,0-1 0,10 0 0,0 3-101,-1 4 0,1-4 1,4 7-1,-2 0-304,3 4 1,-10 6 0,-5 4 0,-10 6 27,-4 6 1,-6 15 0,-11 10 0,-6 9 67,1 10 1,-8 5 0,6 3 0,-6-1 84,-2 0 0,3-2 0,1-2 0,4-8 342,-4-7 0,9 0 1,1-19-1,5-8 207,3-9 1,2-8 0,3-7 0,4-9-195,3-15 0,0-17 0,5-8 0,-5-1-308,-3-6 1,-4-9-1,-13 0 1,-6 5-384,-6 4 1,-2 13-1,-5-3 1,-9 10-201,-15 12 0,-17 2 1,-8 20-1,1 2-508,0 3 0,-5 14 0,10 7 1056,6 8 0,-11 21 0,7-2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2:19.660"/>
    </inkml:context>
    <inkml:brush xml:id="br0">
      <inkml:brushProperty name="width" value="0.08571" units="cm"/>
      <inkml:brushProperty name="height" value="0.08571" units="cm"/>
    </inkml:brush>
  </inkml:definitions>
  <inkml:trace contextRef="#ctx0" brushRef="#br0">119 555 9063,'-21'0'3313,"6"0"-2629,1 0 0,9 9 0,-5 3 0,3 3-379,0-1 0,-1 1 1,8 7-1,3 0-478,4-1 1,3-6 0,7-1 0,-3 1 16,3-3 0,5-2 0,4-10 1,3 0-16,-2 0 0,0-3 0,-1-4 0,3-5-178,-2 0 1,-3-8 0,-2 3 0,0-7-67,-1-5 1,1 0 0,-2 7 0,-3 1 149,-3-1 0,-7 0 474,8 0 0,-10 13 0,-1 6 137,-8 8 1,1 19 0,-6-2-1,1 2 286,1 0 0,0 1 1,7 1-1,0 3-875,0-2 1,0-3 0,2-2 0,5-3-1785,8-4 1,4-6 2026,3-9 0,10 0 0,1 0 0</inkml:trace>
  <inkml:trace contextRef="#ctx0" brushRef="#br0" timeOffset="216">32 206 8057,'-22'0'970,"13"0"0,9 0-673,12 0 1,17 0-1,10 0 1,9 0-170,10 0 1,5 0 0,2 0 0,1 0-501,-1 0 1,0 0 371,1 0 0,-11 10 0,-1 2 0</inkml:trace>
  <inkml:trace contextRef="#ctx0" brushRef="#br0" timeOffset="583">1208 685 10032,'15'-12'1216,"-1"5"0,3 5-917,3 2 0,4 2 0,5 3 0,7 2-268,5-2 1,10 5 0,0-3 0,0-2-690,2-3 0,-10-2 1,3 0-1,-9 0-2835,-6 0 3493,-12 0 0,1-10 0,-8-2 0</inkml:trace>
  <inkml:trace contextRef="#ctx0" brushRef="#br0" timeOffset="766">1143 380 8229,'2'-12'828,"6"5"1,4 5 0,9 2 0,4 0-206,4 0 1,12 0 0,12 2-1,3 3-663,4 2 1,3 0 0,2-7-1,-2 0-1058,-5 0 1,3 0 0,-10 0 1097,-3 0 0,-12 0 0,-4 0 0</inkml:trace>
  <inkml:trace contextRef="#ctx0" brushRef="#br0" timeOffset="1302">1861 293 8091,'-2'20'48,"-3"-3"0,-2-3 395,2 3 0,3 2 0,2 3 48,0 0 0,0 0 0,0 0-62,0-1-547,0 1 1,2-10-34,5-5 0,3-16 0,5-11 0,-8-6 42,-5-1 0,-2-4 0,0 2 0,0 0 101,0-3 1,0 6-1,0-11 1,0-1-182,0-4 0,0 6 0,0 2 0,0 3-485,0 4 0,0 3 544,0 2 0,0 13 0,0 9 268,0 12 0,10 17 0,4 9 0,6 8 171,2 5 1,-1 2 0,1-4 0,0 2-51,0-3 1,-1-9 0,1-3 0,0 0 82,0-2 0,-10-2 0,-2-11 0,-3 1 212,0 0 1,-2 0-1,-12 0 1,-8-3-208,-4-5 0,-5 6 0,-3-3 0,-4 7-478,-3 5 0,0 0 0,-3-7 0,6 0 2,0-1 0,6 8 129,-4 0 0,5 0 0,2-7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1:19.763"/>
    </inkml:context>
    <inkml:brush xml:id="br0">
      <inkml:brushProperty name="width" value="0.08571" units="cm"/>
      <inkml:brushProperty name="height" value="0.08571" units="cm"/>
      <inkml:brushProperty name="color" value="#004F8B"/>
    </inkml:brush>
  </inkml:definitions>
  <inkml:trace contextRef="#ctx0" brushRef="#br0">0 675 8364,'0'-48'0,"0"2"-141,0 5 0,0 12 0,0 0 765,0 5 1,3 12 0,1 7-257,4 10 1,1 7-1,-4 14 1,5 8 102,2 10 0,0 14 0,5 0 0,-2 7-237,1 8 0,4-3 0,2 10 0,-1 0-335,1-3 1,2 8 0,3-8-1,2 3-309,-2 0 1,-6-17 0,-4 0 0,-2-10 86,2-12 1,2-9 0,1-23 431,-6-16 1,-2-15-1,-5-24 1,6-5 191,-1-7 0,7-7 1,-5-5-1,6-5 17,2-3 1,2 8-1,2-2 1,3 4-115,-2 3 1,5-3 0,-1-2 0,0-1-6,1 9 1,-3-1 0,-10 12 0,-2 2-582,-2 3 1,-10 5-1,2 5 1,-5 7-3252,-2 5 3633,0 12 0,-9-17 0,-4 4 0</inkml:trace>
  <inkml:trace contextRef="#ctx0" brushRef="#br0" timeOffset="421">632 697 8779,'-3'20'22,"-4"-6"1,5 8-1,-8-3 1,3 10 72,-1 5 0,1 5 1,10 12-1,1 7 1175,4 5 0,9 2 0,-3 0 0,5 3-682,3 5 1,-2-6-1,-1 6 1,-2-5-476,0-3 0,7-9 0,-9-8 1,4-9 24,3-10 1,-8-17 0,1-14-1,2-18 372,2-14 1,-2-26-1,2-15 1,6-17-342,-14 38 0,2-1 0,2 0 0,1-1 0,-1-5 0,-1 1 0,0 0 0,-1 1-100,-1 2 1,0 0 0,-1 1 0,0-1 0,0 0 0,0 0-1,0-2 1,-1-1-462,2-1 1,-2 1 0,-2 8 0,-1 0 0,5-47 0,0 17-3420,0 17 0,-5 11 2387,8 18 0,-10 26 1424,2 25 0,-5 24 0,-2 16 0</inkml:trace>
  <inkml:trace contextRef="#ctx0" brushRef="#br0" timeOffset="615">1154 1329 8285,'0'77'175,"0"-7"0,3-9 150,4-10 1,5-15 0,10-9 0,0-8 23,-1-5 1,1-9 0,0 0-1,0-10 86,0-9 0,2-15 0,2-8 0,3-4-214,-2-2 1,0-8 0,-1-2 0,3-3-116,-2-4 0,-5 6 1,-5 3-1,-5 6-218,-3 1 0,-1 0 0,-8 3 0,-3 5-412,-4 7 0,-12 14 1,-13 8-1,1 5 147,-1 2 0,-4 12 1,7 10-1,2 14 428,3 12 1,2 8-1,1 9 1,1 3 154,6 5 0,4-6 0,10 6 1,2-5 70,6-3 1,6-2 0,18-5 0,11-10-847,13-9 569,16-7 0,6-1 0,9 3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1:32.072"/>
    </inkml:context>
    <inkml:brush xml:id="br0">
      <inkml:brushProperty name="width" value="0.08571" units="cm"/>
      <inkml:brushProperty name="height" value="0.08571" units="cm"/>
      <inkml:brushProperty name="color" value="#004F8B"/>
    </inkml:brush>
  </inkml:definitions>
  <inkml:trace contextRef="#ctx0" brushRef="#br0">20448 772 8099,'3'32'-59,"2"6"1,2 13 706,-2 14 1,5 10 0,-3 13 0,0-1-606,3 0 0,-8 0 0,5 2 1,-2 3-632,2 3 0,-4-1 72,4-7 1,-4 10 0,-3 2-1</inkml:trace>
  <inkml:trace contextRef="#ctx0" brushRef="#br0" timeOffset="358">19969 1556 8318,'22'-12'125,"0"-5"0,2 10 0,8 2 42,11 3 1,10-6 0,13-1 0,-1-1-564,0 0 1,1-4-1,-1 4 1,-2-2 395,-5-5 0,5-2 0,-7-3 0</inkml:trace>
  <inkml:trace contextRef="#ctx0" brushRef="#br0" timeOffset="359">20928 1142 8291,'-34'-9'236,"-7"6"0,4-4 0,-4 5 321,-2 2 1,9 9 0,5 6 0,4 7 257,4 7 1,-1 2 0,3 8-1,4-3-587,8 3 0,4-5 0,6 0 1,6-3-188,13-4 1,2-13 0,15-7 0,5-4-1159,4-3 0,10-10 1,-7-2-1,-3-2 615,-2-1 1,-5 3 0,-2-3-1,-5 8 341,-2 5 0,-3 2 0,-8 0 0,1 0 576,0 0 0,-10 2 1,-5 5 468,-4 8 0,-6-3 0,-4 3 0,-8-1-274,-4-2 0,-3 5 0,1-7 1,-1-1-445,0 1 0,0-3 1,0-9-1,3-5-77,5-8 1,1-9 0,9-10 0,-4-12-477,4-7 1,11-5 0,7-5-1,6 0-203,1-2 1,11 7 0,4-8 0,5 15-101,3 13 1,-1 9 0,-1 12 0,-4 5 689,-1 2 0,-11 22 0,6 12 0</inkml:trace>
  <inkml:trace contextRef="#ctx0" brushRef="#br0" timeOffset="360">23018 1033 8154,'-10'-31'334,"6"0"0,-13-8 0,-5 5 139,-5 3 1,-2 2 0,5 9 0,-5 6 169,-7 6 1,-5 6 0,-3 2 0,0 5 3,1 9 0,2 3 0,2 20 0,5 1-343,3 3 0,-3 3 1,10-3-1,7-2-350,5-3 1,4-9 0,11 4 0,4-4-208,8-5 0,4 2 0,5-17 0,5-2-68,7-3 0,3-2 0,0 0 0,-3 0-88,3 0 0,-5 0 0,0-2 0,-1-3-73,1-2 1,-7-1 0,2 8 0,-5 0-362,-2 0 0,0 0 0,0 0 843,-1 0 0,11 0 0,2 0 0</inkml:trace>
  <inkml:trace contextRef="#ctx0" brushRef="#br0" timeOffset="361">22996 271 9974,'-12'10'0,"5"7"572,5 10 1,4 6-1,3 13 1,2 5-22,-2 7 0,7 12 0,3 8 0,4 2-447,3 2 0,-1 8 0,1-11 0,0 4-803,0-4 1,-3-4 0,-2-14 0,-5-10-2931,-2-15 3629,7-9 0,-15-15 0,8-3 0</inkml:trace>
  <inkml:trace contextRef="#ctx0" brushRef="#br0" timeOffset="362">23367 10 8154,'2'-10'573,"5"10"1,-4 20 0,4 18 0,-5 13-65,-2 15 1,8 9 0,-1 14-1,-2 5-344,-4-43 1,0 0-1,9 48 1,-5-48-1,2 0 1,0 0 0,0 0-390,0-2 1,1 1-1,9 46 1,9-11 0,3-7 223,-2-13 0,-3 0 0,-2-9 0</inkml:trace>
  <inkml:trace contextRef="#ctx0" brushRef="#br0" timeOffset="624">24695 554 8176,'-22'0'791,"0"0"0,1 0-413,-1 0 0,10 17 1,4 8-1,6 6 225,2 8 1,0 2 0,0 5 0,2 2-124,6 3 1,4 7 0,12-7 0,3 0-497,2 2 0,7-9 1,-7-1-1,-2-11-935,-3-8 1,-2-10-1,-1-2 1,1-2-1392,0-5 2342,-10-3 0,7-11 0,-7-4 0</inkml:trace>
  <inkml:trace contextRef="#ctx0" brushRef="#br0" timeOffset="878">24673 228 8176,'-22'-32'264,"1"-4"1,1 5 0,6 2 1704,6 4-2483,6 13 1,12 3 513,4 9 0,15 0 0,5 0 0</inkml:trace>
  <inkml:trace contextRef="#ctx0" brushRef="#br0" timeOffset="3357">25348 1033 8175,'0'-21'-21,"0"6"1,0 1 649,0-3 1,0 5 135,0-3 1,-2 10-831,-6-2 0,4 14 0,-11 8 0,-2 4 59,-2 3 1,4 0-1,1 2 1,-1 3-58,3 2 0,0 0 0,7-8 0,-2 1 148,2 0 1,3 0-1,4-1 1,3 1 331,2 0 0,8-7 1,-6-3-1,4 0 144,3 0 0,-3-5 0,-1 8-249,-3 2 0,-1-5 0,-8 2-457,0 3 1,-10-5 0,-5 0 0,-6-2-652,-8-5 1,4-3-1,-6 1 796,-1 4 0,-1-5 0,-11 8 0</inkml:trace>
  <inkml:trace contextRef="#ctx0" brushRef="#br0" timeOffset="3559">25261 402 8208,'0'22'0,"-7"0"0,0-1 0,-1 4-104,-1 4 1,4-3-1,-7 10 1,0 3-901,-1 2 1004,-1 3 0,-8-1 0,0 1 0</inkml:trace>
  <inkml:trace contextRef="#ctx0" brushRef="#br0" timeOffset="4477">26960 859 8148,'-29'0'2,"0"0"1,0 0 0,7 0 0,0 0 456,0 0 0,8 10 0,2 7 0,-1 7-56,1 5 0,8 10 0,-4-5 0,6 2-141,2 0 0,10-7 1,4 3-1,5-6-12,3-6 0,0-13 1,0 0-1,2-4-3,5-3 1,-5-17 0,5-5-1,-5-5-286,-2-4 1,0-3 0,0-10 0,-3 3-428,-4 5 0,-6-5 0,-9 5 1,3-3-140,4 3 1,-5-6-1,6 9 1,-8-1-301,-8 5 0,4 5 1,-9 2 904,4 0 0,-8 0 0,5 0 0</inkml:trace>
  <inkml:trace contextRef="#ctx0" brushRef="#br0" timeOffset="6839">27177 707 8215,'0'22'23,"0"-1"0,0 1 263,0 0 0,0 0 1,3 0-1,2-1 462,2 1 1,7 0-1,-6 0 1,-1-1-293,3 1 0,-8 0 0,8-3 0,-3-2-215,0-2 1,0-8-381,-7 8 0,-9-11 1,-6 1-131,-4-10 0,7-9 1,5-15-1,4-7-44,3-6 1,0-8 0,3-4 0,1-1-91,4-6 0,9 6 1,-3-1-1,5 3-213,3 4 0,0 11 0,0 6 0,-3 5-957,-4 8 1573,4 12 0,-7-3 0,10 10 0</inkml:trace>
  <inkml:trace contextRef="#ctx0" brushRef="#br0" timeOffset="6840">26350 1186 8269,'-29'22'0,"0"-1"233,2 1 0,3 10 0,2 2 1,0 2-313,1 0 1,6-7-1,3 5 79,2-2 0,-7-3 0,5-8 0</inkml:trace>
  <inkml:trace contextRef="#ctx0" brushRef="#br0" timeOffset="7847">28310 620 8340,'-20'-22'982,"3"0"0,3 3-917,-3 4 1,-5 6 0,-4 11 794,-3 5 1,-8 8 0,6 14 0,-1 7-446,1 5 0,-1 10 0,6 2 1,-1 1-627,8-1 0,7-2 0,12-10 0,2-3-265,5-1 1,8-11 0,14 1-1,7-10-5,5-10 1,1-7 0,-4-7 0,-1-8 10,1-4 1,-4-5 0,0-3 0,-3-4 368,-4-3 0,-3 5 1,-4-5-1,-6 3 605,-7 4 0,3-5 0,-3 3 2002,-2 3-2286,-2 2 0,-6 14 0,-2 10 0,-2 12-221,2 7 0,3 3 0,2 0 1,0 2-1082,0 5 0,0-5 1,2 5-1,6-7 1082,6-7 0,5 14 0,3-5 0</inkml:trace>
  <inkml:trace contextRef="#ctx0" brushRef="#br0" timeOffset="7848">28898 446 8272,'0'-34'84,"-10"0"0,-4 10 0,-3-1 448,2 6 0,-4 5 0,4-1 0,-4 10-171,-3 10 1,3 10 0,2 14-1,2 9-121,-2 11 1,8 6-1,1 11 1,6-1-167,2 0 1,10 8 0,7-3 0,7-5-48,5-4 0,0-5 1,-5 4-1,3-4 114,2-3 1,-8-12-1,-8-12-122,-4-5 0,-6-4 1,-18-6-1,-14-7-237,-10-4 0,-4-13 218,-1-4 0,-9-15 0,-3-5 0</inkml:trace>
  <inkml:trace contextRef="#ctx0" brushRef="#br0" timeOffset="7849">88 4757 8263,'0'22'-22,"-8"-7"1,-1-3 32,-4-3 0,6 8 2044,-7-2 1,6-6-1858,-6-1 0,9-8 1,-2-8-1,4-6-448,3-5 0,0-13 0,0-4 0,0-8-246,0-7 1,10-2 0,2-7 0,3 4 128,-1 3 0,1-3 0,7 10 0,-1 10 551,1 9 1,0 3 0,0 17-1,-1 7 288,1 12 0,-7 15 0,-1 21 0,1 5 20,-3 3 1,5 2 0,-8 5 0,1-5-286,0-7 1,7 2-1,-5-2 1,0-3-365,-5-2 1,3-12-1,-3-5-458,-2-5 1,5-14 450,-3-10 1,0-12-1,-9-17 1,-3-7 115,-2-6 0,-1-8 0,8-4 1,0-1 61,0-6 0,0 1 0,0 2 1,3 7-31,4 5 0,5 5 1,10 4-1,0 11 149,0 9 0,-1 7 0,3 15 0,3 7-109,2 10 0,0 14 0,-7 0 0,0 6 505,-1 1 0,-1 1 0,-3-1 0,-3-2-150,3-4 0,-7 1 1,-3-6-1,-4-1-334,-3 1 1,0-3 0,0-7-1,0-1-324,0 1 1,-3-10 0,-2-2 46,-2 0 0,-10-10 0,5 0 0,0-13 19,5-6 1,-3-12 0,3-6 0,2-4-38,2-2 1,3 2 0,0 2-1,0 3 45,0-3 1,8 7 0,1 3 0,4 5 127,3 2 0,4 10 0,4 5 0,3 5 38,2 2 0,2 9 0,-4 6 0,4 4-366,3 3 0,-7 2 1,4 3-1,-2 2-263,0-3 0,8-1 0,-8-6 1,-3-5 667,-2-6 0,-2-6 0,0-2-109,0 0 0,-10-10 0,-5-6 548,-5-11 1,-4 3 0,-5-5 456,-8 4 1,-9 4-1,0 1 1,2 6 181,-5 7 1,13 4 0,-8 3 0,3 3-392,-1 4 1,-1 7 0,-1 13 0,3 4-437,4 3 1,3-7 0,7 4 0,-2-2-640,2 0 1,3 0 0,2-7 0,2-2-228,5-6 0,-2 3 0,10-10 0,2-2-55,2-2 1,3-11 0,-1-1 0,1-3 264,0-5 1,-3 5 0,-2-1 0,-2 1 493,2 0 0,2 7 1,3-2-1,0 5-22,-1 2 0,1 2 1,0 5-1,0 8-642,0 4 1,-1 3-1,1 0 1,-3 2 574,-4 5 0,14-5 0,-5 8 0</inkml:trace>
  <inkml:trace contextRef="#ctx0" brushRef="#br0" timeOffset="7850">1416 4844 8220,'-22'-21'241,"8"-1"1,1 0 0,1 0 339,0 0 1,7 1 0,-2-1 0,5-2 17,2-5 0,9 5 0,6-8 1,4 3-349,3 0 0,2-2 0,3 6 0,2 1-8,-2 5 1,4 12 0,-2-1 0,0 6-98,3 2 0,-8 10 0,5 4 0,-5 8-379,-2 7 1,-8-3-1,1 11 1,-1 1-708,-2 4 1,-2-6 0,-10 0 0,3 0 939,4-2 0,-5 7 0,8-7 0</inkml:trace>
  <inkml:trace contextRef="#ctx0" brushRef="#br0" timeOffset="10075">1764 4387 8083,'8'-24'48,"-1"-5"0,0 12 0,-7-5 1029,0 3 1,3 2-532,4 2 1,-2 8-214,9 14 1,-7 5-1,5 13 1,1 4 17,-1 7 1,2 5-1,8 3 1,0 2-217,0 4 1,2 6-1,2 9 1,6 1-138,2-1 0,-8 0 0,6 1 0,-3-1-329,0 0 1,-7 1 0,-10-1-1,-3-2-15,-4-5 0,-5 5 0,-7-7 1,-10 2 1,-10 0 0,-6-10 0,-13 0 0,-3-6 348,-2-6 1,-9-12 0,4-2 0,3-12 472,9-8 0,6-14 0,13-12 0,9-15-281,3-9 0,6-10 1,10 4-1,4 1-272,7 0 1,15 2-1,8 7 1,4 3-1074,2 5 1,1-3 0,2 10 1148,5 3 0,14-8 0,13 0 0</inkml:trace>
  <inkml:trace contextRef="#ctx0" brushRef="#br0" timeOffset="10076">3659 4714 8057,'22'-22'0,"-1"0"0,1-9 0,0-3 0</inkml:trace>
  <inkml:trace contextRef="#ctx0" brushRef="#br0" timeOffset="10077">3702 4474 8057,'-9'-31'101,"-1"4"1,-7-7 0,3 3 284,-3 4 1,-3 10-1,-1 5 1,-1 2 194,0 6 0,-2 4 1,-3 9-1,-4 13-45,-3 12 1,7 9 0,-2 6-1,5 2-493,2-3 1,3-2 0,4-5-1,8-5-542,5-6 0,2-6 273,0-3 0,9-8 0,6-9 1,7-8 19,7-11 0,-3-7 0,8-4 1,-2-6 42,-6-2 0,6 8 0,-3-1 0,-3 8 269,-1 4 1,-4 3-1,1-2 1,0 6-140,0 6 1,-1 2-1,1 2 1,0 6-718,0 6 1,-8 5 0,1 3 0,2 0 749,2 0 0,3 9 0,0 3 0</inkml:trace>
  <inkml:trace contextRef="#ctx0" brushRef="#br0" timeOffset="10078">4073 4169 8057,'-34'-7'469,"5"0"137,5 2 0,2 3 0,0 6-81,0 11 0,10 2 0,5 19 1,4 5-294,3 8 1,0-1 0,3 10 0,4 0 13,8-2 0,6 7 0,6-5 0,2 2-37,-2-2 0,-6-4 0,-4-13 0,-2-3-33,2-1 1,-8-11 0,-4 1-168,-10-10 0,-7-5 0,-9-7 0,-4 2-674,-4-2 1,5-12-1,-7-5 1,2-3-2240,0 1 2904,0-1 0,7-16 0,0-3 0</inkml:trace>
  <inkml:trace contextRef="#ctx0" brushRef="#br0" timeOffset="11603">5314 4344 8887,'0'21'800,"0"1"1,0 5 0,2 9-193,6 15 1,4 12 0,9 9 0,1 8-272,0 5 1,0 4-1,-3 3 1,-4 3-383,-8-3 0,3 0 0,-3-3 0,-2 3-817,-3 0 1,-2-19 0,0-1 0,0-19 365,0-14 0,-10-12 1,-2-22 495,0-20 0,-7-24 0,7-16 0</inkml:trace>
  <inkml:trace contextRef="#ctx0" brushRef="#br0" timeOffset="11604">5096 4060 7997,'22'-36'356,"0"5"0,-1 6 209,1 13 1,10 8 0,4 6-1,5 5-11,3 8 1,-1 11-1,-2 6 1,-2-1-62,-3 1 1,-7 4 0,5-5-1,-2 1-262,-6-1 1,-4 1-1,-7-6 1,-6 3-433,1-2 0,-8 5 1,3-3-1,-10-3-797,-9-2 0,-5-2 1,-3 0-1,0 0-824,0-1 1,0-1 1821,1-6 0,-11-4 0,-2-10 0</inkml:trace>
  <inkml:trace contextRef="#ctx0" brushRef="#br0" timeOffset="11605">5488 4300 7997,'15'2'575,"-3"6"0,0 4 8,0 0 0,0 7 0,5-4 0,-3 4-64,3 3 0,3 0 0,2-3 0,2-2 22,5-3 0,-5-9 0,5 3 0,-5-8-272,-2-8 0,0-4 1,-3-12-1,-4-3-371,-8-2 1,-5-2 0,-4 4-1,-5-2-212,-8 3 1,1 1-1,-6 4 1,-4-1-278,0 0 0,2 8 0,5 1 1,3 4-3646,-3 4 3519,7 3 0,0 4 1,10 5 716,0 8 0,20 4 0,4 3 0</inkml:trace>
  <inkml:trace contextRef="#ctx0" brushRef="#br0" timeOffset="11606">5945 4235 8016,'44'-22'6,"-8"0"0,-2 0 0,0 1 162,0-1 1,-5-10-1,5-4 1,-3-3 215,-4 3 1,-5-5 0,-5 7 0,-5 0 185,-3 5 0,-1 5 0,-11 5 1,-4 4-103,-8 8 0,-4 4 0,-3 6 1,-2 4-74,-5 8 1,5 11 0,-3 6 0,8 1-299,4 6 1,10 2 0,-2 0-1,5-2-218,2-3 0,2-7 0,5 5 0,10 0-176,10 0 1,0-15-1,7 3 1,-1-2-48,1-1 1,0-7-1,2-2 1,-7-3-777,-4 0 732,-4 1 1,-13-1-1,-13 0 1,-17 0-365,-9 3 1,-6-5 0,-6 7 751,-1-2 0,1 7 0,-1-5 0</inkml:trace>
  <inkml:trace contextRef="#ctx0" brushRef="#br0" timeOffset="11607">6642 3864 8016,'0'-33'320,"0"-1"1,0 7 321,0-2 0,-2 10 1,-5 11-1,-10 6 195,-10 2 0,3 2 0,-5 6 1,5 9-449,2 9 0,0 6 0,0 6 0,3-1-605,4 1 1,6 4 0,9-1 0,2-3 142,5-1 0,5-11 1,13 3-1,1-4-55,3-4 1,8 3-1,-6 1 1,1-1-186,-1-5 1,-2-4 0,-7 2 0,0-3 487,-1 3 0,-9 3 1,-4 1-156,-6 1 0,-12-7 1,-4-1-1,-8 1-386,-7-3 0,2 5 0,-6-8 0,1 1-1267,6 0 1,1-3-233,4-7 1865,8-10 0,4-12 0,9-11 0</inkml:trace>
  <inkml:trace contextRef="#ctx0" brushRef="#br0" timeOffset="11608">6642 4278 8016,'37'-12'-18,"-1"5"0,-10-3 0,3 3 651,-4 2 1,-4 5 0,1 7 0,0 5-257,0 1 0,0 6 0,-1-5 0,1 6-616,0 2 1,-3-8-1,-2-2 1,-5 0 238,-2 0 0,7 3 0,-5 7 0</inkml:trace>
  <inkml:trace contextRef="#ctx0" brushRef="#br0" timeOffset="11609">6816 3843 8016,'0'-22'0,"0"0"0,0 0 0,10 1 0,2-1 0</inkml:trace>
  <inkml:trace contextRef="#ctx0" brushRef="#br0" timeOffset="11610">7056 3472 10804,'7'15'555,"0"-1"0,1 3 0,-8 10 0,2 4-59,5 3 1,-2 3 0,7 6-1,0 1-299,1-1 1,-6 3 0,5 3 0,0 1-485,0-1 1,-7-10 0,2-3 0,-4 0-712,-3-2 0,0-10-13,0-9 1,2-3 503,5 2 1,-2-14-1,10-12 840,2 0 1,-5 3 0,2 9 0,3 0 340,3 0 1,1 0-1,1 0 1,0 2-149,0 5 1,-1-2 0,1 10 0,-2 1-337,-6 4 1,3 2 0,-10-1 0,-2 1-122,-2 0 0,-6 0 0,-4 0 0,-8-1-442,-4 1 0,-13 0 0,-4 0 0,-3-3-183,3-5 1,-5 3 0,5-7 0,-3 0-276,3-1 1,-3-4 0,10-12 0,2-10 288,3-10 0,5-9 0,4-15 0,8-4 273,5-1 0,11-7 1,8 8-1,7-1 310,5 5 1,10 5-1,-2 7 1,4 8 333,2 9 0,1 12 0,-1-2 0,1 3 156,-1 4 1,-1 10-1,-4 4 1,-4 1-150,-2 0 1,4 4-1,-7-7 1,0 1-203,2 1 1,-6-9 0,4 0-123,-5-12 0,-10-2 0,-2-6 0,-2-4-62,-5 0 1,-3-7 0,-2 2-1,0 2-52,0 3 0,0 2 1,-2 0-1,-5 0-5,-8 1 0,3 9 1,-2 4 385,-3 6 1,5 4 0,-3 6 0,0 9 652,3 9 1,-5 8-1,8 12 1,-1 2 23,0 3 0,3 7 1,7-5-1,0 1-299,0-1 1,3 7 0,4-4 0,10 0-783,9-5 0,8-8 0,10-4 0,2-8-762,5-7 0,-5-7 0,4-17 1,-4 0-5809,-2 0 6649,-10-9 0,7-13 0,-7-12 0</inkml:trace>
  <inkml:trace contextRef="#ctx0" brushRef="#br0" timeOffset="11810">8254 4474 15002,'9'-12'0,"3"-7"0,10 7 0</inkml:trace>
  <inkml:trace contextRef="#ctx0" brushRef="#br0" timeOffset="12123">8079 4300 8173,'0'22'183,"3"-10"490,4-5 1,-2 3-192,10-3 1,-8-2 0,7-12-224,3-8 0,3-4 0,1-3 0,-1 0-123,-6 0 1,6 1-1,-6-4-215,5-4 1,1-2-1,-3-5-132,-3 7 1,-9 4 0,0 6-13,-10 5 0,0-3 0,-9 9 1,-3 4-136,-3 1 1,-9 3-1,0 0 1,3 0 323,2 0 1,2 3-1,0 1 1,3 6 540,4 2 0,-2 5 0,10 10 0,2 2-70,3-3 1,2 8-1,2 0 1,5 2 97,8 1 1,4-1-1,3 5 1,2-2-581,5-3 1,-2-9 0,9-1 0,3-9-643,2-9 1,5-8-1,2-8 687,3-6 0,19-25 0,-2-7 0</inkml:trace>
  <inkml:trace contextRef="#ctx0" brushRef="#br0" timeOffset="12439">9234 4300 9122,'-15'0'2545,"1"0"-2298,-1 0 1,5 0-248,10 0 0,10 0 0,12 0 0</inkml:trace>
  <inkml:trace contextRef="#ctx0" brushRef="#br0" timeOffset="13068">10540 3320 8232,'-22'0'-330,"8"2"0,2 6 1,2 6 230,5 6 0,3 11 0,2 8 0,0 9 1165,0 10 0,2 8 0,3 4 0,2 0-711,-2-7 0,7 2 0,0-9 0,1 2-720,-6 0 1,2-10-1,-1 1 365,-3-11 0,7 4 0,0-9 0</inkml:trace>
  <inkml:trace contextRef="#ctx0" brushRef="#br0" timeOffset="13303">9756 3342 9327,'-9'-12'501,"6"0"0,-2 7 1,13-2-836,13 2 0,11 0 1,14 0-1,5-2 492,7 2 1,5-7-1,4-3 1,8-4-199,12-3 1,-7 8 0,7-1 0,-4 1-290,-6 1 1,5 4-1,-11 9 1,-9 0-610,-8 0 0,-11 0 938,-7 0 0,-4 0 0,-10 0 0</inkml:trace>
  <inkml:trace contextRef="#ctx0" brushRef="#br0" timeOffset="13522">11106 3690 8273,'8'41'0,"-1"0"284,-2 3 1,-3-13-1,1 13 1,1-3 500,4 0 1,-1 3 0,-7-1 0,0 1-306,0 0 0,0-11 1,0-4-901,0-4 289,0-4 1,0-18-1,0-13-77,0-14 1,7 0 0,0-8 0,-2 3-21,-2 0 0,-1-7 0,3 4 1,5 1 81,2 0 1,-5 2 0,8 9 0,-1 3 324,-2 3 0,8 9 0,-6-2 0,5 4-73,3 3 1,0 3-1,0 4 1,-1 7-167,1 6 1,0 4-1,0 3 1,0 2-744,-1-3 1,1 6 0,0-3 802,0-3 0,-1-1 0,1-4 0</inkml:trace>
  <inkml:trace contextRef="#ctx0" brushRef="#br0" timeOffset="13881">11629 3886 8153,'-22'0'469,"8"0"0,-1 0 314,-2 0 1,5 3 0,0 4 0,2 10-152,6 9 1,1-1 0,6 6 0,4-2-439,7 0 0,6 0 0,4-7 0,5 0-436,7 0 1,5-10 0,3-5 0,-1-5-257,1-2 0,0-2 1,-3-5-1,-3-8-202,-1-4 1,-11-3-1,3-2 1,-4-3 253,-4-2 1,-9-7 0,-4 7 0,-6 2 238,-2 3 1,0 2 0,0 0 721,0 1 0,-10 9 1,-2 7 504,0 10 1,-5 7 0,10 12 0,2 2-106,3 3 0,2 8 0,0-6 0,0 1-948,0-1 1,0-2-1,0-7 1,2 0-420,5 0 0,6-3 0,8-2 0,1-5-756,0-2 0,2-3 1,5-10-1,5-4-1714,0-7 2922,7-6 0,-7-21 0,9-5 0</inkml:trace>
  <inkml:trace contextRef="#ctx0" brushRef="#br0" timeOffset="14089">12565 3756 7795,'8'-42'-132,"-1"6"1,0 5 0,-7 9 0,0 0 860,0 0 0,-9 3 0,-6 4 0,-2 11 77,3 8 0,-6 4 1,6 11-1,-3 8-182,2 4 1,-2 8 0,10 9-1,2 5-198,3 3 1,2-7-1,2 1 1,3-1-85,2 2 1,8-5 0,-6 4 0,1-6-96,0-8 1,4 3 0,-6-10 0,-4-2-398,-1-3 0,-6-5 1,-4-4-756,-7-8 0,-15-5 0,-5-2 0,-3 0-586,1 0 1,0-9 0,-8-6 0,1-4-1242,-1-3 2732,1 0 0,-1 0 0,1 1 0</inkml:trace>
  <inkml:trace contextRef="#ctx0" brushRef="#br0" timeOffset="14389">11128 3168 8135,'-2'24'308,"-6"5"0,6-3 1,-8 13-1,3 7 133,0 10 0,0 7 0,7 4 1,0 4-281,0 1 1,0-6-1,2-8 1,5 0-162,8-3 0,14 8 0,5-7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00:01:49.103"/>
    </inkml:context>
    <inkml:brush xml:id="br0">
      <inkml:brushProperty name="width" value="0.08571" units="cm"/>
      <inkml:brushProperty name="height" value="0.08571" units="cm"/>
      <inkml:brushProperty name="color" value="#004F8B"/>
    </inkml:brush>
  </inkml:definitions>
  <inkml:trace contextRef="#ctx0" brushRef="#br0">8882 2287 8196,'-9'22'0,"-3"-1"540,0 1 0,-5 0 56,9 0-466,-9-10 0,15-12 0,-5-17 0,4-7-150,3-5 0,3-10 0,2 3 1,4-5 10,3-3 1,-4-2 0,6-5 0,1-4-257,-3-1 1,7-5 0,-4 8 0,4 0 152,3 0 1,-3-3-1,-2 13 1,-2 9 449,1 7 1,4 17-1,2 13-37,-1 16 1,-6 20-1,-3 14 1,-2 3 114,-5 4 1,4-7-1,-2 1 1,1-4-261,1 1 0,-6-7 0,7-8 0,-3 0-857,0-2 0,8-2 410,-8-10 0,0-13 0,-7-9 256,0-12 0,0-14 0,0-8 0,0-5 90,0-7 1,0-2-1,0 2 1,2-3-102,6-2 0,-3 1 0,9 6 0,1 0-48,-3 1 0,7 9 0,-4 5 1,4 7 115,3 8 0,-1 4 0,1 15 0,-2 7 76,-6 10 1,6 12 0,-8-3 0,2 3 209,1 5 1,-11-5 0,6 2-1,-3 0-43,1-2 1,-1 0 0,-7-8 0,0 4-298,0-4 0,0-2 1,0-2-425,0 0 1,-10-3 275,-4-4 1,2-6 0,0-11-1,2-5 114,5-8 0,3-14 1,2-7-1,0-5 25,0-3 0,2 1 1,5 2-1,8 2 136,4 3 1,3 9 0,0-2 0,-1 7 106,1 8 1,0 4 0,0 10 0,0 5-149,-1 9 1,6 3 0,0 20 0,-6-1-483,-1-2 1,4 7-1,-12-5 1,3 3-1783,-1-3 2210,1 5 0,6-17 0,1 8 0</inkml:trace>
  <inkml:trace contextRef="#ctx0" brushRef="#br0" timeOffset="210">10298 1634 8137,'-3'-29'207,"-4"2"0,-7 5 649,-6 5 1,-1 12-1,-4 1 1,-4 8 278,-7 11 1,2 7 0,0 7 0,3 7-613,4 5 1,-4 10-1,2 0 1,5-3-621,7-2 1,0-10 0,9 1 0,4-1-564,1-2 1,6-5 0,4-12-1,7-5 43,6-2 1,1-3-1,1-10 1,2-1 40,5-4 0,-4-9 0,4 3 0,-5-5 282,-2-3 0,-1 0 1,1 0-1,-2 0 78,-6 1 0,5 1 0,-4 6 1,2 4 662,-3 0 1,6 8 720,-6-5 0,-2 12 0,0 4 0,-2 6-933,-5 9 1,-3-2 0,-2 9 0,0-2-743,0 0 0,8 0 0,-1-7 0,0 0-2665,3 0 3172,-8-10 0,18 7 0,-8-7 0</inkml:trace>
  <inkml:trace contextRef="#ctx0" brushRef="#br0" timeOffset="211">10842 1350 8470,'0'22'729,"0"2"1,0 6-298,0 6 0,0 15 1,0 9-1,0 8-197,0 4 0,-7 1 0,-3-8 1,-2 1-549,-5-1 0,0 0 0,0-4 313,3-10 0,-10-1 0,-10-16 0</inkml:trace>
  <inkml:trace contextRef="#ctx0" brushRef="#br0" timeOffset="212">10429 1503 9610,'2'24'1014,"5"5"0,8 5 0,14 10 1,7 2-147,5 4 1,5 4 0,5 4 0,5-8-883,-1-4 1,6-12-1,-8-5 1,-2-7 13,-5-7 0,2-15 0,-14-12 0</inkml:trace>
  <inkml:trace contextRef="#ctx0" brushRef="#br0" timeOffset="213">11996 871 8134,'-21'10'741,"6"-7"-70,1 4 0,11 2 0,8-1 0,24-3-152,27-3 0,19-2 1,22-2-1,-43-1 1,3-2-313,6-1 0,2-2 0,7-5 0,1-3 0,9-3 0,1-1 0,3-2 0,0-2-306,-1-1 1,-1-1 0,-1-3-1,-2 0 1,-8 4 0,-3 2 0,-6 2-1,-4 1-659,34-12 0,-24 10 1,-19 8-1,-15 7-1183,-9 4 0,-15 6 1941,-5 4 0,-14 5 0,-5 10 0</inkml:trace>
  <inkml:trace contextRef="#ctx0" brushRef="#br0" timeOffset="508">12432 1263 8134,'-44'8'1246,"3"1"-765,5 3 1,17-7-1,19 3-446,12-6 0,17-9 1,7-3-1,5-2 320,3-5 1,-1 7 0,1 1-1,-1 1-90,1 1 1,0 0 0,-1 7 0,1 0-97,-1 0 0,-2 0 0,-2 0 0,-5 0-193,-3 0 0,-4 12 1,-13 7-1,-6 10-148,-6 5 0,-14 2 0,-12 10 0,-15 5-61,-9 7 0,-20 5 0,3 3 1,-5 1 119,32-30 0,1-1 0,-29 29 1,1 1-1,12-11 140,7-2 1,14-7 0,13 3-111,16-10 0,23-18 1,21-16-1,12-10 356,12-9 1,18-13-1,1-2 1,8 3 107,0 1 1,0 4-1,-2-1 1,-3 2-270,-10 6 0,-7 4 0,-9 10 1,-8 0-1009,-9 0 0,-25 10 1,-4 4-1,-11 6-2240,-4 2 3136,-19 9 0,-5 3 0,-20 9 0</inkml:trace>
  <inkml:trace contextRef="#ctx0" brushRef="#br0" timeOffset="3177">12672 3114 9252,'-10'15'543,"-5"-1"0,6 1 1,1 7-1,6-1 23,2 1 0,2 0 0,3 0 0,5 0-454,2-1 1,3-6 0,6-1-1,1 1-772,0-3 0,0-2 1,-1-10 659,1 0 0,0 0 0,0 0 0</inkml:trace>
  <inkml:trace contextRef="#ctx0" brushRef="#br0" timeOffset="3178">12780 2853 8125,'-29'-2'440,"0"-6"0,-7-4 589,7-9 0,7 6-1029,8 0 0,9 1 0,-5-8 0</inkml:trace>
  <inkml:trace contextRef="#ctx0" brushRef="#br0" timeOffset="4292">14000 1329 8084,'0'-22'841,"-3"10"41,-4 5 1,5 7-1,-3 9-335,10 13 1,7 2-1,10 13 1,2-1-236,5-2 0,-3 4 1,11-6-1,2-1-579,2 1 1,2-3 0,1-10 0,2-4-3482,5-8 3748,-6-5 0,9 8 0,-11 2 0</inkml:trace>
  <inkml:trace contextRef="#ctx0" brushRef="#br0" timeOffset="4293">14501 1329 7788,'-8'14'296,"1"1"0,-7 2 0,4 12 0,0 7 359,1 5 0,-6 12 0,5 5 0,1 8-199,-1 6 1,0-1 0,6 6-1,-4-2-299,3-5 1,3 0-1,2-2 1,0 0-685,0-5 1,0-20 0,0-2 526,0-7 0,10-5 0,2-7 0</inkml:trace>
  <inkml:trace contextRef="#ctx0" brushRef="#br0" timeOffset="4294">14784 1851 8162,'-20'10'1256,"6"5"1,4 4 0,10 3-1,0-1-1186,0 1 0,10-7 0,7-3 0,7 0-610,5 0 1,0-7 0,-7 2 0,2-4 539,5-3 0,-5 0 0,8 0 0</inkml:trace>
  <inkml:trace contextRef="#ctx0" brushRef="#br0" timeOffset="4295">14936 1546 8162,'-22'-12'-52,"8"-5"1,-1 8-1103,-1-3 1154,6 7 0,0-5 0,10 10 0</inkml:trace>
  <inkml:trace contextRef="#ctx0" brushRef="#br0" timeOffset="4296">15829 523 8099,'-31'10'44,"4"-3"1,-7 15 0,0 9 338,0 8 1,5 17 0,-5 9-1,3 12-12,4 8 1,6 12-1,12-48 1,1 1-1,-4 49 13,2-4 1,5 1 0,12-1 0,8-3-212,4-3 1,5-14 0,5-10 0,5-14-650,0-12 1,7-8 0,-4-11-1,1-6-430,-1-6 1,-3-6 0,-8-2 905,3 0 0,0-19 0,-7-6 0</inkml:trace>
  <inkml:trace contextRef="#ctx0" brushRef="#br0" timeOffset="4297">16178 1133 8450,'0'5'2743,"0"12"-2087,0 12 1,0 7-1,0 5 1,0-2-432,0-3 0,2-2 1,5 5-1,8-6-226,4-1 0,-4-3 0,-1-7 0,3-3-130,2-4 0,10-6 0,0-9 1,-2-2-325,-3-5 1,-2-8-1,2-12 1,3-4-134,2-3 1,-7 0-1,-8-4 1,1 1 278,-3-1 1,-3 6 0,-9 3 0,0 5-282,0 2 1080,0 10 0,0 14 0,0 20 0,-2 12-119,-5 7 1,4 10-1,-4 0 1,5-3 77,2-2 0,0-2 0,0-3 0,0-5 7,0-7 0,9-7 1,6-8-1,4-6-75,3-6 0,2-19 0,3-7 0,2-7-275,-2-8 0,-6-2 1,-4-5-1,-5-3-518,-2-1 1,-3-1 0,-7 7 0,0 1-538,0-1 0,0 3 0,-2 2 1,-3 5 948,-2 3 0,-10 2 0,5 7 0</inkml:trace>
  <inkml:trace contextRef="#ctx0" brushRef="#br0" timeOffset="4298">17005 588 8115,'0'15'356,"0"-1"0,0 3 187,0 3 0,0 9 1,0 2-1,0 1-183,0-1 1,2 8 0,3-3 0,5 3-827,2-3 0,-7 3 0,2-8 466,-4 3 0,6-7 0,3 4 0</inkml:trace>
  <inkml:trace contextRef="#ctx0" brushRef="#br0" timeOffset="6447">16744 567 8115,'-10'-22'676,"-2"0"484,0 0 0,14 10 1,20 2-1,14 3-1032,13 0 1,9-8-1,12 3 1,5-5-2191,2-7 2062,3-2 0,7-6 0,0-2 0</inkml:trace>
  <inkml:trace contextRef="#ctx0" brushRef="#br0" timeOffset="6448">17767 915 8274,'-22'12'54,"1"7"0,1-4 0,3 4 192,3 3 0,2 10 1,-5 4-1,2 5 48,-2 3 0,0 6 1,0 1-1,5-2-201,3-4 0,-6-1 1,8 0-1,2-3-613,3-5 1,2-5 0,0-9-1807,0 0 2326,0-10 0,-10-12 0,-2-12 0</inkml:trace>
  <inkml:trace contextRef="#ctx0" brushRef="#br0" timeOffset="6449">17332 1002 9908,'12'22'463,"10"7"0,-3 2 0,10 3-8,5 5 1,2 2-1,8 3 1,2-1-541,4 1 1,-4-1 0,8-2 0,-4-4-624,1-8 1,-2-5 707,-13-2 0,5-1 0,-7 1 0</inkml:trace>
  <inkml:trace contextRef="#ctx0" brushRef="#br0" timeOffset="7835">18159 414 8256,'0'-65'-23,"0"-1"0,0 4 0,3 3 24,4 9 0,5 16 1,12 12-1,3 12 381,2 8 1,0 14-1,-5 10 1,3 14 16,2 12 0,7 11 0,-5 13 0,3 8-65,5 5 1,-5 2 0,0 0 0,-3 0 29,-4 0 1,-5 7 0,-8 1 0,-7-1-249,-4 3 1,-8 0-1,-2-44 1,-3 0-1,-5 0 1,-4-2-168,-2 2 0,-4-2 0,-4 1 0,-2-2 1,3-7-1,0-1 0,-30 37-214,0-6 1,12-3 0,0-12-1,12-17-2540,10-12 2805,-3-16 0,25-13 0,-8-13 0</inkml:trace>
  <inkml:trace contextRef="#ctx0" brushRef="#br0" timeOffset="7836">19771 1089 8561,'-10'-12'925,"8"2"0,-8 20 0,10 5 0,0 4-527,0 3 1,2 0 0,3 2 0,5 2-485,2 3 1,-5 3-1,8-6 1,-1 3 85,-2-2 0,17 7 0,-4 0 0</inkml:trace>
  <inkml:trace contextRef="#ctx0" brushRef="#br0" timeOffset="7837">19705 806 8243,'-21'0'609,"-1"-7"-561,0 0-48,10-1 0,12 8 0,12 0 0</inkml:trace>
  <inkml:trace contextRef="#ctx0" brushRef="#br0" timeOffset="7838">20293 937 8397,'-9'-20'3426,"-6"6"-3111,5 4 1,1 13 0,9 4 0,0 7 46,0 6 1,0 11 0,2 3 0,3 2-141,2 1 1,8-8 0,-6 5 0,4-3-30,3-4 1,-6 4 0,-3-2-1,-2-2-93,2-3 0,-4-2 1,2-1-1,-10-1-160,-10-6 1,-4 3-1,-3-9 1,0-4-850,1-1 0,-8-3 909,0 0 0,0-10 0,7-2 0</inkml:trace>
  <inkml:trace contextRef="#ctx0" brushRef="#br0" timeOffset="8016">21752 0 8222,'-2'44'133,"-5"-1"1,4 11 0,-4 6 0,4 10 484,3 10 0,0 12 0,0 5 0,0 0-340,0-1 0,0-1 1,0-10-1,0-6-457,0-6 0,0-3 0,3-2 0,2 0-934,2-5 0,10-13 1113,-3 1 0,6-15 0,2-4 0</inkml:trace>
  <inkml:trace contextRef="#ctx0" brushRef="#br0" timeOffset="8017">21426 501 8137,'-37'0'-107,"3"0"-101,3 0 1,14 0 0,19 0 0,18 0 243,14 0 1,7 0 0,5 0 0,2 0 120,3 0 0,10-2 0,-3-3 0,2-2-52,-2 2 0,7 2 0,-4 3 0,4 0 80,-2 0 1,-12 0 0,0 3 0,-8 7 235,-6 11 0,-6 4 0,-12 11 0,-4 3 97,-8 2 0,-4 2 0,-3 1 0,0-1-163,0 1 1,0-8-1,0-2 1,0 0-406,0 0 0,0-8 0,-3 3 0,-2-4-79,-2-4 0,-3-6 0,6-1-481,-4 3 0,-1-7 276,1-3 0,6-7 0,-5-7 1,4-10-327,3-9 1,10 1 0,5-6-1,4 2 191,3 0 0,7 0 0,2 7 0,3 3 353,5 4 1,-5 5 0,0 13 0,-1 4 439,1 8 1,3 6 0,4 6 0,-3 4 55,-1 3 0,-8 0 1,5 5-1,-1-5 40,1-3 1,-7-9 0,2-10-1,-2-5-10,2-9 1,-5-8 0,5-14 0,-7-3-223,-8-2 1,-4-9 0,-8 4 0,3-2-155,2-1 0,-2 11 0,-12-6 1,-8 6-277,-4 4 0,-12-5 0,-6 15 0,-1 0 192,1 5 0,-4 4 0,7 6 1,0 6 330,5 13 0,8 2 0,6 13 1,8 4-149,4 7 0,23-2 0,9 5 1,12-7 179,10-8 1,17-5 0,19-9 0,-37-12 0,1-1 1134,5-1 1,2-1-1714,2 0 1,1-4-1,0-15 1,-1-5-1,-1-2 1,0 1 0</inkml:trace>
  <inkml:trace contextRef="#ctx0" brushRef="#br0" timeOffset="8710">281 3811 8284,'-22'0'236,"-7"0"0,0 0 0,2 3 407,3 4 0,2 7 0,1 13 1,-1 7 122,0 7 0,3 0 0,2 17 0,5 3-360,2 2 1,5 0 0,15-8 0,9-11-357,8-13 1,11-9 0,-1-7 0,4-11 33,2-8 0,1-11 1,0-16-1,-1-11-142,1-6 1,-11-5 0,-3 4 0,-9-1-478,-6 1 0,-6-2 0,-9 5 0,0 5-521,0 0 1,-9 7 0,-8 0 0,-7 1 1055,-5-1 0,-10-3 0,5-6 0</inkml:trace>
  <inkml:trace contextRef="#ctx0" brushRef="#br0" timeOffset="9045">303 3071 8259,'0'22'-19,"2"2"1,3 2 0,4 6 953,4 2 1,-1 2 0,5 8-1,-3 2 42,3 4 1,2-1 0,3 9 0,-2 0-516,-6-2 0,3-1 0,-7-6 0,-1 1-543,1-1 0,-3-3 0,-7-3 0,-2 1-608,-5-1 1,2-9 0,-10-5-1404,-2-4 1489,-2-13 1,7-12 0,5-15 0,7-2 345,7 3 1,7-11-1,13 9 1,4-1 21,3-3 0,3 11 0,6 1 0,-2 6 1057,-4 2 0,9 0 0,-8 2 1,-1 6-89,-4 6 1,4 5 0,-8 3-1,-5 2-174,-7 5 0,-7-4 0,-10 4 1,-3-5-284,-4-2 1,-5 7 0,-12 0 0,-5-3-474,-8-1 0,-1-4 1,-1 1-1,3-3-1156,-3-4 0,7 2 0,3-10 1352,5-2 0,2-3 0,1-2 0</inkml:trace>
  <inkml:trace contextRef="#ctx0" brushRef="#br0" timeOffset="9046">1217 3811 8089,'10'22'154,"-5"2"1,7 3 0,0 4 660,0 3 0,0 0 1,5 7-1,-5 0-155,-2 5 1,4-5 0,-4-4 0,0 1-904,-1 4 1,-1-6-1,-8-2 1,0-3 242,0-4 0,0 7 0,0 0 0</inkml:trace>
  <inkml:trace contextRef="#ctx0" brushRef="#br0" timeOffset="9417">1174 3354 6873,'21'0'276,"-6"7"1,-3 3-277,-2 2 0,7 12 0,-5 10 0</inkml:trace>
  <inkml:trace contextRef="#ctx0" brushRef="#br0" timeOffset="9639">1609 4160 8089,'22'0'0,"0"0"0,-1 0 150,1 0 1,0 0-1,0-3 1,2-4 0,3-8-1,2-6 1,-3-6 149,-2-2 0,-2-10 1,0 5-1,0-2 0,-3 2 19,-4 3 0,-6-5 1,-11 6-191,-5 4 0,-5 9 0,-13 5 0,-1 2 510,-3 5 0,-8 10 0,6 7 0,-1 5 113,1 7 0,2 5 1,7-2-1,3 4-469,4 3 1,-2 0-1,10 5 1,2-5-554,3-3 1,2-2-1,0-4 1,5 1-79,9 3 0,3-7 0,19-10 1,3-2-742,2-5 1,10-3-1,0-4 1,0-6 190,2-6 1,-7-6 0,5-1 0,-5-1 189,-3 0-1,-6-7 1,-1-2 708,3-3 0,-8-3 0,0-6 0</inkml:trace>
  <inkml:trace contextRef="#ctx0" brushRef="#br0" timeOffset="9832">2371 3855 7533,'22'-22'-483,"-3"-7"1,-2 0-1,-5 2 837,-2 3 1,-3 2-1,-9 1 625,-5-1 1,-5 2 0,-10 6 0,0 7-153,0 4 0,0 3 1,1 3-1,-1 4-142,0 7 0,8 8 0,2 7 1,-1 8-356,1 4 0,8 2 0,-4-2 0,6-2-440,2-3 1,2 1 0,6 4-1,6-5-622,5-7 0,3 0 0,2-7 0,3-8-475,2-1 0,10-13 0,-5 0 0,2-13-1750,0-6 2957,-9-12 0,14-13 0,-7-12 0</inkml:trace>
  <inkml:trace contextRef="#ctx0" brushRef="#br0" timeOffset="10077">2589 3071 8085,'2'-12'758,"6"4"1,1 18 0,8 12 0,-2 14-176,2 13 0,-5 9 1,2 14-1,3 8 47,3 5 1,4 9 0,3 1 0,2-6-958,-3-7 0,-9 3 0,-2-8 0,-1 1-759,-2-6 1,-2-9-1,-10-12 1086,0-15 0,0-9 0,0-5 0</inkml:trace>
  <inkml:trace contextRef="#ctx0" brushRef="#br0" timeOffset="10078">2415 3681 8085,'-10'-8'89,"10"1"0,3-3 1,11 6-1,5-4 563,8 3 1,7 3 0,9 2 0,3 0 108,5 0 0,2 2 0,8 6 0,-3 6 30,3 6 0,-6 9 1,1 2-1,-3 1-320,-5-1 0,-11 0 1,-8-4-1,-5 4-598,-2 3 1,-8-7 0,-2 2 0,-2-5-1274,-5-2 0,-5-3 1,-5-2 1399,-2-2 0,-10-10 0,5 4 0</inkml:trace>
  <inkml:trace contextRef="#ctx0" brushRef="#br0" timeOffset="10405">3068 3615 6886,'0'-36'0,"-2"0"445,-6-3 0,4 7 0,-9 1 2294,4 0-3259,2-3 0,16 10 0,6 9 354,4 10 0,3 8 1,-3 6-1,-2 11-464,-2 6 1,-3 11 0,5-6 0,-3 3 607,3 5 0,-5 9 0,3 5 0,2 3 333,2 4 0,3-4 0,0 0 0,-1-1 446,1 1 0,7-8 0,0 3 0,-2-7 224,-3-8 1,-2-7-1,0-12-163,-1-3 1,-6-11 0,-3-6 0,0-13-368,0-11 0,-7-12 0,2 3 1,-4-5-157,-3-3 1,0-7 0,0-2 0,0 0-686,0 0 0,-8-8 0,1 6 1,2-3-1045,3-1 1,2 11 0,0-3 0,0 8-756,0 6 1,2 8 2188,6 15 0,-6 4 0,8 10 0</inkml:trace>
  <inkml:trace contextRef="#ctx0" brushRef="#br0" timeOffset="10673">3656 3702 8041,'0'32'28,"0"4"0,2 5 0,6 0 0,4-2 410,0-3 0,7-9 1,-4 2-1,7-5-29,7-2 1,-3-10 0,8-5 0,0-4-132,0-3 1,0-3 0,4-4-1,-4-10-118,-2-9 0,-1-1 1,-4-9-1,-1-1-261,-6 3 1,2-4 0,-10 6-1,0-2-251,-5-4 1,3 4 0,-3 0 0,-5 3-91,-6 4 0,-9 5 0,-8 8 0,-1 6 725,0 6 1,-2 4 0,-5 6-1,-7 9 821,-5 9 0,4 15 0,3 10 0,3 0 396,4 2 1,13-4 0,6 9 0,6 0-1111,2-3 0,19-1 0,13-11 0,16-2-1131,18-4 0,18-8 0,-32-21 1,3-4-1,3-4 0,2-3 741,5-4 0,1-5 0,6-6 0,1-5 0,-1-5 0,-1 0 0</inkml:trace>
  <inkml:trace contextRef="#ctx0" brushRef="#br0" timeOffset="11256">5812 3550 8084,'0'22'306,"0"-1"0,0 11 0,0 4 228,0 5 1,2 5 0,6 5-1,4 7-130,0 5 1,7 5-1,-4 2 1,4 3-629,3-3 0,-8 5 0,1-3 0,2-1-799,2-4 1023,-7-1 0,-2-11 0,-10-1 0</inkml:trace>
  <inkml:trace contextRef="#ctx0" brushRef="#br0" timeOffset="11456">5442 3920 8084,'-22'0'0,"12"0"0,10 0 674,12 0 0,13-2 0,8-6 0,13-6-691,8-5 0,13-3 0,13-2 0,7-3-1727,8-2 1744,-15 0 0,-29 17 0,2 2 0,36-12 0</inkml:trace>
  <inkml:trace contextRef="#ctx0" brushRef="#br0" timeOffset="13550">6422 3746 8084,'-15'12'0,"1"-5"0,-3-2 855,-3 2 1,6-2 0,-1 10-376,-2 2 0,0 2 0,3 3 1,4 0-256,1-1 1,9 1 0,0 0-240,12 0 1,7-10 0,3-5-1,2-5-281,5-2 0,-2-2 1,7-5-1,-1-8-123,1-4 0,-7-3 1,2 0-1,-5-2 68,-2-5 0,0 5 1,-3-8-1,-2 3 8,-3 0 1,-9 0 0,5 8 336,0-1 215,-8 0 1,8 20 0,-10 9 0,2 12 93,5 10 0,-4-2 1,4 9-1,-2 3-51,2 2 1,-4 0-1,6-2 1,-1-5-13,-1-3 1,0 5-1,-4-6 1,1-4-28,4-2 1,-1-2-1,-7 0 137,0 0 0,-3-10 0,-4-7-145,-7-10 0,4 0 1,0-12-1,3-5-116,0-4 1,0-6 0,7 3 0,0-5-234,0 0 1,0-4-1,2 6 1,3 1-116,2-1 0,10 3 1,-2 10-1,4 4-48,3 8 1,-1 5 0,1 2 0,2 0-158,5 0 1,-2 9 0,7 6-1,0 4-87,0 3 1,-5 0 0,7 0-1,0-3 152,-2-5 0,5 3 0,-10-9 0,0-4 344,2-1 0,-6-3 0,4-3 0,-5-4 71,-2-7 0,-8-6 0,-2-1 1,-2-4 355,-5-4 1,-5 5 0,-8-5 0,-6 5 339,-5 2 1,-10 8 0,-3 2 0,1 2 101,-1 5 0,-6 3 1,4 4-1,0 3 63,5 2 1,5 17-1,2-2 1,2 5-489,6 4 0,-3 1 1,10 6-1,4-1-404,8 1 1,2 1 0,13 0 0,6-5-461,6-3 0,4-4 0,8-13 0,2-7-629,4-4 0,-4-6 0,5-4 0,-5-10 1103,-2-9 0,-1-8 0,1-10 0</inkml:trace>
  <inkml:trace contextRef="#ctx0" brushRef="#br0" timeOffset="13764">7685 3027 8084,'0'44'356,"0"-1"1,2 3 0,3 5-1,2 10 169,-2 9 0,5-2 1,-1 4-1,4-4-332,3-3 0,4 1 1,-1-4-1,-2-1 371,-2-3-564,-11-10 0,16 15 0,-8-7 0</inkml:trace>
  <inkml:trace contextRef="#ctx0" brushRef="#br0" timeOffset="13765">7380 3593 8012,'0'-21'-220,"0"-1"0,0 0 1,2 3-1,6 2 365,6 2 0,5 3 0,3-5 0,0 5 590,0 3 0,7 1 0,2 8 0,3 0-30,5 0 1,2 3 0,0 6-1,-2 11-34,-3 6 1,-2 11 0,5-6-1,-3 3-192,3 5 0,-5 2 0,-1 2 1,-1 1-345,-6-1 1,-1-6 0,-4-1 0,-1 3-926,-6 2 0,-2 0 1,-7-2-1,3-5-1146,-4-3 1,-4-4 1935,-7-13 0,-5 6 0,-10-8 0</inkml:trace>
  <inkml:trace contextRef="#ctx0" brushRef="#br0" timeOffset="13766">7924 3659 8012,'0'-34'-39,"0"0"0,0 7 1,0-2-72,0 3 0,3 4 0,2 5 110,2 3 0,10 9 0,-5-5 0</inkml:trace>
  <inkml:trace contextRef="#ctx0" brushRef="#br0" timeOffset="13767">8403 3615 7991,'-41'15'652,"2"-1"1,3 3 480,-3 3 0,8 1 0,2 4 0,5 1-551,2 3 1,3 0 0,4-7 0,8 0-635,4 0 1,6-10 0,4-5 0,8-5-319,4-2 1,5 0-1,5-2 1,8-3-271,4-2 1,2-10 0,1 2 0,-3-4 476,-5-3 1,-4 8 0,-8 2 0,2 0 818,4-1 0,-1 9 1,-8-4-1,1 6 114,0 2 1,7 0 0,0 0 0,-2 2-505,-3 6 1,-10 4 0,-2 9 0,-2 4-323,-5 4 0,-3-5 0,-2 5 0,0-5-45,0-2 1,-9 0-1,-6-1 1,-7-1-92,-7-6 1,5 3 0,-5-9 0,5-4 42,2-1 1,0-13 0,3-4-1,4-8-221,8-7 1,5 2-1,4-9 1,5 0 205,8 2 1,14-5 0,7 10 0,5 2 103,3 3 1,2 12-1,5 5 1,7 4-38,5 3 1,-5 10 0,-5 7 0,-5 10-901,-6 9 997,-13-5 0,2 20 0,-9-5 0</inkml:trace>
  <inkml:trace contextRef="#ctx0" brushRef="#br0" timeOffset="14020">10581 3702 8209,'-2'12'-5,"-3"-2"0,-3 0 716,4 4 1,1 8-1,3 7 1,3 7-226,4 6 0,0 1 0,12 1 0,6-1-398,-1 1 0,7-3 1,-2-5-1,-2-9-73,-3-10 0,5 0 0,0-10 0,-2-5-150,-3-6 1,-2-11-1,0-14 1,-3-7-126,-5-5 0,3-3 0,-9 0 1,-3 1 222,-3-1 1,-2-6 0,0-1 0,0 5 67,0 7 0,0-2 0,0 5 0,0-3-3,0 3 1,2 11 42,6 11 1,4 19 0,7 4 0,-4 16-339,-8 11 1,5 12 0,0 3 0,3-3 352,-1-2 0,-9-4 1,5-4-1,-1-4 463,6-2 1,-3 4 0,2-7-199,3-2 1,-5-13-1,1-9 46,-4-10 1,1-7-1,-5-12 1,2-5-211,-2-8 1,0-4-1,0-2 1,2-1-608,-2 1 1,-3-8 0,-2-2 0,2-1-203,6 1 0,-6 0 0,8 5 1,-3-1-879,0 8 0,8 0 0,-5 14 1500,2 8 0,2 7 0,8 12 0</inkml:trace>
  <inkml:trace contextRef="#ctx0" brushRef="#br0" timeOffset="16851">11365 3593 8149,'0'44'-85,"0"0"1,0-3 92,0-5 1,0 5 0,0-5 0,0 3 174,0-3 1,2 1 0,3-13 0,5-5 13,2 1 1,2-11 0,8-1 0,2-8 127,5-8 1,-4-4 0,6-10 0,-2-2 60,0-5 0,0 3 0,-7-8 1,0 0-213,0 0 0,-1 7 1,-1-2-1,-6 5-71,-7 2 0,-4 1 1,-3-1-523,0 0 1,-3 0 245,-4 0 1,-5 10 0,-7 8 426,4 8 1,-4 18-1,7 14 1,-3 8 216,1 7 1,2 4 0,-5 13 0,5 2-380,2 3 1,3 7 0,9-10 0,8-7-93,12-10 0,19-7 0,14-2 0</inkml:trace>
  <inkml:trace contextRef="#ctx0" brushRef="#br0" timeOffset="17856">13281 3724 8039,'0'34'0,"0"-3"0,0 1 524,0 4 0,8-2 0,1 0 0,1-3-89,0-4 1,4-3 0,-4-2-380,2 0-268,2 0 1,-2-13 93,-4-9 0,-16-12 0,-4-14-55,0-4 1,-5-1 0,10 4 0,2-4 404,3-3 1,2 5 0,0-5-1,0 3 236,0 4 1,0 10-1,0 3 1,2-1 271,5 3 0,-2 2 0,10 10 0,2 3-297,2 4 1,10 12 0,0 13 0,0 2-859,3 4 0,-8 4 1,7 1-1,-2-2-3462,0-4 3877,0-6 0,3 0 0,2 3 0</inkml:trace>
  <inkml:trace contextRef="#ctx0" brushRef="#br0" timeOffset="17857">13739 3942 9257,'21'0'456,"1"0"0,0 0 0,2-3 0,3-4-191,2-7 0,9-8 0,-1-5 0,1-4-284,-1-3 0,1 0 1,-9-5-1,-4 6-78,-8 1 1,0-4-1,-10 7-88,-2 2 1,-5 10-1,-8 5 1,-6 2-42,-5 6 1,-11 1 0,1 6-1,0 4 1337,-2 7 0,7 13 1,-5 4-1,5 3-286,2 5 1,2-5 0,3 2 0,5 3-620,3 2 0,1-5 0,8-2 1,3-2-691,4-6 1,12 3 0,13-7-1,2-7-1008,5-3 1,9-12 1491,3 0 0,9-10 0,-4-12 0</inkml:trace>
  <inkml:trace contextRef="#ctx0" brushRef="#br0" timeOffset="17858">14348 3942 7521,'-9'12'-903,"6"0"2660,-4-5 0,5-2-1390,2 10 1,9-18-1,8 1 1,7-8-199,5-7 1,10-9-1,-5-3 1,2 0-189,1-3 0,-4 5 0,6-6 0,-5 1-66,-3 6 0,-2-6 0,-9 3 0,-3 2-142,-3 3 0,-9 2 0,0 3 144,-10 5 0,-7-3 0,-10 9 0,0 4 213,1 1 0,-8 6 1,-3 4-1,1 7 623,-1 6 1,3 1-1,8 1 1,-1 2-322,0 5 0,3-2 1,2 7-1,5-3-690,2-4 1,3 4 0,9-1 0,8-4-182,11-2 1,4-4-1,13-3 1,6-5-581,4-3 1,10-1 0,-7-8-1,0-3 464,2-4 1,-7-5 0,5-12 0,-5-3 361,-2-2 0,-3-2 0,-5 4 1,-7-2 109,-5 2 1,-4-7 0,-6 1 0,-7-4 145,-4 1 1,-13 9-1,-4-2 1,-6 8 449,-2 6 0,-2-2 0,-2 10 0,-6 4 998,-2 8 0,8 10 1,-6 11-1,3 6-596,0 2 1,7 2-1,10 8 1,3-1-597,4 1 1,2-3 0,6-2 0,6-6-442,13-1 0,10-3 0,11-10 0,3-4-505,5-8 0,5-14 1,9-10-1,-2-10-58,-5-9 1,-5-8 0,-12-4 0,-4-5-571,-8-3 1,-8-2 0,-6-5 0,-8 3 313,-4 2 0,-6-1 941,-4-6 0,-15-20 0,-12-4 0</inkml:trace>
  <inkml:trace contextRef="#ctx0" brushRef="#br0" timeOffset="17859">15198 2461 8089,'0'22'268,"0"9"0,0 8 0,0 12 199,0 14 0,2 27 0,0-37 0,1 1 0,1 4 1,2 1-177,-1 5 1,2 1 0,-1 2 0,2 0 0,2 4-1,-1 0 1,0-4 0,-1-1-2786,0 0 0,-1-2 2494,0-5 0,0-1 0,4-5 0,0-2 0,11 44 0</inkml:trace>
  <inkml:trace contextRef="#ctx0" brushRef="#br0" timeOffset="17860">16983 2788 8064,'-9'53'125,"4"3"0,-7 11 0,2 6 486,5 7 1,3 7 0,2 2 0,0 1-528,0-5 1,0-13 0,0 1-1,0-5-379,0-3 1,0-12 0,0-9 294,0-13 0,-10-7 0,-2-2 0</inkml:trace>
  <inkml:trace contextRef="#ctx0" brushRef="#br0" timeOffset="17861">16330 3397 7876,'2'-19'-39,"6"5"0,-4-6 0,9 6 0,1-6 543,5-1 1,1-1 0,16 0-1,5 0-189,8 0 0,6 1 0,11 1 1,-1 6 50,0 7 1,5 4-1,-2 3 1,-5 3-74,0 4 0,-10 7 0,-4 15 0,-8 8-56,-5 4 0,-7 5 1,5 2-1,-3 5-140,-4 3 0,-3-5 0,-2 5 0,0-1-47,0 1 0,-1-15 1,1-2-1,0-10 30,0-10 1,7-12-1,0 1 1,-3-8 235,-1-8 1,-4-6-1,1-15 1,0-8-164,0-4 0,-8-9 0,-2-4 1,-2 1-294,-5 0 0,-3 2 1,-7 7-1,-7 3-350,-10 5 1,-21 7-1,-3 14 1,-5 8-326,-2 5 0,2 2 1,10 2-1,7 5 815,12 8 0,1 14 0,8 5 0</inkml:trace>
  <inkml:trace contextRef="#ctx0" brushRef="#br0" timeOffset="17862">18638 2962 8079,'-7'24'145,"0"5"1,-8-2 0,8 9 0,2 5 471,3 8 1,2 6 0,0 13-1,2 2 148,5 3 1,3 7-1,7-5 1,-2 0-450,1 0 0,-3-3 1,-1-9-1,-3-2-895,-4-3 1,-2-10-1,-3 0 1,0-6-2122,0-6 2700,0-9 0,-10 4 0,-2-9 0</inkml:trace>
  <inkml:trace contextRef="#ctx0" brushRef="#br0" timeOffset="17863">18203 3376 8079,'-22'0'1833,"0"0"1,3 2-1444,4 5 1,8 5-1,14 10 1,10-2-309,10-6 1,7-2 0,12-7-1,5 2-478,7-2 0,2-12 0,1-8 0,-3-4-171,2-3 0,3 0 1,2 1-1,-2-1 380,-5 0 0,-4 3 1,-13 4-1,-5 8 1015,-7 5 0,-7 6 0,-5 9 238,-3 8 0,-9 8 1,2-2-1,-4 4-459,-3 3 0,0-7 1,2 2-1,3-5-967,2-2 1,3-3 0,-5-2-2348,2-2 1,3-13 2706,-3-2 0,-5-10 0,8-11 0</inkml:trace>
  <inkml:trace contextRef="#ctx0" brushRef="#br0" timeOffset="19990">18878 3027 8079,'-12'3'855,"4"4"1,6-2-741,2 9 1,2-2-1,8 5 1,9-2 51,8 2 0,9-3 1,-4 6-1,2 4 211,4 0 1,-4 8 0,0-1 0,-2 3-49,-6 5 0,-2-6 0,-4 4 0,-3 1-48,-3 4 0,-9-1 1,2-5-1,-7-5-121,-7 1 1,2-10 0,-9-1 0,-1-8-247,3-4 0,-7-9 1,7 0 57,0-12 1,2-7 0,10-3-1,0-2 33,0-5 0,0 5 1,0-5-1,2 4 61,6 4 0,4 6 1,9 3-1,1 2-420,0 5 0,7 3 1,0 2-1,0 0-273,3 0 0,-6 10 0,10 2 1,3 2-202,2 1 0,-2-1 1,0 8-1,2-3 43,-2-4 1,-3 2 783,0-10 0,15 10 0,-5-5 0</inkml:trace>
  <inkml:trace contextRef="#ctx0" brushRef="#br0" timeOffset="19991">20032 3419 8079,'22'-43'-416,"-3"6"1,-4 1 0,-8-5 792,-5-7 1,-14 9 0,-10-2 0,-11 7 138,-9 7 1,6 3 0,0 5 0,-3 4 492,-2 8 1,5 17-1,2 11 1,0 13-440,0 7 1,15 13 0,-3 6 0,5 8-459,5 4 0,2 1 1,13-8-1,4-2-432,7-5 0,8-4 0,7-13 1,7-5-388,6-7 1,4-14 0,2-13 0,3-12-97,-3-11 1,-2-23 0,-2-2 0,-3-7 413,-5-8 1,-4-2 0,-13-2 0,-2-3 118,-3-4 1,-9 4 0,3-5 269,-6 6 0,-12-18 0,-2-5 0</inkml:trace>
  <inkml:trace contextRef="#ctx0" brushRef="#br0" timeOffset="19992">20054 2352 8079,'0'-22'540,"0"1"0,-8 21 0,1 17 0,2 21-179,3 18 0,2 26 1,0 13-1,0-43 1,0 2-161,0 4 1,0 0 0,0-1 0,0 0 0,0 4-1,0 1 1,1 1 0,0 0-789,2 1 0,2 0 1,0-2-1,2 0 587,3 0 0,1-1 0,0-8 0,0-2 0,0 2 0,0 1 0</inkml:trace>
  <inkml:trace contextRef="#ctx0" brushRef="#br0" timeOffset="21455">21513 2178 8368,'-3'29'-32,"-4"0"1,5 19-1,-6 3 1,6 12 557,2 10 1,7 4 0,3 10 0,0 0 306,-1 1 0,1-4 0,-5-2 0,2-4-756,-2-3 1,5 0 0,-3-5 0,-2 3-800,-3-3 0,-2-5 0,0-7 0,0-7 722,0-5 0,-10-2 0,-2-1 0</inkml:trace>
  <inkml:trace contextRef="#ctx0" brushRef="#br0" timeOffset="21456">21143 2853 8172,'-8'15'-226,"1"-1"1,0-7 0,9 5 0,5-2 425,8-5 1,7 5 0,7-3 0,7-2-113,5-3 1,12-12-1,5-4 1,5-5-180,3-3 0,-1 0 0,3 0 1,0 3 151,-3 4 0,3-2 0,-20 10 1,-7 5 361,-9 7 0,-8 9 1,-5 15-1,-4 10 233,-8 9 0,-5 1 0,-2 9 0,0 2-286,0 3 0,-7 0 0,-3-2 1,1-6-161,-1-2 1,-7 6 0,3-9 0,-3-4-182,2-7 1,-4 0-1,7-8 1,-3 1-516,1-1 1,-1-4 0,-4-10-236,4-3 0,6-11 0,9-6 136,0-16 0,0-13 1,2-11-1,5-1 182,8 1 0,4 2 0,5 2 0,3 5 315,2 3 0,0 4 0,-5 12 0,3 8 467,2 5 1,2 4 0,-4 5 0,4 8-1,3 4 1,-5 13 0,8 2-1,-1 2-5,-2 0 0,7-9 0,-5-1 0,5-9-93,3-9 1,-1-6-1,-1-2 1,-4-2-190,-1-6 1,-11-11 0,3-12-1,-7-1-102,-7 1 1,1-8 0,-8 5 0,-3 0-329,-3 5 1,-12-2 0,-7 2-1,-9 2-48,-11 3 1,-6 2-1,-5 3 1,-3 4 498,2 8 1,-1 4 0,4 3 0,7 5 684,5 10 1,7 2 0,10 19 0,5 5 35,3 8 1,4-1-1,14 8 1,11-1-659,6 1 1,16-8 0,-1 3 0,10-7-1516,4-8 0,10-14 0,13-15 1339,7-5 0,-3-21 0,15-5 0</inkml:trace>
  <inkml:trace contextRef="#ctx0" brushRef="#br0" timeOffset="21637">23494 3550 8260,'-21'0'943,"-1"0"1,12-5 0,13-9-1,16-15-686,15-10 1,9-10 0,8-6 0,7-13-226,5-7 0,-27 35 1,1 0-1,-1-3 1,0-1-1,-1 1 0,-2-1-214,-2 1 0,-1-1 1,0 1-1,0-1 0,-4-1 1,-1 0-1,-1 1 1,-2-1-281,17-42 0,-18 4 0,-13 18 0,-8 0 1,-8-1 0,-6-4 0,-13 5 0,-4 9 316,-3 8 1,7 9 0,-2 10 0,5 15 428,2 9 1,8 17 0,2 12 0,0 17 179,-1 15 1,1 16-1,-5 8 1,3 7 111,-3 8 1,7-3 0,5-42 0,1 1-1,0 0 1,0 0-271,-3 48 0,0-2 1,7-10-1,0-2-532,0-6 0,9 4 0,6-11 0,7-4-155,7-7 0,-5-8 0,5-12 1,-5-5-1045,-2-7 1,-7-14 972,-1-8 0,-2-14 0,3-8 1,-8-4 567,-5-3 1,6 0-1,1 1 1,3-1 174,5 0 0,3 8 1,1 1-1,1 4-13,0 4 1,2 2-1,3 3 1,2 3-355,-3 4 0,6 5 0,-1 10 1,1 0-1557,-1 0 1632,-2-1 0,-7 1 0,0 0 0</inkml:trace>
  <inkml:trace contextRef="#ctx0" brushRef="#br0" timeOffset="21638">24300 2918 8260,'-7'-24'0,"0"-5"0,-8 5 0,8-5 0,2 5-77,3 2 1,2 0 0,2 0 0,5 1-397,8-1 0,-3 10 473,2 5 0,1-6 0,7 1 0</inkml:trace>
  <inkml:trace contextRef="#ctx0" brushRef="#br0" timeOffset="21639">24496 3093 8260,'19'50'3,"-4"1"1,2 0-1,-10-7 1,0-1 291,3 1 0,-7-10 0,4-5 500,-5-5 0,-2-2-82,0-1 0,-2-9-311,-5-4 1,-3-16 0,-5-6-382,8-5 0,5-13 0,2-2 1,0-2-506,0 0 0,7-1 1,3-6-1,4-1-90,10 1 0,-2 9 0,7 5 0,-5 5 322,-2 2 0,0 10 0,2 4 0,3 6 363,2 2 1,0 2 0,-5 8 0,3 10 34,2 6 0,7 13 0,-7-5 0,0 0 48,2-5 1,-4 0 0,7-5-1,-3-7-88,-4-5 1,4-5-1,-2-9 1,-2-6 20,-3-6 0,-2-8 1,0-7-1,-3-7-85,-4-5 1,2 0 0,-10 2-1,-2 5-131,-3 3 0,-7-6 0,-9 8 0,-15 5-142,-10 7 0,-7 0 0,-5 10 1,-7 2 501,-5 3 1,0 11 0,5 6 0,7 7 541,6 7 1,11 5 0,5 11-1,7 4-285,7 2 0,8-1 0,14-6 0,10 0-306,10-1 1,9 1 0,15-3 0,9-7-1010,11-13 0,-1-1 0,10-10 787,2 2 0,-7 2 0,0 8 0</inkml:trace>
  <inkml:trace contextRef="#ctx0" brushRef="#br0" timeOffset="21640">23298 4486 8670,'-21'-9'612,"13"4"1,20-10-1,32-4-885,31-8 0,-19 11 0,4-2 0,12-4 0,4-2 0,8-1 0,4 0 188,-25 6 0,2-1 0,0 1 0,1-2 0,0 0 0,1 0 0,0-1 0,1 1 0,0 1 0,27-9 0,-2 2 82,-9 5 1,-3 1-1,-7-1 1,-3 2 0,-8 5-1,-2 1 1,-3 1 0,0 0 121,-1 0 0,-3 2 0,26-9 0,-15 6 0,-19 4-870,-17 0 0,-14 8 751,-30-5 0,-9 4 0,-20 3 0</inkml:trace>
  <inkml:trace contextRef="#ctx0" brushRef="#br0" timeOffset="21641">23516 4769 8177,'-75'34'465,"10"3"1,2-13 103,17-5 1,34-12-1,29 1 1,21-8 21,18-8 0,19-4 1,12-12-1,-37 10 1,2-1-161,4-3 0,2 0 0,7-4 0,3 0 1,7-2-1,2 0 0,7-3 0,1-2-302,8-2 0,1-1 0,-29 12 0,1 0 0,1 0 0,6-4 0,0-1 0,1 1 0,0 1 0,1-1 0,-1 1-144,1-1 1,1-1 0,-2 1 0,-5 3 0,-1-1 0,-2 0 0,24-12-1,-3 0 1,-11 6 0,-5 1-317,-9 4 0,-5 0 1,-9-1-1,-4 2 1,24-7-1,-15 5 331,-17 7 0,-4 7 0,-10 10 0,-6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5:51.949"/>
    </inkml:context>
    <inkml:brush xml:id="br0">
      <inkml:brushProperty name="width" value="0.06" units="cm"/>
      <inkml:brushProperty name="height" value="0.06" units="cm"/>
      <inkml:brushProperty name="color" value="#E71224"/>
    </inkml:brush>
  </inkml:definitions>
  <inkml:trace contextRef="#ctx0" brushRef="#br0">44 6817 8252,'0'22'-1784,"-2"-8"1820,-6 1 1,6-8 266,-5 7 1,2-9-97,-3 2 0,6-7-99,-5-7 1,4 2 0,3-9 0,0-3 18,0-2 0,0-3 1,3 0-1,2 0-3,2 0 1,3-7 0,-6 0 0,4 3-21,-3 2 1,4-1 0,1-1 0,0-6-52,-1-2 1,6 5-1,-6-7 1,4 0-66,3 2 0,-3-12 1,1 7-1,1 1 2,-3-4 1,7 1-1,-4-5 1,4-2 42,3-3 1,-8 8 0,1 6 0,2-1 14,2-4 1,0-6 0,-2 2 0,-2 5-16,2 0 0,0 0 1,0-3-1,-3 1-11,3-1 1,-5 8 0,3-1 0,-1-1-8,-2-3 0,8-3 0,-8 3 0,2 2-23,1 3 1,-3 0-1,5-6 1,-3 4 5,3 1 1,-5 1 0,1-7 0,-1 1-29,0 6 0,0-5 1,5 5-1,-5-5-41,-2-3 0,4 8 0,-4-1 0,2-1 35,5-3 1,-5 4 0,0 1 0,0 0 21,0 2 1,-5 0-1,8 5 1,-1-5 4,-1 0 1,6-7 0,-7 5-1,3-5 20,-1-3 0,1 8 1,6-1-1,1-1 0,0-3 0,-8-3 0,1 1 1,2-1-9,2 0 1,3 8 0,-3 0-1,-2-3 12,-2-2 1,-1 5-1,8-1 1,0 1-3,0 2 0,-1-7 0,1 5 1,-2-5 21,-6-3 0,5 3 1,-4 2-1,4 3-24,3-3 1,-3 1 0,-2-1-1,-2 5-32,2 3 1,-5-6 0,2 6 0,1-1-23,-3 1 1,7-1 0,-6 6 0,1-6 29,1-2 0,-8 8 1,7-6-1,1 3 16,-3 0 1,7-7 0,-7 5 0,3-1 40,-1 1 0,-1-1 0,3 6 0,-1-6 11,2-2 0,-5 8 0,0-3 0,0 4-12,0 4 1,0-8 0,5-3 0,-2 1-27,2-1 0,-5 3 0,0 5 1,0-3-26,0-2 1,0-2-1,5 4 1,-5-2 25,-2 3 0,7-1 0,-5 0 0,3-2 12,-1 3 0,-7 2 0,5 2 0,1 0-12,-1 0 0,0-7 0,5 0 0,-3 3-4,3 1 0,-5 1 1,0-2-1,0-4-14,1 4 0,-6 2 0,7 2 0,1-2-2,-3-5 1,5 4-1,-7-4 1,-1 5 65,1 2 1,4 1 0,-6-1 0,-1 3-26,3 4 0,-6-4 1,9 4-1,-4-4 23,-4-3 1,5 8 0,-1-1-87,3-2 0,-4-2 0,4-3 0,-2 0 3,-6 0 0,6 8 0,-3-1 0,1-2 13,1-2 0,-6 5 0,6-1 1,-1-2 21,-1-2 0,3 4 1,-6 1-1,4-3 30,-4-3 1,6-1 0,0-1-4,2 0 1,-7 0-1,4 0 1,-1 1 41,-1-1 1,3 3 0,-6 2 0,4 2 87,-3-2 1,-3 5-1,-2-2-142,0-3 1,7 5-1,1-3 0,-4-2 1,1-2-62,2-3 0,-4 0 1,4 0 10,-4 1 0,-1 9 1,3 2 115,2 0-7,0 8-152,-7-8 176,0 10 1,0 2 505,0 6 202,0-6-583,0 8 0,0-8-10,0 6-1082,0-6-885,0 8-466,0-10-200,0 0 2407,10 0 0,-8-10 216,6-5 1,-3 3 0,-1-2 166,4-3 1,-1 5 0,-7-3 223,0-2 1,0 5 190,0-2-483,0 9 1,-3-5-1,-1 13-49,-4 4 1,-6 5 0,4 10 0,0 0-35,1-1 1,-1 1 0,5 0 0,-2 0-48,2-1 0,3 1 1,2 0-173,0 0 1,0-8 0,2-2 0,5-2-99,8-5 0,2-5 0,0-5 0,-3-5-46,3-2 1,0-2 0,0-10 0,-2-3 3,2-2 1,-8-3-1,1 6 1,-3-3 114,1 2 1,-1-4-1,-7 2 1,0 2 30,0 3 1,0 2 0,-3 3 0,-4 2 88,-7 2 0,-6 10 1,-2-2 58,1 5 1,-1 4 0,0 5 21,0 8 1,3 4 0,2 6-1,5 1-37,2 3 1,1 3 0,4-6-1,-3 6-3,4 2 1,1-8 0,3 3 0,0-5-125,0-2 0,7-7 0,3-3 0,2-3-42,5-4 0,3-2 0,1-6 1,4-4 80,4-7 0,-8-6 1,4-2-1,-9 1-16,1-1 0,-4-7 1,-1 0-1,-3 2-10,-4 3 1,5 0 0,-3-3-1,-2-2 6,-3 3 0,-9 1 1,-3 6-1,-2 2-61,-5 3 0,0 6 0,0-4 1,3 2 60,-3 6 0,-2 1 0,-3 3-33,0 0 0,3 3 0,2 1 0,5 6-28,2 2 1,0 3 0,6 9 0,-4 3 44,3 2 0,3 0 0,2-8 1,0 4-21,0 4 1,0-12 0,2 4 0,6-1-24,6-1 0,-2-4 0,3-3-2,2-3 1,2-1-1,3-8 125,0 0 0,-8 0 0,-2-3 1,0-4 88,0-8 0,-7 3 1,3-2-1,-6-3-28,-2-2 0,0-3 1,0 0-168,0 0 0,-2 0-125,-6 1 0,-4 9 1,-10 4-108,1 6 1,6 2-1,3 2 1,0 6-214,0 6 1,7 5 0,-5 3 0,3 0-556,0 0 0,0 0 997,7-1 0,0 1 0,0 0 0</inkml:trace>
  <inkml:trace contextRef="#ctx0" brushRef="#br0" timeOffset="1081">2570 632 8724,'-15'15'431,"1"-1"1,7-6 0,-5 6 0,0 1-241,-1-3 1,6 5-1,-5-8-82,2 3 1,-7 3-120,3 7 174,4-10-205,1-2 1,9-20 0,0-5 0,2-4 23,5-3 1,-2 0 0,7 1 0,0-1 83,0 0 0,-4 3 1,4 2-1,0 5 460,0 2 0,-5-5 49,8 8 0,-1 2 0,6 13-108,-6 6 1,3 8 0,-7 5 0,2 2-99,5-3 0,-5 6 0,2-3 1,1-3-484,-3-1 0,5-4 0,-7-1 0,-1-3-1878,1-3 1991,7-9 0,-5 14 0,10-7 0</inkml:trace>
  <inkml:trace contextRef="#ctx0" brushRef="#br0" timeOffset="1678">1111 371 6441,'-22'22'1069,"8"-8"0,-1 1 1,1 4-508,2 8 0,-8 7 1,8 9-1,-2 1-370,-1-1 1,3 3 0,-5 5 0,5 5-104,2-1 1,-4-4-1,6-12 1,4-5-485,1-3 1,-4-2-444,0-7 1,-1-12 0,8-10-126,0-12 1,0-8 0,-2-2 962,-5 1 0,-5-1 0,-10 0 0</inkml:trace>
  <inkml:trace contextRef="#ctx0" brushRef="#br0" timeOffset="1848">697 654 8157,'0'-22'-142,"0"1"-12,0-1 0,0 7 1,3 3 648,4 2 1,-5 6 0,8 11-83,0 7 0,-1 6 0,8 2 0,-2-1 43,2 1 0,2 2 1,5 3-1,3 4-257,2 3 0,0-7 0,-5 4 1,3-2-525,2 0 1,2 0-1,-4-9 1,2-3-181,-2-3 1,-1-2 0,1 5 504,2-2 0,0-10 0,-7 4 0</inkml:trace>
  <inkml:trace contextRef="#ctx0" brushRef="#br0" timeOffset="2264">1394 741 8157,'0'-22'1394,"0"1"-808,0-1 0,-10 10 0,-4 4 74,-5 6 0,4 14 1,0 10-1,1 9-253,2 3 1,-5 7 0,10-4 0,-1 1-426,-1-1 1,6 1 0,-4-6-440,5 2 1,11-3-1,6-2-73,4-14 1,3-10-1,2-8 1,3-4 21,2-8 1,0-6 0,-10-6-1,-2-4 182,-2-3 0,-1-3 0,6-6 0,-4-1 307,-1 1 0,-10 6 0,2 4 0,-2 1 1086,2 5-487,-4 3 0,6 17-16,-9 14 0,0 8 1,0 19-1,0 0-187,0-1 0,0-4 0,0 5 0,0-2-388,0-6 0,8 6 1,1-6-1,3-4-542,5-5 1,-5-12 0,3 5 0,2-3-1674,2 0 2226,3-9 0,0-10 0,0-10 0</inkml:trace>
  <inkml:trace contextRef="#ctx0" brushRef="#br0" timeOffset="2630">610 240 8540,'22'8'378,"0"-1"35,-1-2 0,1-3 0,0-2 1,2 0 313,5 0 1,5-10 0,12-4-1,5-5-183,7-3 0,7-2 1,5-3-1,3-2-404,-3 2 0,-4 3 1,-6 2-1,-7 3-433,-7 4 1,-7 6-2132,-17 9 2424,-10 0 0,-12 9 0,-12 4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00.429"/>
    </inkml:context>
    <inkml:brush xml:id="br0">
      <inkml:brushProperty name="width" value="0.08" units="cm"/>
      <inkml:brushProperty name="height" value="0.08" units="cm"/>
      <inkml:brushProperty name="color" value="#E71224"/>
    </inkml:brush>
  </inkml:definitions>
  <inkml:trace contextRef="#ctx0" brushRef="#br0">262 1830 9392,'-22'0'-1512,"8"7"1929,-1 1 1,8-1-247,-7-7 1,-1 0-1,-7 0 1,10-3 0,2-1 57,1-4 0,4 1 19,-10 7-21,1-10 0,-8 5-50,0-9 1,8 9 14,-1-2-427,11 4 0,-6 1 244,10-5 0,10 4 1,6-6-1,11 1 8,9 1 1,5-7-1,5 4 1,5 0 17,7 1 0,8-8 1,6 2-1,8-4-13,5-3 0,4-2 1,6-3-1,-45 13 0,1-1-9,2 2 0,1 0 0,-1-3 0,0 0 0,-1 2 1,0-1-1,-2 1 0,-1-1 21,0-1 0,-1 1 0,3 2 0,0 1 0,-3-3 0,1-1 0,-1 1 0,0 1-26,1-1 1,-1 1 0,47-15-1,-8 7 1,0 0 24,0 0 0,7 1 0,1-1 1,-3 0 10,-3 0 1,-9 8-275,0-1 1,0 1 238,7-8 1,-10 8-1,-4 1 1,-3 1 14,3 0 0,2 0 0,4-5 1,-6 3-16,-5-3 0,-1 5 1,4-3-1,4-2-17,2-2 0,-7 4 1,5 1-1,0-3-65,5-2 1,5-1-1,-1 3 1,-1 3 45,-3-3 0,-8 0 0,8 0 1,0 2 32,-3-2 1,1-2 0,-8 0 0,2 2 210,-1 2 1,4 3 0,0-5 0,0 3-184,0-3 0,-3 5 1,-4 0-1,2-1-39,3 1 1,-8 5-1,-9-5 1,-1 0 23,1 0 0,0 5 1,2-8-1,-5 1 35,0 1 1,-7-3-1,7 6 1,-2 0 8,0 0 1,-3 1 0,-9 4 0,-3-2-63,3 2 0,2-5 1,3 3-1,-1 0-16,1-3 0,-3 8 0,-2-8 1,-3 3 55,3-1 0,-5-6 0,0 7 1,-1 2 23,1 2 0,-5-4 1,5 0-1,-2 2-43,-6 3 1,6-6-1,-3 1 1,0 2 11,2 3 1,-4-1 0,7-1 0,0-6 1,0-2 0,-1 7 0,6-5 0,-3 3-25,3 0 1,2-8 0,3 6 0,-3-1 33,-5 0 1,3 3 0,-8 4 0,1-1 146,-1-4 0,6-1 0,-6 4 1,1-2-4,-1 2 1,-2 2 0,-7 1 0,0-3 376,-1-2-369,1 0-461,0 7-157,-10 0 0,-5 0 29,-14 0 0,5 2 152,-6 5 317,6-4-1035,2 6-404,0-9 1,0-2 1361,0-5 0,0 4 0,0-6 0</inkml:trace>
  <inkml:trace contextRef="#ctx0" brushRef="#br0" timeOffset="833">7949 1 9803,'0'12'1580,"0"-2"-1379,0-10 0,-2 0 50,-5 0 0,-6 2 0,-8 3-55,-1 2 1,0 3-1,0-5-136,1 2 1,-1 7-1,2-4 1,3 0-203,3-1 0,9 8-72,-2-2 1,4-3 0,6 0 0,4-2-62,8-5 1,4-3-1,3-2 1,0 0 167,-1 0 1,1-7 0,0-3 171,0-2 1,-3 5 0,-2-5 475,-3 2 1,-9-7-148,3 2 0,-6 3 0,-4 0 1,-6 3 184,-6 4 1,-6 2 0,-1 3-343,-1 0-1,0 0 1,0 0 0,-2 0-226,-5 0 1,5 8 0,-5 1 0,5 3-85,2 5 0,3 3 1,2 1-1,5 1-178,2 0 0,-5 0 0,8 0 83,2-1 1,5-6 0,7-3-1,10-2 194,10-6 0,-3-1 0,5-3 1,-2-3-17,2-4 0,-5-2 0,3-8 0,-8 2 42,-4-2 0,-1-2 1,5-3-1,-2 3 104,-2 4 0,-8-4 0,5 4 86,-2-4 1,-3-3-243,-7 0 1,-2 10 0,-5 5 0,-8 7-48,-4 7 0,-3-2 0,3 10 1,2-1 100,2-2 0,1 8 0,-8-8 0,2 2-24,6 1 1,2-3 0,7 5 284,-2-3 0,-3-9 205,3 2 0,7-4-603,0-3-1693,0 0 1,12-3 1775,-5-4 0,5-5 0,10-10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02.345"/>
    </inkml:context>
    <inkml:brush xml:id="br0">
      <inkml:brushProperty name="width" value="0.06" units="cm"/>
      <inkml:brushProperty name="height" value="0.06" units="cm"/>
      <inkml:brushProperty name="color" value="#E71224"/>
    </inkml:brush>
  </inkml:definitions>
  <inkml:trace contextRef="#ctx0" brushRef="#br0">501 218 8589,'-14'7'362,"-1"1"0,3 9 0,-5-5 0,3 5 40,-3 4 0,-3-1 0,-4 14 0,-2 0-149,-3-1 0,0 6 0,7 10 0,0 1-351,0-1 1,0-11 0,3-4 0,2 0-612,3 0 0,9-15-1726,-2 3 1940,4-5 0,-4-14 1,0-11-1,2-9 495,2-4 0,-6-11 0,-3-2 0</inkml:trace>
  <inkml:trace contextRef="#ctx0" brushRef="#br0" timeOffset="184">0 240 7432,'15'-7'-223,"-1"-1"1,-6 1 981,6 7 0,-9 3 0,5 4 0,-3 7-224,0 6 1,3 4 0,-3 3 0,8 4-106,4 3 1,3 2 0,0 8-1,-1 2-239,1 4 0,0-4 0,0 5 0,0-5-424,-1-2 0,1-1 1,0-2-1,0-4-755,-1-8 0,-6-5 0,-1-2 988,3 0 0,3-1 0,2 1 0</inkml:trace>
  <inkml:trace contextRef="#ctx0" brushRef="#br0" timeOffset="600">610 610 6101,'-12'0'100,"2"0"-113,10 0 1,0 3-289,0 4 301,0-5 0,-9 8 0,-3-10 0</inkml:trace>
  <inkml:trace contextRef="#ctx0" brushRef="#br0" timeOffset="1034">632 610 7794,'0'-14'-712,"0"-1"1475,0 10 1,0-7 269,0 5-366,0 4 1,-7-4-430,-1 14 0,-6 6 1,7 11-1,-1 2-151,-1 3 0,6 0 0,-4-4 0,5 1-122,2 3 0,0 0 1,0-7-1,0 0-116,0 0 0,0-1 0,0 1-197,0 0 262,0-10 1,0-5-66,0-14 1,0-5 0,0-10-48,0 0 1,0 8 0,2-1-81,5-2 0,5-2 1,10 0 169,0 4 0,0 6 1,-1 9 156,1 0 0,0 0 1,0 0-1,-3 2 171,-4 5 0,2-2 0,-10 10 192,-2 2 0,4 2 1,-1 3-1,-6-3-60,-7-4 1,0 4 0,-12-5 0,-4 6-119,-6 2 0,-9-8 0,4 1 0,-2-1-159,-4-2 0,6 0 0,1-7 0,2 2-706,0-2 1,0-2-516,7-3 1,10-10 0,7-2 1145,10 0 0,7-17 0,10 5 0</inkml:trace>
  <inkml:trace contextRef="#ctx0" brushRef="#br0" timeOffset="1367">131 88 8242,'-19'-3'303,"4"-4"1,3 4 0,7-6 258,-2-1 1,0 5 0,9-7-32,5 2 1,8 3 0,14 7 0,10 0-277,9 0 1,5 0 0,10 0 0,0 0-408,5 0 1,2-7-1,-5 0 1,1 2-140,-1 2 0,-9 3 1,-8 0 290,-9 0 0,2 0 0,-7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05.028"/>
    </inkml:context>
    <inkml:brush xml:id="br0">
      <inkml:brushProperty name="width" value="0.06" units="cm"/>
      <inkml:brushProperty name="height" value="0.06" units="cm"/>
      <inkml:brushProperty name="color" value="#E71224"/>
    </inkml:brush>
  </inkml:definitions>
  <inkml:trace contextRef="#ctx0" brushRef="#br0">44 0 7369,'-15'0'2772,"1"0"-1186,9 0-888,-5 0-430,10 0 1,2 0-313,6 0 1,4 0 0,10 0 0,-1 0-135,1 0 0,2 0 1,3 0-1,2 0 21,-2 0 0,-3 8 1,-2 1 199,-1 3 1,-1-4 0,-3 4 0,-5 0 219,-3 0 1,-1 2-122,-8 8 0,-10 0 0,-4 0-100,-6 0 1,-2-3 0,1-2-1,-1-3-193,0 3 0,0 3 0,1 1 0,1 1-700,6 0 0,-6-7 1,8-1 850,0 3 0,-7 2 0,7 3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06.262"/>
    </inkml:context>
    <inkml:brush xml:id="br0">
      <inkml:brushProperty name="width" value="0.06" units="cm"/>
      <inkml:brushProperty name="height" value="0.06" units="cm"/>
      <inkml:brushProperty name="color" value="#E71224"/>
    </inkml:brush>
  </inkml:definitions>
  <inkml:trace contextRef="#ctx0" brushRef="#br0">240 44 6334,'-14'0'-42,"-1"0"1,8 0-41,-8 0 168,11 0 0,-6-3 95,10-4 1,-3 5 222,-4-6-117,5 6 0,-10-5 686,4-1-341,6 1-208,-8 7-446,10 0 0,3 3 0,4 1-3,8 4 0,-3 6 0,2-4 0,3 0-9,2-1 0,3 6 1,-2-6-1,-3 1 205,-3 0 1,1 7 0,4-3 46,-5 6 0,3 1 1,-9 1-1,-4 0-12,-1 0 0,-6 0 1,-4-1-1,-7 1 36,-6 0 0,-1 0 0,-4-1 0,-1 1 40,-3 0 1,-3-8 0,6 1 0,-3 2-310,2 2 0,3-4 0,2-3 1,0 0-1254,0 0 0,10-5 1280,5 8 0,5-10 0,2 4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0.211"/>
    </inkml:context>
    <inkml:brush xml:id="br0">
      <inkml:brushProperty name="width" value="0.06" units="cm"/>
      <inkml:brushProperty name="height" value="0.06" units="cm"/>
      <inkml:brushProperty name="color" value="#E71224"/>
    </inkml:brush>
  </inkml:definitions>
  <inkml:trace contextRef="#ctx0" brushRef="#br0">698 349 8344,'-10'-22'49,"0"1"0,-7 1 0,3 3 163,-3 3 1,-3 9 0,-1-2 0,-1 7 3,0 7 1,0 12 0,-2 13 0,0 2-18,2 4 0,-4 4 1,11 1-1,-4 3-150,-3 5 1,0 5 0,0 6 0,3 1-466,4 3 0,-4-8 0,7 10 0,0-10-843,5-5 1,4-12 1258,3-12 0,0-14 0,0-6 0</inkml:trace>
  <inkml:trace contextRef="#ctx0" brushRef="#br0" timeOffset="217">153 371 7829,'3'15'1194,"1"-1"1,6 3-847,2 2 0,-5 6 0,8 1 0,4 6-175,8 2 1,0-1-1,6 6 1,1-3-553,0 3 0,-5-5 1,5 0-1,-2 0-676,-6 0 1055,8-8 0,-10 6 0,8-11 0</inkml:trace>
  <inkml:trace contextRef="#ctx0" brushRef="#br0" timeOffset="1017">850 632 8690,'-12'3'371,"2"4"0,3 8-154,0 4 1,-1 3 0,6 2 0,-3 2-124,-2 4 0,0 6 0,7-5 0,0 1-58,0-1 0,0 5 1,0-6-1,0-4-46,0-2 1,0-9 121,0-1 1,0-11 0,2-3-311,5-12 1,-2 0-1,7-3 1,0-2 27,0-2 0,1-3 1,4 3-1,-3 2 129,3 2 0,2 10 0,3-2 158,0 5 0,-8 2 0,-1 2 0,-1 3 67,0 2 1,-7 10 0,2-2-1,-5 4 250,-2 3 0,0 0 0,-2-1 0,-8-1 136,-12-6 1,-2 6 0,-10-8 0,0 0-477,1-5 1,3-2-1,-3 0 1,-1 2-1111,0-2 1,7-3-1,-2-2-156,5 0 0,10-2 1172,-1-5 0,10 4 0,-5-7 0</inkml:trace>
  <inkml:trace contextRef="#ctx0" brushRef="#br0" timeOffset="1417">1 44 8192,'22'-21'-250,"-8"9"0,1 4 0,4 6 762,8 2 1,9 0 0,15 0 0,9 0-394,10 0 0,0 0 1,10 2-1,3 3-523,1 2 1,1 1 0,-8-8 0,-11 0 403,-13 0 0,-7 9 0,-3 3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07.195"/>
    </inkml:context>
    <inkml:brush xml:id="br0">
      <inkml:brushProperty name="width" value="0.08" units="cm"/>
      <inkml:brushProperty name="height" value="0.08" units="cm"/>
      <inkml:brushProperty name="color" value="#E71224"/>
    </inkml:brush>
    <inkml:brush xml:id="br1">
      <inkml:brushProperty name="width" value="0.06" units="cm"/>
      <inkml:brushProperty name="height" value="0.06" units="cm"/>
      <inkml:brushProperty name="color" value="#E71224"/>
    </inkml:brush>
  </inkml:definitions>
  <inkml:trace contextRef="#ctx0" brushRef="#br0">434 654 9614,'12'-22'242,"-5"0"0,-5 8 0,1 2 0,2 0 289,2 0 1,-2 7-357,-12-3 0,-6 8 1,-8 8-1,-1 6 30,0 6 1,0 9 0,1 2 0,-1 3-182,0 5 1,0 2 0,3 2 0,2 3-461,2 5 0,1-5 1,-5 7-1,2-2-71,2 0 1,3 0 0,-5-8 0,5-2-2313,2-4 2819,3-6 0,-3-9 0,-2 0 0</inkml:trace>
  <inkml:trace contextRef="#ctx0" brushRef="#br1" timeOffset="200">20 697 10263,'0'22'413,"7"0"1,3 0 0,2 2-218,5 5 0,5-5 1,4 8-1,6-1-481,2 5 1,-5-2 0,7 3 0,3-1-1467,2-2 1751,2 7 0,1-17 0,-1 8 0</inkml:trace>
  <inkml:trace contextRef="#ctx0" brushRef="#br1" timeOffset="500">782 959 8404,'-22'-22'173,"3"0"1,2 3 517,3 4 1,-1-2 0,-7 10 0,0 2-74,1 3 0,-3 4 0,-3 6 0,-2 6-185,2 5 1,10 3-1,5 2 1,0 3-602,0 2 1,7 3-1,-2-6 1,7 3-281,7-2 1,5-10 0,10-5 0,0 0-374,0 0 1,9-7 0,3 2 0,2-4 334,1-3 0,-8 0 1,4-3-1,-1-2 548,-5-2 0,-3-3 1,-3 3 580,1-7 0,0 4 1,-3 0 20,-4 1 1,-3 6 0,-5-4-457,8 4 1,-3 11 0,2 1 0,1 3-225,-3 5 1,7 3 0,-7 2-1,3-1-601,-1 1 0,-1 7 0,4 0 617,-3-2 0,1 7 0,6 0 0</inkml:trace>
  <inkml:trace contextRef="#ctx0" brushRef="#br1" timeOffset="767">42 371 8452,'-20'-15'403,"6"1"0,7 2 18,14-3 0,7 5 0,15 10 0,8 0-91,4 0 0,12-7 0,5 0 1,7 2-351,8 3 0,7-6 1,12 1-1,0 0-873,-8-3 1,1 8 892,-12-5 0,-1 4 0,-6 3 0</inkml:trace>
  <inkml:trace contextRef="#ctx0" brushRef="#br1" timeOffset="1533">782 1 8456,'0'21'-56,"0"-6"497,0-1 0,0 1-312,0 7 0,3-8 1,4 1-1,7-1-59,6-2 0,1 0 0,4-7 1,4 5-219,7 2 0,5-7 0,0 2 0,-2-4-2,-3-3 0,-2 0 0,5 0-86,-3 0 0,-9 0 232,2 0 1,-15 9-1,-9 3 1,-10 3 151,-9-1 1,-13 1 0,-4 7 0,-1-1 35,1 1 0,-5 0 0,6 0 0,4 0-378,2-1 1,2 1 0,0 0-287,0 0 1,10-8 479,5 1 0,5-10 0,2 4 0</inkml:trace>
  <inkml:trace contextRef="#ctx0" brushRef="#br1" timeOffset="2000">2089 741 8428,'-22'-10'886,"0"1"1,-2-6-1,-3 8-379,-2 4 0,-7 3 1,5 3-1,-3 4-353,-5 8 0,0 6 0,1 6 0,4 2-181,2-2 1,6-1 0,11 1 0,8 2-251,4-2 1,3 4 0,0-2 0,3-5-366,4-7 1,12 3 0,13-8 0,2 0 167,5-5 0,-6-5 1,4-4-1,-1-5 222,-2-8 0,5-4 0,-10-3 0,-3 0 188,-2 1 0,-4 6 0,-3 1 0,-3-3 805,3-3 0,-7-2 1,0 3 645,-1 5-1205,-6-6 1,6 20 0,-9 0-150,0 12 0,0 8 0,0 1 0,3 1-667,4 0 0,-2 7 0,7 0-1163,-2-2 1797,7-3 0,-5-2 0,9-1 0</inkml:trace>
  <inkml:trace contextRef="#ctx0" brushRef="#br1" timeOffset="2333">2350 1024 6607,'12'12'4951,"-2"-2"-4517,-10-10 1,0-3 0,0-4-258,0-7 0,0 2 0,0-3-66,0-2 1,2-2-1,3-3-89,2 0 1,8 8-1,-5 2-238,2 2 0,2 3 0,8 7-116,0 0 0,-1 9 0,-1 6 1,-3 7-529,-3 7 1,-6-5-1,6 5 1,1-5-191,-3-2 1,7 0 1049,-4-1 0,4 1 0,3 0 0</inkml:trace>
  <inkml:trace contextRef="#ctx0" brushRef="#br1" timeOffset="2566">2960 719 8384,'0'-34'93,"-7"3"1,-1 9-1,1 0 683,-3 1 0,-2-1 0,-10 2-310,1 6 0,-1 7 0,0 16-255,0 13 1,1 2-1,-1 13 1,0 1-200,0 3 0,8 3 0,2 0 0,2-3-313,5-5 1,3 3 0,2-8-371,0 3 1,9-10 0,8-2 0,8-12 71,4-8 0,7-4 1,-7-8-1,0-9 259,2-8 0,-6-12 1,4 3-1,-5-5 340,-2-3 0,-1 1 0,1-1 0,0 1 0</inkml:trace>
  <inkml:trace contextRef="#ctx0" brushRef="#br1" timeOffset="2700">3003 66 8384,'-9'46'0,"-3"5"0,-3 4 22,1 1 1,9 7-1,-3-5 1,6 5-98,2 2 1,0 8 0,0-1 0,2-4-1040,6-7 1114,4 2 0,10-8 0,-1 11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2:13.044"/>
    </inkml:context>
    <inkml:brush xml:id="br0">
      <inkml:brushProperty name="width" value="0.08571" units="cm"/>
      <inkml:brushProperty name="height" value="0.08571" units="cm"/>
    </inkml:brush>
  </inkml:definitions>
  <inkml:trace contextRef="#ctx0" brushRef="#br0">129 970 8189,'0'32'141,"0"-6"0,0 11 1,2 1 254,5 4 0,-2 1 0,10 1 0,-1 2-197,-2 4 1,8-1 0,-8 7-1,2-1-1193,1 1 0,-3-5 994,3 7 0,4-10 0,-7 5 0</inkml:trace>
  <inkml:trace contextRef="#ctx0" brushRef="#br0" timeOffset="563">63 709 8102,'22'19'117,"0"-4"1,0 2 0,0-7-1,2 2 284,5 5 1,-3 2 0,8 3 0,-2 0-254,-6-1 1,-4 8-1,-5 3 1,-5-1-152,-2 1 1,-5-1 0,-13-4-1,-6 2-13,-5-3 1,-6-1-1,-1-6 1,-6-5-367,-2-6 1,5 1 0,-4-1-1,1-3-3,5-3 0,3-4 1,2-3-1,3-5 205,5-2 1,1 7-1,9-5 365,-4 1 1,4 4-1,11-7 1,7 2-50,6 5 0,1 3 0,4 2 0,4 0 44,7 0 0,-2 0 0,2 0 0,3 0-123,2 0 0,10-7 1,0-3-1,-1-2-147,4-5 0,-8-3 0,2-1 1,-7-1 48,-5 0 0,-9-2 1,0-3-1,-8-2 88,-4 3 1,-11 2-1,1 4 71,-10 6 1,-9 2 0,-13 7 0,-2-3 51,3 4 0,-1 1 0,0 3 0,-2 0 295,3 0 0,2 7 0,4 3 0,3 2 17,3 5 0,6-5 1,-4 3-1,3 2-130,4 2 1,2 3 0,3 0-399,0-1 0,10 1 1,5-2-1,6-4-299,8-1 0,-4-10 1,6 4-1,-2-1 212,0-1 1,7 8-1,-6-6 1,-4 1-852,-2 0 1,-2 4 0,0-4 983,0 2 0,-1 2 0,1 8 0</inkml:trace>
  <inkml:trace contextRef="#ctx0" brushRef="#br0" timeOffset="981">869 992 8254,'0'22'374,"0"0"86,0-1 1,0 1-1,0 0 71,0 0 0,0 0 1,0-1-113,0 1 0,0-7-585,0-1 218,0-9 0,0-7 0,0-18 0,0-9-136,0-5 1,3-2 0,1-8 0,6 1-59,2-1 0,0-6 0,5-1 0,-2 2-283,2 3 1,0 10 0,0 2 0,-3 0-171,3 0 0,2 15 0,3 0 595,0 7 0,0-5 0,0 5 0</inkml:trace>
  <inkml:trace contextRef="#ctx0" brushRef="#br0" timeOffset="1498">1370 905 8120,'0'34'178,"0"-5"1,0-5 0,0 0 0,0 5 370,0 8 1,0-3 0,0 4 0,0 6-326,0 4 1,0 3 0,2-7 0,3-1-677,3 1 0,-1-3 1,-7-2-1,2-6-730,6-1 1,-6-10 1181,5-8 0,-14-19 0,-5 3 0</inkml:trace>
  <inkml:trace contextRef="#ctx0" brushRef="#br0" timeOffset="1999">1261 818 8120,'20'-15'-330,"-4"3"430,-1 3 0,-1 1 0,8 8 1,0 0 653,0 0 0,0 10 0,-1 5 1,1 6-425,0 8 0,0-2 0,-1 7 0,-1 0-326,-6 0 0,-4 2 0,-10 5 1,0-2 23,0-3 0,-5-2 0,-7 2 0,-12-4-326,-8-1 0,6-9 0,-6 2 0,3-9-51,0-6 1,-7-1-1,7-8 1,2-3 15,3-4 1,10 0 0,2-13 0,2-4 179,5 0 1,3 0-1,2 2 1,2 0 78,5 0 1,3 1-1,7 1 1,-3 3 80,3 3 0,3 9 0,1-2 0,4 4 183,4 3 1,-5 0 0,5 0 0,-2 3-136,2 4 0,-3-5 0,8 6 0,0-6-48,0-2 0,-5 0 1,5 0-1,0 0 5,0 0 0,-8-10 0,3-4 0,-5-6-19,-2-1 0,-7-3 0,-3-3 0,-3-5 45,-4-1 0,-2 6 1,-3-2-1,0 2 63,0-2 1,-10 12-1,-5-4 79,-4 1 1,-3 11 0,1 1-1,-1 6 240,0 2 0,8 10 0,-1 4 1,0 5 281,3 3 1,-5 7 0,10 0-1,0 0-29,-3 3 0,8-1 0,-5 8 1,4-5-656,3-3 0,7-2 1,3-7-1,2 0-812,5 0 1,2-3-1,3-2 1,2-5-3219,5-2 4012,-4-3 0,16-7 0,-7 0 0</inkml:trace>
  <inkml:trace contextRef="#ctx0" brushRef="#br0" timeOffset="2249">2023 1079 8120,'-7'-14'-621,"0"-1"756,2-2 1,3 5-1,2-2 1,0-3-57,0-3 1,0-1 0,0-1-1,2 0 288,5 0 0,-2 3 0,10 4 181,2 8 1,-5 5 0,2 2 0,1 2-99,-3 5 1,5 6 0,-8 11 0,3 5-535,5 7 0,-7-2 0,0 2 1,-3 0-2054,0-2 0,8 5 2137,-8-10 0,10 10 0,-5-5 0</inkml:trace>
  <inkml:trace contextRef="#ctx0" brushRef="#br0" timeOffset="2814">2611 774 8104,'-21'0'404,"-1"0"0,0 0 1,0 3 515,0 4 0,1-2 0,-1 9 0,0 3-327,0 3 1,8 9 0,-1 2-1,1 1-233,2-1 0,2 8 0,10-3 0,0 3-403,0-3 0,0-4 1,0-11-1,2-1-591,6-6 0,4 3 0,10-10 0,-1-2-257,1-2 1,-7-13 0,-1-7 0,3-7 223,2-5 1,3-7-1,-2 4 1,-4-2 384,-1-4 1,-10-4 0,5-1 0,-3-1 247,0 1 1,0-1 0,-4-2 0,2-2 0,2-3 1,-2-9 0,-10 1 0,-5-1 190,-2 2 0,5 0 1,-5 14-1,0 10 244,-1 8 0,6 14 0,-5 7 241,2 10 1,3 16 0,7 16-1,0 6 72,0 8 0,0-3 1,0 8-1,0 0-469,0-1 1,7-4-1,3 7 1,0 3-552,-1 2 1,6 0 0,-5-3 0,-1-4-275,1-3 0,5-5 1,-6-11-1,1-8-2176,0-5 2347,7-12 0,-15-12 0,5-17 0,-4-7 414,-3-5 1,7-10-1,0 5 1,-2-2 258,-3 0 0,-2 9 0,3-2 1,2 5 668,2 2 0,3 3-5,-3 4 1,-2 6-1,9 13-686,3 11 1,-5-1 0,0 18 0,0-1-616,1 6 1,-6-4-1,5 1 372,-2-2 0,7 6 0,-5-4 0</inkml:trace>
  <inkml:trace contextRef="#ctx0" brushRef="#br0" timeOffset="2930">2894 753 8104,'0'-22'-426,"0"-7"426,0 0 0,-9-10 0,-3 5 0</inkml:trace>
  <inkml:trace contextRef="#ctx0" brushRef="#br0" timeOffset="3399">3177 709 8091,'-21'2'0,"-3"3"0,-3 5 814,-2 2 0,0 3 1,7 9-1,0 2-484,1 3 1,1 8-1,6-8 1,6 0-436,6 2 1,2-7-1,0 6 1,2-6-268,6-3 0,4-1 0,10-6 0,2-6-290,5-6 1,2-2 0,8 0-1,-5 0-1357,-3 0 2019,8-10 0,-5-2 0,9-10 0</inkml:trace>
  <inkml:trace contextRef="#ctx0" brushRef="#br0" timeOffset="3736">3461 862 8672,'-10'-13'1375,"-5"6"1,-2 7 0,1 7-1,1 8-1019,-2 4 0,5 3 1,0 0-1,0 0-443,0-1 0,7 1 0,-2 0 0,4 0-282,3-1 1,3-1 0,1-3 0,6-5-242,2-2 1,3-3 0,6-7 0,1 0-122,0 0 0,0-3 1,0-4 618,-1-7 0,1-6 0,-3-2 0,-2 1 80,-2-1 1,-10 0 0,4 0 465,1 1 1,-7-1 1528,4 0-1106,-5 10 1,-2 5-1,-2 14-368,-5 7 1,4 6-1,-4 2-658,4-1 1,3 1-1,0 0-1509,0 0 0,10-10 1678,5-5 0,4-14 0,3-5 0</inkml:trace>
  <inkml:trace contextRef="#ctx0" brushRef="#br0" timeOffset="4198">3809 230 8372,'-2'22'277,"-6"0"0,6 7 1,-5 2-1,4 0 53,3 1 0,0 14 0,0-3 0,0 3-199,0 0 1,7 0-1,3 5 1,2 5-410,5-1 1,-5 8 0,0-7 0,0 0-320,1-5 0,-6-6 1,5-3-1,0-6 132,0-7 0,3-15 0,6-6 465,1-6 0,-7-7 0,-3-7 0,0-10-53,0-2 1,0-7-1,5-1 1,-5-2 159,-2-4 0,4 4 0,-4 0 0,0 0 495,-1 0 0,-1 8 0,-8-3 0,0 4 152,0 4 0,0 6 1,-3 3-1,-4 2-64,-8 5 0,-4 3 0,-3 4 0,1 6-412,-1 6 0,2 6 1,3 1-1,3 4-344,-3 4 0,0-3 0,3 8 0,6-2-643,6-6 0,2-2 1,0-2 114,0 0 1,2-10 0,6-5 530,6-4 1,5 4 0,3 0 0,0-2 726,0-3 0,0-2 0,-1 0 0,1 0-406,0 0 1,-8 0-1,1 0 1,2 0-806,2 0 0,3 0 0,0 0-1410,0 0 0,-1 0 1957,1 0 0,0-9 0,0-3 0</inkml:trace>
  <inkml:trace contextRef="#ctx0" brushRef="#br0" timeOffset="4779">4332 992 8091,'-10'12'915,"8"0"596,-6-4 1,3-6-571,-2 5 0,5-14 0,-5-7-661,4-6 0,3 6 0,0-1 0,0-2-702,0-2 1,3-10 0,4 0-229,7 2 1,6 3 0,1 2 0,1 3-127,0 4 0,0 3 0,0 7 1,-1-2 270,1 2 0,2 3 1,3 2-1,2 0 390,-2 0 0,4 0 1,-2 0-1,-2 0 215,-3 0 0,-2 0 0,-1 0 928,1 0 0,0 0 857,0 0 1,-10-3-801,-5-4 1,-7 5-1,-7-6-467,-8 6 1,-4 2 0,-3 2 0,0 6-266,1 6 0,-1 13 0,0 4 0,0 3-156,1 5 0,-1-5 0,2 2 0,3 0-354,3-2 0,9 5 0,-2-10 1,4-2-416,3-3 0,10-10 0,7-2 0,7-4-220,5-11 0,8-6 0,-6-16 0,0-4 82,1-7 1,4-5 0,-7-5-1,-2-2 218,-3-3 0,3-7 1,-1 4-1,-4-1 262,-3-6 0,3-4 0,-12-5 0,0-3-291,-1 3 0,-2-5 1,-9 5-1,-5 7 410,-8 10 1,-2 16 0,0 8 0,3 8 401,-3 6 1,5 15 0,-3 17 0,1 10 384,2 9 1,-5 8-1,10 4 1,2 5 20,2 3 0,3 2 0,0 7 0,0 1-617,0-1 0,0-2 1,0-3-1,3-4-80,4-3 0,5 17 0,10-2 0</inkml:trace>
  <inkml:trace contextRef="#ctx0" brushRef="#br0" timeOffset="5546">5791 274 8709,'-8'21'1044,"1"4"1,2 4-600,3 7 0,2 5 0,0 5 0,0 2-320,0 3 1,2 7 0,3-5 0,5 1-970,2-1 1,-5-2 0,5-10-1525,-2-5 2368,7-14 0,-15-3 0,8-7 0</inkml:trace>
  <inkml:trace contextRef="#ctx0" brushRef="#br0" timeOffset="5847">5529 644 8258,'-12'9'670,"3"-6"1,11 7-1,5-10 1,8 0-631,4 0 0,10-3 0,3-2 0,1-4-155,6-4 1,2 6 0,5-5 0,3 0-173,2 0 0,2 7 0,-5-2 0,3 4-103,-3 3 1,-4 0-1,-8 0 1,-4 0 42,-1 0 0,-14 0 1,2 3 328,-7 4 1,-4 5 0,-11 10-3,-4 0 0,2-8-118,-9 1 1,9-8-1,-5 5-64,1-2 0,6-1 202,-4-1 0,4-6 0,3 8 0</inkml:trace>
  <inkml:trace contextRef="#ctx0" brushRef="#br0" timeOffset="6215">6379 513 9641,'-15'3'936,"1"4"0,-3 7-589,-3 6 0,6 1 0,-1 4 0,1 1-255,2 3 1,2 8 0,10-6 0,0 0-109,0 1 1,2-3 0,6-7 0,6-3-89,6-4 1,4-6 0,2-9 0,3 0 155,-2 0 1,-3-9 0,-2-6 0,0-4-58,0-3 1,-10-2 0,-5-3 0,-5-2-107,-2 2 0,0 3 0,0 3 1,-2 1-464,-5 6 0,-5-6 0,-10 8-2025,0 0 2599,0 2 0,0 1 0,1-3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2.878"/>
    </inkml:context>
    <inkml:brush xml:id="br0">
      <inkml:brushProperty name="width" value="0.08" units="cm"/>
      <inkml:brushProperty name="height" value="0.08" units="cm"/>
      <inkml:brushProperty name="color" value="#E71224"/>
    </inkml:brush>
  </inkml:definitions>
  <inkml:trace contextRef="#ctx0" brushRef="#br0">66 23 9749,'-14'0'-499,"-1"0"0,8-3 1432,-8-4-670,11 4-134,-6-6-183,10 9 1,10 0 0,4 0-104,5 0 0,3 0 1,0 0-1,0 2 80,0 5 1,-1-4-1,1 4 1,0-4 59,0-3 1,-1 0 0,1 0 327,0 0 1,-7 7-53,-1 0 0,-9 3 0,0-5 0,-10 4-65,-10 3 1,-4 3-1,-5 7 1,-3 2-163,-2 5 0,-2-5 0,4 5 0,-4-5-506,-3-2 0,14 0 1,-1 0 472,1-1 0,11 1 0,-1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3.378"/>
    </inkml:context>
    <inkml:brush xml:id="br0">
      <inkml:brushProperty name="width" value="0.06" units="cm"/>
      <inkml:brushProperty name="height" value="0.06" units="cm"/>
      <inkml:brushProperty name="color" value="#E71224"/>
    </inkml:brush>
  </inkml:definitions>
  <inkml:trace contextRef="#ctx0" brushRef="#br0">327 262 8507,'-7'-24'0,"-3"0"476,-2 2 0,0-5 0,-5 15 1,3 0-194,-3 5 1,-3 5 0,-2 4 0,1 5-25,-1 8 0,0 11 1,0 6-1,1-1-243,-1 1 1,2-1 0,4-4 0,3 2-277,4-3 0,2-1 1,7-4-1,0 1-285,0 0 0,9-7 1,6-3 20,4-3 0,3-1 0,0-8 365,-1 0 0,-1-3 0,-3-2 1,-5-4 798,-3-3 1,6 4 395,-8-6 0,3 2-772,-3-3 0,5 5-620,10 10 1,-7 8 0,-1-1 0,1 0-981,-3 3 1336,7-8 0,-7 18 0,10-8 0</inkml:trace>
  <inkml:trace contextRef="#ctx0" brushRef="#br0" timeOffset="522">523 328 9477,'0'21'1162,"0"1"-710,0 0 0,0 0 1,0-1 53,0 1 0,0-7 0,3-1 747,4 3-1081,-5-7 0,8-3 0,-10-14-376,0-8 0,10-11 0,2-6 0,2-2-294,1-4 1,-1-3 0,8-3 0,-3 0-188,-4 1 0,4-1 1,-4 3-1,4 5 685,3 7 0,9 5 0,3 2 0</inkml:trace>
  <inkml:trace contextRef="#ctx0" brushRef="#br0" timeOffset="817">893 458 8364,'15'0'-1058,"-1"-2"1230,3-5 0,-5 2 0,3-10 0,-1-2 360,-1-2 0,3-3 1,-6-2-1,0-3-354,0-2 1,-3 0 0,-5 5 0,3-3-33,2-2 1,-2 3 0,-10 9 0,-4 5-39,-3 2 0,-3 3 0,-7 7 0,-2 0 68,-5 0 0,5 9 0,-5 8 0,5 8 108,2 4 1,2 2-1,3-4 1,5 4 106,3 3 1,1 0 0,8 2 0,0-7-464,0-5 1,13-2-1,8 0 1,16-3-458,11-4 0,8-5 0,11-13 529,6-4 0,4-5 0,11-10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6.928"/>
    </inkml:context>
    <inkml:brush xml:id="br0">
      <inkml:brushProperty name="width" value="0.06" units="cm"/>
      <inkml:brushProperty name="height" value="0.06" units="cm"/>
      <inkml:brushProperty name="color" value="#E71224"/>
    </inkml:brush>
  </inkml:definitions>
  <inkml:trace contextRef="#ctx0" brushRef="#br0">22 240 8373,'0'22'-85,"-7"2"1,0 3 0,2 2 162,2-2 1,3-3 0,0 0 0,0 3 154,0 2 0,0 0 0,0-7 0,3-3-12,4-5 0,-2-1 0,9-9 0,3 4-7,3-4 0,-6-8 1,1-6-1,2-2-210,2-5 1,0-10 0,-2-4-1,-2-3 21,2-5 0,-5-2 0,0 0 0,0 2-49,0 3 1,-7 7 0,5-5 0,-3 3-363,0 4 0,3 5 0,-5 5 196,2 3 0,0 11 1,-7 3-1,0 15 190,0 11 1,0 8 0,3 10 0,1-1 47,4 1 1,-1 0 0,-5-1 0,3-2 235,2-4 1,10-6 0,-5-9 0,3-3 420,0-4 0,-1-8 0,8-17-313,0-12 1,-8-2 0,-2-10-1,-2 0-277,-5 1 0,-3-4 0,-2-4 0,0 2-195,0 3 1,0 10 0,0-3-1,3 2-626,4-2 0,-5 5 1,8-5-326,0 4 1,-6 11 0,11 2 102,2 2 1,2 3 690,3 7 0,-10 2 0,-2 6 433,-1 6 1,-6 5 0,4 3 0,-4 0 221,-3 0 1,0 0 0,0 2 0,0 2-121,0 3 0,0 10 1,0-5-1,0 2-224,0 1 0,0-1 0,0 7 0,2 1 2,5 0 0,5-11 1,10-4-1,0-7 159,0-7 1,-1-6-1,4-11 1,1-5 215,3-8 0,0-14 0,-7-10 0,0-7-127,0-4 0,-10-1 0,-5 7 1,-5 1-324,-2-1 0,0 1 0,-2 2 0,-5 4-308,-8 8 0,-4 7 0,-3 8 0,0 7-715,1 4 0,-4 6 0,-1 4 1022,-3 7 0,-10 15 0,5 5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7.294"/>
    </inkml:context>
    <inkml:brush xml:id="br0">
      <inkml:brushProperty name="width" value="0.06" units="cm"/>
      <inkml:brushProperty name="height" value="0.06" units="cm"/>
      <inkml:brushProperty name="color" value="#E71224"/>
    </inkml:brush>
  </inkml:definitions>
  <inkml:trace contextRef="#ctx0" brushRef="#br0">19 10 8035,'-7'-10'547,"0"10"1,2 13 0,10 13 0,5 6-205,2 1 0,2 11 0,6 7 0,-4 0-86,-1 2 0,-1 5 0,8 12 0,-2 5-559,-6 3 0,6-6 0,-8 8 0,2 2-499,1 3 1,-8-8-1,5-4 801,-2-5 0,7-13 0,-5-1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7.844"/>
    </inkml:context>
    <inkml:brush xml:id="br0">
      <inkml:brushProperty name="width" value="0.06" units="cm"/>
      <inkml:brushProperty name="height" value="0.06" units="cm"/>
      <inkml:brushProperty name="color" value="#E71224"/>
    </inkml:brush>
  </inkml:definitions>
  <inkml:trace contextRef="#ctx0" brushRef="#br0">1 197 8415,'12'-34'-60,"0"-5"1,-5 10-1,8 2 137,4 3 1,3 5-1,2 4 1,3 8 380,2 5 1,9 2-1,-4 0 1,3 0-133,-1 0 1,-2 9 0,4 6 0,-4 4-63,-2 3 1,-3 0 0,-10 2-1,-4 2-160,-8 4 0,-5 1 0,-4-2 0,-8 5-62,-12 0 1,-2 4-1,-12-8 1,-3-1-293,-2 2 1,-2-7-1,-1 3 1,0-8-455,1-4 1,7-10 0,2 2-12,2-5 0,6-4 0,11-5 252,8-8 0,9-12 0,10-4 0,10-1 463,2 1 0,10-8 0,0 5 0,5 1 0,4 4 0,-11-3 0,11 3 0,1 2 0,4 3 0,-9 10 0,5 2 0,-6 2 8,-4 5 0,-2 0 0,-11 0 326,1-2 1,-2 10 0,-6 11 0,-7 5 51,-4 3 0,-3 7 0,0 3 0,0 2-76,0 4 0,0 3 0,0 3 0,0 0-91,0-1 0,2-2 0,5-2 0,8-5 68,4-3 1,3-11-1,0-13 1,0-5 181,-1-2 1,4-2 0,-1-8 0,0-12-197,-5-11 1,-11-6 0,-1 0 0,-5 3-395,-2-3 0,0 0 0,-2 1 0,-5 4-235,-8 2 1,-4-4-1,-3 7 1,0 2-303,0 3 0,-7 5 0,0 2 0,3 2-1992,2-2 2650,2 8 0,0-1 0,0 10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8.078"/>
    </inkml:context>
    <inkml:brush xml:id="br0">
      <inkml:brushProperty name="width" value="0.06" units="cm"/>
      <inkml:brushProperty name="height" value="0.06" units="cm"/>
      <inkml:brushProperty name="color" value="#E71224"/>
    </inkml:brush>
  </inkml:definitions>
  <inkml:trace contextRef="#ctx0" brushRef="#br0">1 10 8415,'12'-9'1484,"0"9"-1118,-5 0 0,-4 9 1,4 13-1,-4 0-152,-3 0 0,2 7 0,3 2 0,2 0-456,-2 1 0,0-1 0,0-4 0,2 2-436,-2-2 1,4-3-1,1-5-419,2-4 1,-5-6 1096,8-9 0,-1-9 0,8-3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8.211"/>
    </inkml:context>
    <inkml:brush xml:id="br0">
      <inkml:brushProperty name="width" value="0.06" units="cm"/>
      <inkml:brushProperty name="height" value="0.06" units="cm"/>
      <inkml:brushProperty name="color" value="#E71224"/>
    </inkml:brush>
  </inkml:definitions>
  <inkml:trace contextRef="#ctx0" brushRef="#br0">132 455 8415,'-3'-31'0,"-2"-6"0,-4-4-462,-3-2 1,0-1-1,-5 0 1,4 3 734,4 5 1,-6-3-1,6 10 1,-1 3 500,0 1-935,3 13 0,9 5-135,6 14 1,-3 5 0,7 10 295,-3 0 0,8 0 0,-5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8.496"/>
    </inkml:context>
    <inkml:brush xml:id="br0">
      <inkml:brushProperty name="width" value="0.06" units="cm"/>
      <inkml:brushProperty name="height" value="0.06" units="cm"/>
      <inkml:brushProperty name="color" value="#E71224"/>
    </inkml:brush>
  </inkml:definitions>
  <inkml:trace contextRef="#ctx0" brushRef="#br0">1 1 8388,'19'29'0,"-2"2"0,-2 1-243,2-1 0,-8 6 0,1-6 0,-3 0 334,1 1 1,-1 4 0,-7-4 0,0-1 289,0 1 0,0-3 1,0-8-1,-3 1 295,-4 0 1,2-3-490,-9-4 1,7-5 0,-6-15-187,4-10 0,2 1 0,7-18 0,0 1-35,0-6 1,2-1 0,3-1-1,4 3-169,4-3 0,1 0 0,5 1 0,-2 4 76,-2 2 0,-1 6 0,6 9 0,-3 2 74,-3-2 0,1 8 0,7 1 0,-3 8-124,-5 8 0,6 4 1,-8 12-1,2 5-106,1 7 0,-10 3 1,4 0-1,-1-6 283,-1-1 0,10 7 0,-5-5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8.729"/>
    </inkml:context>
    <inkml:brush xml:id="br0">
      <inkml:brushProperty name="width" value="0.06" units="cm"/>
      <inkml:brushProperty name="height" value="0.06" units="cm"/>
      <inkml:brushProperty name="color" value="#E71224"/>
    </inkml:brush>
  </inkml:definitions>
  <inkml:trace contextRef="#ctx0" brushRef="#br0">0 20 8016,'12'-10'-1013,"8"8"1435,-6-5 0,-4 14 0,-3 7 0,-4 8-84,-3 7 1,0 5 0,0 12 0,2 3-122,5 1 1,-4 11 0,4-3-1,-5 5-333,-2 2 0,0 0 0,0-2 0,0-5-410,0-7 1,0-5 0,0-5 525,0-4 0,10-6 0,2-9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9.130"/>
    </inkml:context>
    <inkml:brush xml:id="br0">
      <inkml:brushProperty name="width" value="0.06" units="cm"/>
      <inkml:brushProperty name="height" value="0.06" units="cm"/>
      <inkml:brushProperty name="color" value="#E71224"/>
    </inkml:brush>
  </inkml:definitions>
  <inkml:trace contextRef="#ctx0" brushRef="#br0">0 262 8388,'0'-22'-26,"0"0"1,3 0 0,4 3 0,7 2 89,6 2 1,2 8-1,2-5 1,2 2-141,3 6 1,10 1 0,-3 3 0,6 0-96,1 0 1,1 0 0,-1 3 0,1 1-137,-1 4 1,1-1 0,-1-5-1,-1 3 205,-6 2 0,3 1 0,-8-11 0,1-4 369,-1-8 0,-2-1 0,-7-1 0,-3 2 669,-4-2 1,-6-2-393,-9-3 1,-9 10 0,-8 5 0,-7 4-180,-5 3 1,-8 10-1,8 7 1,0 7-365,-2 5 0,6 7 0,-4-4 1,8 2-112,6 4 0,5-4 1,10 3-1,0-1 114,0-2 0,3 7 0,4-7 1,8 2 102,4 0 0,3-7 1,0 5-1,-1-2 112,1-6 0,-2-1 0,-6-4 1,-7 1-6,-4 0 0,-3-8 1,-3-2-691,-4-2 0,-5-3 1,-10-7-1,0 0-2285,1 0 2761,-1 0 0,0 0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2:12.274"/>
    </inkml:context>
    <inkml:brush xml:id="br0">
      <inkml:brushProperty name="width" value="0.08571" units="cm"/>
      <inkml:brushProperty name="height" value="0.08571" units="cm"/>
    </inkml:brush>
  </inkml:definitions>
  <inkml:trace contextRef="#ctx0" brushRef="#br0">22 349 8669,'-12'2'1847,"5"5"-1449,5 8 0,11 4 0,3 3-355,1 0 1,6 0-1,-7-1 1,3-1-2091,-1-6 2047,1 6 0,6-8 0,1 9 0</inkml:trace>
  <inkml:trace contextRef="#ctx0" brushRef="#br0" timeOffset="150">44 0 8499,'-22'0'-119,"10"0"119,3 0 0,9 0 0,0 0 0</inkml:trace>
  <inkml:trace contextRef="#ctx0" brushRef="#br0" timeOffset="435">502 87 8345,'-15'0'962,"0"0"1,1 0 0,-5 3-1,2 2-489,2 2 1,10 12-1,-4 1 1,1 9-314,1 5 1,0-5-1,7 4 1,2 1-130,6 0 0,-4-7 0,8 2 0,1-5 30,-1-2 1,-5 4-1,5-1 1,-2-6-96,-5 0 1,-3 1 0,-2 1-36,0 1 0,-10-2 1,-2-3-511,0-3 1,-7-9 0,4 2-2289,-4-4 2867,7-13 0,-8-2 0,8-10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9.513"/>
    </inkml:context>
    <inkml:brush xml:id="br0">
      <inkml:brushProperty name="width" value="0.06" units="cm"/>
      <inkml:brushProperty name="height" value="0.06" units="cm"/>
      <inkml:brushProperty name="color" value="#E71224"/>
    </inkml:brush>
  </inkml:definitions>
  <inkml:trace contextRef="#ctx0" brushRef="#br0">87 0 8263,'-21'0'338,"-1"3"72,0 4 1,10 7 0,5 13 0,4 2-148,3-2 0,3 7 0,1-1 0,6 4-215,2-1 0,3-7 0,7 5 0,-1-3-503,1-4 1,0-10 0,0-5-151,-1-2 1,1-3 0,-2-9-1,-4-6-1017,-1-6 1622,-10-6 0,14-11 0,-7-3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19.880"/>
    </inkml:context>
    <inkml:brush xml:id="br0">
      <inkml:brushProperty name="width" value="0.06" units="cm"/>
      <inkml:brushProperty name="height" value="0.06" units="cm"/>
      <inkml:brushProperty name="color" value="#E71224"/>
    </inkml:brush>
  </inkml:definitions>
  <inkml:trace contextRef="#ctx0" brushRef="#br0">88 242 8263,'-15'-48'-288,"1"5"0,-11-3 0,13 17 0,0 2-760,5 3 1018,5 2 1,2 20 0,0 9 0,0 10 112,0 4 0,7 1 0,2 0 1,1 0-15,0 0 0,4 7 0,-4 0 0,2 0-96,5 2 1,0-4 0,0 7-1,-3 0 44,3-1 0,0-4 1,0 5-1,-2 0 230,2 0 1,0 2 0,0 5 0,-5-2 29,-3-3 0,6 1 1,-5 4-1,-1-2 15,1-3 0,-3-9 0,-7 2 1,0-5 893,0-2-814,0-1 1,-7-11 0,-3-10-308,-2-12 0,7-10 0,-2-4 0,5-6-153,2-2 1,2-2 0,5-8 0,8 3-329,4 5 0,5-3 1,3 8-1,2-1 98,-2 1 0,-1 11 1,1 13-1,2 5 183,-2 2 0,-3 2 0,-3 8 0,1 14 30,0 17 0,-7 5 0,-3 10 0,0-1-675,0 1 780,-7 2 0,14 8 0,-7-1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0.197"/>
    </inkml:context>
    <inkml:brush xml:id="br0">
      <inkml:brushProperty name="width" value="0.06" units="cm"/>
      <inkml:brushProperty name="height" value="0.06" units="cm"/>
      <inkml:brushProperty name="color" value="#E71224"/>
    </inkml:brush>
  </inkml:definitions>
  <inkml:trace contextRef="#ctx0" brushRef="#br0">1 0 8582,'0'22'0,"0"2"329,0 6 0,0 3 0,0 11 0,2 2-52,5 5 0,-2 4 0,7 13 0,0 2-3,0 3 1,-4-1-1,4-6 1,-3-1-513,-4 0 1,0-2-1,0-5 1,2-7-948,-2-5 0,0-7 1185,2-10 0,-4-10 0,6-19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0.827"/>
    </inkml:context>
    <inkml:brush xml:id="br0">
      <inkml:brushProperty name="width" value="0.06" units="cm"/>
      <inkml:brushProperty name="height" value="0.06" units="cm"/>
      <inkml:brushProperty name="color" value="#E71224"/>
    </inkml:brush>
  </inkml:definitions>
  <inkml:trace contextRef="#ctx0" brushRef="#br0">1 66 7670,'21'0'88,"4"0"1,4 0 0,7 0 162,5 0 0,5-3 0,2-4 0,6-5-74,1 0 1,1-5 0,2 10-1,-7 2-84,-5 2 0,-3 3 0,1 0 0,-3 3 182,-5 4 1,-4 5-1,-13 12 1,-2 3-73,-2 2 1,-10 15 0,2-6 0,-5 3-91,-2 8 1,-9-6 0,-6 11 0,-7-6-184,-7-4 1,5 4 0,-5-14 0,7 0-71,8-5 1,-6-8 0,6-6 112,-6-8 1,8-7 0,5-7 0,5-10-51,2-10 0,0 1 0,0-10 0,2-3-70,5-2 0,5-3 1,10 3-1,0 2-177,0 3 1,2 9 0,3-2 0,2 5 221,-3 2 0,6 10 0,-1 5 0,1 7 151,-1 7 1,5 5 0,-7 13 0,0 4 163,3 7 0,-8 5 0,8 3 0,-3-3-39,0-5 0,0 3 0,-5-10 0,2-3-42,3-1 1,3-13-1,-5-5 1,2-5-29,-3-2 0,6-12 0,-3-7 0,-3-10-1,-2-5 0,-2-2 0,0-8 0,-3 1 74,-4-1 1,2 0 0,-7 3-1,-1 3-89,1 1 0,-3 8 1,-7-5-1,-2 5-178,-6 10 1,-4 0-1,-9 11 1,-1 6 44,0 7 1,-2 9 0,-3 13-1,-2 4 343,3 3 1,9 3 0,5 6 0,-1 1 99,1-1 0,7-6 0,-2-4 1,7-1-45,7-6 1,18 4-1,18-6 1,15-7-569,12-5 0,10-5 1,17-9-1,-44-2 0,1-2-963,2-4 1,1-2-1,2-1 1,-2-3 919,-2-1 0,-1-2 0,1-6 0,-1-1 0,1 3 0,-1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1.594"/>
    </inkml:context>
    <inkml:brush xml:id="br0">
      <inkml:brushProperty name="width" value="0.06" units="cm"/>
      <inkml:brushProperty name="height" value="0.06" units="cm"/>
      <inkml:brushProperty name="color" value="#E71224"/>
    </inkml:brush>
  </inkml:definitions>
  <inkml:trace contextRef="#ctx0" brushRef="#br0">65 97 8373,'-9'-29'473,"-6"0"-455,6 0 0,-1 19 0,10 13 0,0 14 211,0 9 1,7 13-1,3 0 1,-1 7 161,1 4 0,5 1 0,-6-7 1,3 2-341,5 5 1,-7-5 0,0 4 0,-3-4-322,0-2 0,8-3 0,-8-2 0,-2-5-21,-3-3 1,-2-9 0,3-10 157,4-2 1,3-13 0,7-11-1,-3-6 14,3-1 1,2-8-1,6-1 1,1 4 234,3 2 1,10 2 0,-5 3 0,2 4 20,0 8 0,-7 4 1,5 3-1,-2 0 50,-6 0 1,-1 10-1,-6 7 1,-5 7 158,-6 5 0,-6 3 0,-7-6 1,-7 6 131,-10 2 0,-16-1 0,-3 4 0,-10-6-388,-5 1 1,5-8-1,-4 5 1,-1-5-747,0-2 0,8-8 0,0-2 0,9-2-2117,10-5 2773,5-3 0,2-21 0,0-5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1.861"/>
    </inkml:context>
    <inkml:brush xml:id="br0">
      <inkml:brushProperty name="width" value="0.06" units="cm"/>
      <inkml:brushProperty name="height" value="0.06" units="cm"/>
      <inkml:brushProperty name="color" value="#E71224"/>
    </inkml:brush>
  </inkml:definitions>
  <inkml:trace contextRef="#ctx0" brushRef="#br0">23 88 8617,'-10'21'275,"7"1"0,-4 2 0,5 3 81,2 2 1,0 12-1,0-2 1,0 4-45,0-2 1,2-4 0,8-1 0,9-7 31,8-5 1,2-12 0,-5-4 0,3-8-33,2-8 0,-3-6 0,-9-13 0,-5-4-246,-2-3 1,-3-2 0,-7-5 0,-2 2-429,-5 3 1,2 2-1,-10-5 1,1 5-270,2 3 0,-8 2 0,6 7-2326,-6 0 2957,-1 10 0,-1-7 0,0 6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2.263"/>
    </inkml:context>
    <inkml:brush xml:id="br0">
      <inkml:brushProperty name="width" value="0.06" units="cm"/>
      <inkml:brushProperty name="height" value="0.06" units="cm"/>
      <inkml:brushProperty name="color" value="#E71224"/>
    </inkml:brush>
  </inkml:definitions>
  <inkml:trace contextRef="#ctx0" brushRef="#br0">0 119 9589,'0'22'799,"0"0"0,0-1-533,0 1 1,0 0 0,0 0-1,3-3-237,4-4 1,2 4 0,8-4 0,-2 1-224,2-1 1,2-5 0,3-10 0,0 0-94,0 0 1,2 0 0,2-3 0,1-4 77,-8-8 0,3-6 1,-10-6-1,3-4 197,-1-3 1,-2 5-1,3-5 1,-8 2 282,-4 6 1,-3 2 0,0 2 80,0 0 1,-3 3 0,-2 7-186,-2 12 0,-7 4 0,6 16 0,1 6 52,-3 6 0,8-3 0,-5 7 0,4 0-301,3-2 0,0 7 1,3-7-1,4 3-431,7-1 0,-1-7 0,1 5 0,3-5-360,2-10 0,6 1 0,1-13 0,3-2 873,-2-3 0,-3-2 0,-2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2.679"/>
    </inkml:context>
    <inkml:brush xml:id="br0">
      <inkml:brushProperty name="width" value="0.06" units="cm"/>
      <inkml:brushProperty name="height" value="0.06" units="cm"/>
      <inkml:brushProperty name="color" value="#E71224"/>
    </inkml:brush>
  </inkml:definitions>
  <inkml:trace contextRef="#ctx0" brushRef="#br0">88 218 8265,'-3'14'-237,"-4"1"0,2-8 169,-9 8 1,7-10-227,-8 2 9,10-5 0,-4-4 0,6-3 315,-4-2 1,4-3 224,-4 3 0,5-5 0,2-10 91,0 0 0,0 8 0,0-1 157,0-2 1,0-2 0,0-3-206,0 0 1,0 8 0,2-1-143,5-2 0,-2 8 0,7-1 0,0 3 30,1-1 0,1 1 0,8 7-29,0 0 1,-8 7 0,1 3 0,-1 2-47,-2 5 1,5 3-1,-7 1 1,0 1-101,-1 0 1,-1 0 0,-6-1-464,5 1 0,-4 0 1,4 0-1,-5 0-1233,-2-1 0,0-6-119,0-1 1804,0-9 0,10 5 0,2-10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3.113"/>
    </inkml:context>
    <inkml:brush xml:id="br0">
      <inkml:brushProperty name="width" value="0.06" units="cm"/>
      <inkml:brushProperty name="height" value="0.06" units="cm"/>
      <inkml:brushProperty name="color" value="#E71224"/>
    </inkml:brush>
  </inkml:definitions>
  <inkml:trace contextRef="#ctx0" brushRef="#br0">196 753 8265,'22'-22'-46,"-3"1"1,-2-1 404,-2 0 0,-10 0 0,2 1 522,-5-1 0,-4 2-678,-5 6 0,-5 4 1,-10 13-1,0 4-183,0 7 1,1 8-1,-1 5 1,-2 4-53,-6 3 1,14 2-1,-6 8 1,5-3-38,5-5 0,-5 6 1,10-9-1,2 4 22,2-1 1,3-9 0,3-1 0,4-6-83,7-6 0,8-9 0,5 0 1,4-10-93,3-10 1,-5-4 0,5-5-1,-2-5-42,-6-7 1,-2-13 0,-2-2 0,0 1 69,0-4 0,-1 1 0,-1-7 1,-3 2 72,-3-3 1,-2-4 0,5-5 0,-5-3 235,-2 3 0,-3 4 0,-7 8 0,0 10 185,0 9 0,-9 10-275,-6 15 0,3 14 0,0 17 0,2 9 144,5 11 1,3 4-1,2 5 1,0 4 265,0 9 1,0-4-1,0 1 1,2-1-73,6 1 0,-3-5 1,9 5-1,3-1-403,2 1 0,3-5 0,2 4 0,3-1-469,2-6 0,2-2 0,-4-5 0,2-5-49,-2-7 0,4-7 0,-2-5 0,0-5-1510,3-2 2067,-8-12 0,17-11 0,-7-8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3.380"/>
    </inkml:context>
    <inkml:brush xml:id="br0">
      <inkml:brushProperty name="width" value="0.06" units="cm"/>
      <inkml:brushProperty name="height" value="0.06" units="cm"/>
      <inkml:brushProperty name="color" value="#E71224"/>
    </inkml:brush>
  </inkml:definitions>
  <inkml:trace contextRef="#ctx0" brushRef="#br0">349 392 8265,'41'-24'-37,"-4"-5"0,-8-5 164,-5 0 0,-9-7 0,-3 7 0,-3-2 360,-4 0 0,-5 9 0,-7-2 0,-10 5 54,-10 2 1,1 10 0,-8 5 0,0 4-355,0 3 0,0 3 0,-5 6 0,3 11-75,-3 6 1,6 13-1,-1-5 1,2 2-188,6 0 0,9-7 1,2 5-1,1 0-711,2 0 1,2-7-1,12 2 508,6-5 0,-1-12 0,12-5 0,5-4 332,1-3 1,6-3 0,1-2-1,-1-4 45,0-3 1,6 4-1,-6-4 1,1 3 75,-1 4 0,5 2 0,-7 3 1,-2 3-163,-3 4 0,-2 8 0,-3 11 0,-4 3-216,-8-2 1,3 4-1,-3-2 1,-2-2-693,-3-3 1,-2-2-1,0 0 895,0-1 0,0-8 0,0-4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2:29.260"/>
    </inkml:context>
    <inkml:brush xml:id="br0">
      <inkml:brushProperty name="width" value="0.08571" units="cm"/>
      <inkml:brushProperty name="height" value="0.08571" units="cm"/>
    </inkml:brush>
  </inkml:definitions>
  <inkml:trace contextRef="#ctx0" brushRef="#br0">567 850 7993,'-15'-22'0,"1"1"547,-3-1 1,-3 7 0,-2 3 0,1 2 268,-1 6 0,0 1 1,0 6-1,-2 4-303,-5 7 1,5 6 0,-3 4 0,6 5-367,-1 7 0,12-2 0,-9 2 0,7 1-100,7-3 0,2 4 0,3-9 1,0-2-152,0-3 0,3-2 0,4-3 1,8-4-346,4-8 1,3-4 0,-1-6 0,1-4-45,0-8 0,0-4 1,0-3-1,-1-2 16,1-5 0,-2 2 1,-4-7-1,-1 1 199,2-1 1,-5 5 0,0-5-1,-2 0 118,-5 0 0,-1 5 1,1-7-1,3-1 53,-4 4 0,-1 1 0,-3 10 0,0 1 259,0-1 0,-3 10 66,-4 4 1,5 8 0,-6 10 42,6 12 0,2 2 0,0 12 0,0 3 282,0 2 0,0 3 0,0-1 0,0 1-235,0-1 0,0 3 0,2 0 1,3 0-1372,3-5 0,-1-11 1,-5-1 1062,5-5 0,6-2 0,8-1 0</inkml:trace>
  <inkml:trace contextRef="#ctx0" brushRef="#br0" timeOffset="646">479 262 7746,'15'0'311,"0"0"0,-11 3 0,4 4 35,-6 7 1,-2 13 0,0 4 0,0 3 88,0 5 1,0 2 0,0 5 0,0 5-71,0 7 0,0 7 0,0 5 0,0 5-291,0 3 1,0-10 0,0-1 0,2-9-709,6-4 0,-6-3 0,5-10 0,-4-5-862,-3-7 0,0-12 1496,0-3 0,9-9 0,4 5 0</inkml:trace>
  <inkml:trace contextRef="#ctx0" brushRef="#br0" timeOffset="997">0 110 8008,'8'-15'135,"-1"1"0,3 9 0,-3-5 219,7 0 0,6 8 0,1-8 1,4 3-78,4 0 0,14 0 0,13 4 0,4-2-59,6-2 0,-13 0 1,12 7-1,-4 0-582,-6 0 0,-4 0 0,-14 0 1,-8 2-1683,-5 6 2046,-2 4 0,-10 9 0,-3 1 0</inkml:trace>
  <inkml:trace contextRef="#ctx0" brushRef="#br0" timeOffset="1232">850 1068 7942,'-12'-10'-715,"-8"-2"715,18-10 0,-8 1 0,10-1 0</inkml:trace>
  <inkml:trace contextRef="#ctx0" brushRef="#br0" timeOffset="1648">1220 632 12359,'0'22'409,"0"0"0,0 0 0,0-1-404,0 1 0,0 0 0,0 0 0,0 0-441,0-1 1,7 1 0,3-3-236,2-4 1,2-5-1,8-10 1,0 0 170,0 0 0,-8 0 0,1-3 0,4-4 219,8-8 0,-10-4 1,4-5-1,-1-3 165,-1-2 0,-4 0 0,-1 7 0,1 1 218,-3-1 1,0 7 1904,-5 1-1461,-4 9 1,6 5 0,-11 15 0,-3 4-96,-2 3 1,0 7-1,7 0 1,0 0-222,0 2 1,0-7 0,0 5 0,0-4-139,0-4 1,2 1 0,5-2-1,8-6-3430,4-7 3338,3-4 0,0-3 0,-1 0 0</inkml:trace>
  <inkml:trace contextRef="#ctx0" brushRef="#br0" timeOffset="1848">1176 349 8006,'-14'0'923,"-1"0"0,13 0-554,2 0 1,10 0 0,14 0 0,2 0-767,3 0 0,13 0 0,-1 0 397,7 0 0,3 0 0,-8 0 0</inkml:trace>
  <inkml:trace contextRef="#ctx0" brushRef="#br0" timeOffset="2348">1982 959 7968,'-12'0'1093,"5"0"1,14 0-1,7 0-803,6 0 1,4 0-1,3 0 1,4 0-504,3 0 0,0 7 0,5 1 0,-3-4-2032,3-1 2245,-8-3 0,10-10 0,-7-2 0</inkml:trace>
  <inkml:trace contextRef="#ctx0" brushRef="#br0" timeOffset="2781">1960 611 8342,'-22'0'414,"10"0"0,5 0 1,14 0-1,8 0-541,4 0 0,13 0 1,4 2-1,8 3-175,6 2 1,-4 0-1,5-7 1,-5 3 80,-2 4 1,7-5 0,-1 6 0,-1-3 440,-3 2 1,-10-5 0,0 8-1,1-3 175,-4 0 1,-1 1 1462,-10-8 1,-3 2-1277,-4 5 1,-6 8 0,-11 11-410,-5 4 1,2 1 0,-7-2 0,2 7-96,5 5 1,3 3 0,2-3 0,2-5-401,5-7 1,5-4 0,13-6 0,4-4 147,7-8 0,-2-14 0,0-10 0,0-10 48,-1-9 0,1-5 1,3-5-1,-8-3 472,-5-2 0,-12 1 0,-5 6 1,-4 0-429,-3 1 1,-3 9-1,-6 5 1,-11 5-573,-6 2 1,-13 3 0,5 4 0,-2 8-948,-1 4 1601,1 3 0,-7 10 0,-1 2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3.664"/>
    </inkml:context>
    <inkml:brush xml:id="br0">
      <inkml:brushProperty name="width" value="0.06" units="cm"/>
      <inkml:brushProperty name="height" value="0.06" units="cm"/>
      <inkml:brushProperty name="color" value="#E71224"/>
    </inkml:brush>
  </inkml:definitions>
  <inkml:trace contextRef="#ctx0" brushRef="#br0">1 197 8265,'12'21'29,"-2"-6"0,-10-1 261,0 3 0,2 3 0,3 2 0,2-1 34,-2 1 0,-3-7 1,-2-1-1,0 3-17,0 2 1,0-4 0,0-1 587,0 3-826,0-7 0,0-3 0,0-14 1,3-7-154,4-6 1,-4-4 0,6-5 0,-2-5-310,1 0 1,9-7 0,-3 7 0,6-2-282,1 0 1,1 7 0,0-5 0,0 5 673,-1 9 0,1-11 0,0 7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4.277"/>
    </inkml:context>
    <inkml:brush xml:id="br0">
      <inkml:brushProperty name="width" value="0.06" units="cm"/>
      <inkml:brushProperty name="height" value="0.06" units="cm"/>
      <inkml:brushProperty name="color" value="#E71224"/>
    </inkml:brush>
  </inkml:definitions>
  <inkml:trace contextRef="#ctx0" brushRef="#br0">66 44 8265,'0'-15'265,"0"1"0,-2 9 394,-5-2 1,2 4-452,-10 3 1,10 3 0,-2 4 0,5 8-91,2 4 0,0 3 0,0-1 0,0 1-244,0 0 0,7 0 0,3-3 0,2-2-213,5-2 0,-5-8 0,2 5 0,3-2 12,3-6 1,-6-1 0,1-3 0,1-3 81,4-4 0,2-5 0,-1-10 264,1 1 1,0-1 248,0 0 0,0 10 1,-1 5-1,-1 7 41,-6 7 1,6 15 0,-6 14-1,5 8 61,3 6 0,-2 8 0,-4 13 0,-3 4 144,-4 2 0,-2 3 0,-9 7 0,-5 0-103,-8 0 0,-14-9 1,-7-6-1,-5-4-216,-3-3 1,1-9 0,-1-8-1,3-11-312,5-16 1,4-11 0,11-20 0,-1-11 72,0-13 0,3-10 0,2-7 0,2-9 30,-2-10 1,8 0 0,1-8 0,6 3-79,2 5 1,0-5-1,2 2 1,6 6-297,6 6 1,5 10-1,6 15 1,1 7-851,3 5 1,8 12 0,-8 4 1237,-3 6 0,8 12 0,0 2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4.410"/>
    </inkml:context>
    <inkml:brush xml:id="br0">
      <inkml:brushProperty name="width" value="0.06" units="cm"/>
      <inkml:brushProperty name="height" value="0.06" units="cm"/>
      <inkml:brushProperty name="color" value="#E71224"/>
    </inkml:brush>
  </inkml:definitions>
  <inkml:trace contextRef="#ctx0" brushRef="#br0">0 22 9235,'22'-2'-118,"0"-6"0,0 6 0,-1-5-200,1 4 0,0 3 318,0 0 0,-10 10 0,-2 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27.413"/>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44 975 10886,'-15'-7'108,"1"0"1,9 2-1,-2 12 152,4 8 0,3 7 0,3 7 0,1 7 12,4 5 0,9 3 0,-3 2 1,6 2-230,1 3 1,1 0-1,0-8 1,0 1-211,-1-1 1,1-9-1,0-5 1,0-7-69,0-8 1,-8-4 0,-2-12-1,0-6 231,0-6 1,-7-15 0,2-7-1,-4-6-64,-3-1 0,0-3 0,0-3 0,0-1-74,0 1 0,-7 3 0,-1 5 1,3 5-247,3 7 1,2 5 358,0 2 1,0 19 0,0 13 0,0 14 82,0 13 0,0 11 1,0 5-1,2 0 109,6 1 1,-3 4-1,9-7 1,5-3 164,8-2 0,-3-15 1,5-6-1,-5-11 99,-2-4 0,7-5 0,0-15 0,-2-12-133,-3-12 0,-4-9 0,-4-6 1,-1-4-231,2-3 1,-7-2 0,-1-4 0,-1 1-613,-1 3 1,2 7-1,-4-5 1,5 3-447,2 5 1,-7 2-1,2 5 1,-2 4 993,2 8 0,5 5 0,10 2 0</inkml:trace>
  <inkml:trace contextRef="#ctx0" brushRef="#br1" timeOffset="283">762 1498 8447,'0'34'-32,"8"-3"1,1-9 0,3-3 123,5-4 1,-5-5 0,3-10 0,2 0 219,2 0 1,3-5 0,2-7 0,3-10-21,2-2 1,0-10-1,-7 0 1,-3-2-97,-4-1 0,1 3 0,-6-4 0,0 4-158,0 2 1,-3-4-1,-7 7 1,-3 3-55,-4 1 1,-5 4 0,-10 1 0,0 6-263,1 6 1,-8 6 0,0 4-1,2 6-3,3 6 0,-5 15 0,0 8 1,5 4 268,7 2 1,0 1 0,9-3-1,4-2 205,1-3 1,13 0 0,7 5 0,9-4-329,11-8 1,11-5 0,5-2 134,3-1 0,12 1 0,9 0 0</inkml:trace>
  <inkml:trace contextRef="#ctx0" brushRef="#br1" timeOffset="1131">1873 736 8395,'0'-12'213,"-7"12"0,-1 14 0,4 8 8,1 7 0,3-2 0,0 9 0,0 0-86,0-2 1,-2 7 0,-3-7 0,-2 2-123,2 1 0,2-1 0,3 5 0,0-2-135,0-3 0,0-9 1,3-1-1,2-6-210,2-6 0,3-9 415,-3 2 1,5-14 0,10-7 0,0-8 64,-1-7 0,1-5 0,0-10 1,0 1 121,-1-1 1,1 1 0,0 2 0,-3 2-151,-4 3 0,4 6 1,-7-3-1,0 1-80,-4 6 1,-4 9-90,4 2 0,-6 13 0,3 2 0,-7 12 205,-6 7 1,-1 5 0,4 3-1,-2 4-31,2 3 1,2-5-1,3 8 1,0 1-96,0 3 0,0-4 0,3-3 0,2-3-371,2-4 0,10 4 1,-3-2-1,6-2-1920,1-3 2261,11-12 0,-8 7 0,7-6 0</inkml:trace>
  <inkml:trace contextRef="#ctx0" brushRef="#br1" timeOffset="1448">2461 1280 8066,'-10'12'-887,"-2"8"1419,-10-6 1,1 3-1,1 0 478,6-2 1,-6-11-403,6 4 1,4-8-473,3-8 0,4-4 1,3-9-1,0-4-100,0-4 1,10-2-1,5-8 1,4 5 14,3 3 1,0-6-1,-1 8 1,1 3 69,0 2 1,0 2-1,-1 3 1,4 4-130,4 8 1,-5 4 0,5 6 0,-5 4-131,-2 8 0,-8 6 0,1 8 0,-1 8-303,-1 4 1,6 2-1,-7 1 1,0-3-66,-5-5 1,3 3 0,0-8 0,2 1-335,5-1 1,-5-11 839,2-13 0,1-5 0,7-2 0</inkml:trace>
  <inkml:trace contextRef="#ctx0" brushRef="#br1" timeOffset="2063">2962 1193 8475,'0'-22'-28,"2"-7"0,3 0 0,2 3 390,-2 1 1,-2 4-1,-6 1 135,-4 6 1,-5 4 0,-10 10-245,0 0 1,0 12-1,3 8 1,2 9-80,3 4 0,2 4 0,-5 6 0,5 1-118,2-1 0,3-1 1,7-4-1,0-4 85,0-2 0,7-3 0,3-8 1,4-1 121,10-6 1,-2-4 0,9-10 0,-2-2-87,1-6 0,6-11 0,-7-13 0,-3-1-137,-1-6 1,-6 0-1,-2 0 1,-5 3-211,-2-3 0,-3 6 1,-7-4-1,0 1-724,0 2 1,0 3-1,0 9-237,0 0 0,0 8 1,-2 1 500,-6 4 0,6 11 0,-8 15 759,1 10 1,6-1 0,-4 8 0,4 0 94,3 0 0,0 0 1,0 5-1,0-6 146,0-1 0,0 4 0,0-4 0,3-1 189,4 1 1,-2-6 0,9-9 0,3-2-304,3 2 1,2-8-1,-1-1 1,1-8-77,0-8 1,0-4 0,-1-10-1,-1-2-58,-6-5 0,6 3 0,-8-8 0,2 0 86,1 0 1,-10-2 0,4-5 0,-1 2-63,-1 2 0,0 4 0,-7-4 1,0 8-473,0 5 0,0 2 73,0 1 0,0 11 0,0 10 0,-2 14 36,-6 13 0,6 7 1,-8 9-1,3 1 159,0 0 1,0-1 0,7 1 0,0 2 99,0 4 1,0-6 0,2 2 0,5-10 231,8-4 1,4-6-1,5-11 1,5-8 16,8-4 0,-4-23 0,4-9 0,1-10-164,4-4 0,-1-3 1,-5-3-1,-7-1-92,-5 1 1,-9 1-1,-3-1 1,0 1-397,0 7 0,-7 5 0,0 9-860,-10-2 0,0 2 0,-9 13 1221,-3 7 0,-3 14 0,-1 5 0</inkml:trace>
  <inkml:trace contextRef="#ctx0" brushRef="#br1" timeOffset="2397">4660 213 8482,'15'-10'-134,"-1"10"0,-9 20 1,2 19-1,-2 7 666,3 4 0,-6 11 1,8-3-1,-3 5-169,0 2 1,3 8-1,-5 2 1,2 0-751,-2 0 0,-3-3 0,-2-4 0,0 0-287,0-3 0,0-7 0,0-21 1,-2-8 673,-5-5 0,4-12 0,-16-2 0,7-10 0</inkml:trace>
  <inkml:trace contextRef="#ctx0" brushRef="#br1" timeOffset="2766">4268 888 8435,'0'-12'-333,"10"2"1,5 10-1,4 0 390,3 0 0,9 3 1,5 2-1,6 2-223,1-2 0,1-3 1,-1-2-1,1 0 76,-1 0 0,-2-9 1,-4-4-1,-8-1 23,-5-1 1,-2 1-1,0-8 1,-3 0 83,-5 1 0,-1-1 0,-9 0 314,4 0 0,9 3-282,-3 4 1,-2 6-1,0 11 54,-2 5 0,4 5 0,-6 10 1,-1 0 120,3 0 1,-8 0-1,8 2 1,-3 2 9,0 3 1,1 3-1,-8-6 1,0 4-140,0-4 0,0 6 1,-3-1-1,-2 0-500,-2 1 0,0-3 0,7-7 0,-3 0-449,-4-1 1,5-6 853,-6-1 0,6-9 0,12 5 0,2-10 0</inkml:trace>
  <inkml:trace contextRef="#ctx0" brushRef="#br1" timeOffset="3050">5379 997 8435,'0'-22'-762,"0"1"0,0-1 1446,0 0 1,-7 7 0,-3 3-170,-2 3 1,-3 1 0,-6 8 0,-1 3-254,0 4 0,0 0 1,1 13-1,-1 4-161,0 0 1,7 8 0,1-3 0,-1 0-181,3 2 0,3-7 0,9 5-181,0-4 1,2-6-1,5-5 1,8-6 47,4-6 1,3-2-1,2 0 1,3 0 59,2 0 0,0 0 0,-7-2 1,-1-3 269,1-2 1,0-1 0,0 8-1,0-2-409,-1-5 1,-6 4-1,-1-4 1,3 5-825,3 2 1,1 0 1114,1 0 0,0 0 0,0 0 0</inkml:trace>
  <inkml:trace contextRef="#ctx0" brushRef="#br1" timeOffset="3284">5902 17 8313,'9'-12'-1625,"-6"7"2196,4 20 0,-5 9 1,1 22-1,2 5 75,2 7 1,0 14-1,-7 8 1,0 5-400,0 2 0,0 7 0,0-2 0,0-5-721,0-4 1,0-16 0,0-1-1,0-15-2192,0-13 2666,0-16 0,0-22 0,0-12 0</inkml:trace>
  <inkml:trace contextRef="#ctx0" brushRef="#br1" timeOffset="3431">5706 692 7536,'21'0'-208,"1"0"0,7 0 0,3 0 1,2 0 682,4 0 0,6 0 0,7 0 0,7 0-721,5 0 0,2 0 0,0-2 246,1-5 0,9-6 0,2-8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37.228"/>
    </inkml:context>
    <inkml:brush xml:id="br0">
      <inkml:brushProperty name="width" value="0.08571" units="cm"/>
      <inkml:brushProperty name="height" value="0.08571" units="cm"/>
    </inkml:brush>
  </inkml:definitions>
  <inkml:trace contextRef="#ctx0" brushRef="#br0">257 109 8327,'-10'-12'1358,"-4"5"-1054,-6 4 0,-9 6 1,0 4-1,3 10 25,1 10 0,4-1 0,-1 11 0,3 1-131,4 3 0,-2 3 1,10 0-1,4-3-63,8-5 0,7 3 1,13-10-1,4-5 18,7-7 0,7-7 0,6-10 0,2-3 28,-3-4 0,5-13 0,-2-11 0,-3-3-146,-2-5 0,-12-2 1,-5-2-1,-7 2-79,-7 4 1,2-4 0,-10 7 0,-5-2-101,-7 0 1,-7 9 0,-9-2 0,-1 5-447,0 2 1,-9 10 0,-3 5 589,0 4 0,-17 3 0,5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32.360"/>
    </inkml:context>
    <inkml:brush xml:id="br0">
      <inkml:brushProperty name="width" value="0.08571" units="cm"/>
      <inkml:brushProperty name="height" value="0.08571" units="cm"/>
    </inkml:brush>
  </inkml:definitions>
  <inkml:trace contextRef="#ctx0" brushRef="#br0">0 632 8251,'0'22'-766,"0"0"0,0-8 1059,0 1-267,10-1 1,-8 1 0,8-3-90,0-3 1,-6-4-1,9-12-25,-4-8 0,1 3 0,-5-2 1,2-3 57,-2-2 1,0-1 0,0 1 77,2-3 0,2 5 0,-4-12 0,3 5 491,-4 2 1,-1 8 725,-3-1-922,10 10 1,-8-2 0,5 17-1,-2 9 184,2 8 1,-4 11-1,6-1 1,-1 4-215,-1 2 1,10 1-1,-3-1 1,3 1-236,-2 0 0,4-11 0,-4-4 1,4-4-93,3-4 1,0-9-1,-1-4 1,4-6 9,4-2 1,-10-10 0,5-6 0,-2-9-113,-5-4 0,0-7 0,2 7 1,-2 0-5,-2-3 1,-8 8-1,5-5 1,-2 5-511,-5 2 1,-3 1-94,-2-1-765,0 10 804,10 2 1,-6 20 479,11 4 0,-8 6 114,8 1 1,-10 1-143,2 0 1,-5-8 231,-2 1 0,10-1 0,2 8 0</inkml:trace>
  <inkml:trace contextRef="#ctx0" brushRef="#br0" timeOffset="1167">196 610 7812,'-7'-14'-1078,"0"-1"1488,2-2 1,0 8 0,0-1-10,-2 0 0,-3 0 296,3-4-335,5-5 0,-15 19 0,9 0 37,3 12 1,3 7 0,4 5 0,3 3 75,3 2 1,6 10 0,-4-3-1,2 5-211,5 3 0,2-8 1,1 0-1,-4 3-231,-1 2 0,-1-5 0,6 1 0,-3-1 10,-3-2 0,-2 5 1,5-8-1,-5 0-105,-2 1 1,-3-3-1,-4-10 1,2-2 46,2-2 1,0-8 219,-7 8 0,0-13 0,0-2 65,0-12 0,0-8 1,3-1-1,1-1-269,4 0 0,1 0 0,-4 1 0,5-1-94,2 0 0,-5-7 0,5 0 0,0 2-97,1 3 1,-6 2 0,5 1 0,0-4 0,0-4 1,-5 5 0,5-5 0,1 5 8,-1 2 0,-8 0 0,6 1 108,0-1 1,-8 0 0,6 0 380,-6 1 105,-2-1-354,0 10 0,-2 4 40,-6 16 1,6-4-1,-5 11 1,4 2 76,3 2 0,0 3 0,0 0 1,0 0-56,0-1 1,0 1-1,0 2 1,0 3 52,0 2 1,0 0-1,3-7 1,1 0-103,4-1 0,1 1 1,-4 0-1,5 0-103,2-1 1,-5-6-1,8-3 54,2-2 0,-5-3 0,2-7 70,3 0 0,3-10 0,-1-4 0,-2-8 63,-3-7 1,-2 5 0,5-8-1,-2 1-24,2-5 1,-5 2-1,0 0 1,0 0-29,0 0 0,-7 5 0,5-7 0,-3 0-213,0 2 0,1 0 1,-8 7-1,0-2-898,0 2 1,7 11 0,0 1-911,-2-2 0,0 7 33,2 3 1883,5 5 0,10-8 0,0-2 0</inkml:trace>
  <inkml:trace contextRef="#ctx0" brushRef="#br0" timeOffset="1586">1198 175 8515,'0'-22'814,"0"10"0,0 5 0,0 14-473,0 7 1,0 6 0,0 4 0,0 2-309,0 4 1,7 6-1,0-5 1,-2 1-376,-2-1 1,-3 5 0,0-4 0,0-1-276,0 1 1,0-3-1,0-7 617,0-1 0,0 1 0,0 0 0</inkml:trace>
  <inkml:trace contextRef="#ctx0" brushRef="#br0" timeOffset="1803">1002 175 8494,'2'-22'61,"3"0"316,2 0 0,3 8 0,-3 2 109,8 2 0,4 0 0,3 6 0,2-4-51,5 3 0,-2-4 1,9 1-1,0 1-445,-2-2 0,7 6 0,-4-4 0,1 4-765,-1 3 1,4 0 0,-7 0 774,0 0 0,-3 0 0,-9 0 0</inkml:trace>
  <inkml:trace contextRef="#ctx0" brushRef="#br0" timeOffset="2019">1459 1046 9169,'0'-12'-435,"0"2"0,10 0 0,2-2 0</inkml:trace>
  <inkml:trace contextRef="#ctx0" brushRef="#br0" timeOffset="2402">2396 305 8443,'-22'0'110,"0"0"0,0 10 1,0 2-1,1 5 152,-1 5 0,0-5 0,3 14 0,2 1-142,2 4 0,1 5 0,-6 0 0,4 0-144,1 3 1,3-5 0,-5 11 0,2-4-317,-1-2 0,3-8 0,-1-2 1,-1-2-842,3-6 1,-7-4 1180,4-8 0,6-4 0,-20-20 0,5-2 0</inkml:trace>
  <inkml:trace contextRef="#ctx0" brushRef="#br0" timeOffset="2602">1873 458 7596,'10'-12'735,"-8"2"1,10 10-356,-5 0 1,-2 0 0,7 2-1,0 3-100,1 2 0,-6 10 0,7 0 0,1 8-93,-3 4 1,7 2-1,-4-4 1,4 4-453,3 3 1,7 0-1,0 5 1,0-6-942,3-1 0,-8 4 1206,5-7 0,5 10 0,-1-5 0</inkml:trace>
  <inkml:trace contextRef="#ctx0" brushRef="#br0" timeOffset="3003">2700 697 8657,'-7'-14'585,"0"-1"1,-10 10 0,2-2 0,-4 7-149,-3 7 0,1-2 0,-1 12 0,0 5-239,0 5 1,3 4-1,2-4 1,5 2-252,2-3 0,-4-1 1,6-4-1,4 1-189,1 0 0,3-8 0,3-2 0,4-2-177,7-5 0,6-3 0,1-2 0,1-2 143,0-5 1,7 2 0,0-10 0,-2-2 197,-3-2 0,-2-3 0,-1 1 0,1-1 139,0 0 0,0 7 0,0 3 179,-1 3 0,-6-6 0,-1 10 45,3 8 0,-7 9 1,-3 14-232,-4 3 1,-3 1 0,0-6-1,0 2-250,0 3 0,2 0 1,3-7-1,2 0-572,-2 0 768,-3-1 0,8 1 0,2 0 0</inkml:trace>
  <inkml:trace contextRef="#ctx0" brushRef="#br0" timeOffset="4300">3397 697 9112,'17'0'815,"3"0"0,4 0-749,0 0 0,10 0 0,2 0 1,5 0-493,3 0 0,-3 0 0,-2 0 426,-3 0 0,0 0 0,8 0 0</inkml:trace>
  <inkml:trace contextRef="#ctx0" brushRef="#br0" timeOffset="4516">3310 480 7916,'10'-13'770,"2"1"1,10 7-1,2-2-767,5 2 0,5 3 0,9 2 0,1 0-1320,0 0 1317,9 10 0,2-8 0,11 8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39.675"/>
    </inkml:context>
    <inkml:brush xml:id="br0">
      <inkml:brushProperty name="width" value="0.08571" units="cm"/>
      <inkml:brushProperty name="height" value="0.08571" units="cm"/>
    </inkml:brush>
  </inkml:definitions>
  <inkml:trace contextRef="#ctx0" brushRef="#br0">1 719 8697,'0'15'583,"0"-1"0,0-7 1,2 8-1,3 2-394,2 2 1,8 10-1,-6 0 1,4-2-179,3-3 1,4 5-1,2-2 1,-1-5-74,1-6 1,7-8 0,0 4 0,-2-2-33,-3-6 1,-2-11 0,-3-7 0,-2-6-6,-2-2 1,-8-7 0,5 0-1,-2 0 247,-5-2 0,-3 7 1,-2-5-1,0 4 96,0 4 0,-7 6 1,-3 3-170,-2 2 1,7 6-1,-2 11-12,4 7 1,3 8 0,0 5 0,0 4 139,0 3 1,3-5 0,4 5 0,8-3 78,4-4 1,3-5 0,2-8 0,3-6 200,2-6 0,7-2 0,-5-2 1,1-6-1,-1-6 1,-4-13-1,-10-4 1,-5-1-358,-2 1 1,-3-5 0,-7 4 0,0 1-495,0-1 1,0 1 0,-3 7 0,-1-1-1994,-4 6 0,-9 4-1378,3 1 3739,4 4 0,-9 10 0,7 0 0</inkml:trace>
  <inkml:trace contextRef="#ctx0" brushRef="#br0" timeOffset="234">981 436 8116,'-8'-10'1243,"1"10"1,-7 10 0,6 14-1000,4 5 0,1-5 1,3 5-1,0-4-472,0-4 0,0 1 0,3 2-1101,4 5 0,-5-4 1329,5 4 0,6-5 0,-1-2 0</inkml:trace>
  <inkml:trace contextRef="#ctx0" brushRef="#br0" timeOffset="417">785 262 8362,'-8'-22'729,"1"0"0,2 10 0,13 5-409,6 4 0,5 3 0,3 0 0,2 0-524,5 0 0,3 0 0,7 3 0,-5 2 204,-3 2 0,8 10 0,-5-5 0</inkml:trace>
  <inkml:trace contextRef="#ctx0" brushRef="#br0" timeOffset="634">1264 1002 9420,'0'-14'81,"0"-1"1,0 8-82,0-8 0,0 11 0,0-6 0</inkml:trace>
  <inkml:trace contextRef="#ctx0" brushRef="#br0" timeOffset="938">2157 371 8447,'-3'-20'0,"-4"6"292,-8 7 0,3 4 0,-2 6 0,-3 4 384,-2 7 0,-11 13 1,1 4-1,3 3-466,2 5 1,-1 0 0,-1-1 0,-3-1-295,2 1 0,10 1 0,3 0 0,-1-5-355,3-3 0,-5 5 1,10-6-3502,2-4 3940,3-11 0,2-15 0,0-15 0,0-14 0,0-5 0</inkml:trace>
  <inkml:trace contextRef="#ctx0" brushRef="#br0" timeOffset="1119">1721 480 8423,'-10'-22'277,"8"7"188,-5 1 0,4 11 0,3 3 22,0 12 0,3 8 0,2 2 0,4 2-251,3 5 0,3-3 0,9 8 0,3 0-162,2 0 1,0-5 0,-7 5 0,2 0-445,5 0 0,2-5 0,5 5 1,-6-3 369,-6-4 0,7-3 0,3-2 0</inkml:trace>
  <inkml:trace contextRef="#ctx0" brushRef="#br0" timeOffset="1901">2331 610 8504,'0'15'563,"0"-1"-418,0 3 1,-7 3 0,-1 1-1,3 4-19,3 4 1,2-5 0,0 5-1,0-5 66,0-2 0,-2 0 1,-3-1-218,-2 1-160,-1 0 0,11-12 46,4-10 1,-2-3 0,9-11 0,1-3 102,-3-3 0,7 6 0,-4 2 0,4 0 69,3 0 1,0 7 0,-1-3-1,1 6 211,0 2 1,0 0 0,0 2 214,-1 6 1,-1 4-1,-6 10-3,-7-1 0,-4 1 0,-6-3 1,-4-2-449,-7-2 0,-6-8 0,-4 5 0,-2-2-350,-3-5 1,-8-3-1,6-2 1,-1 0 341,1 0 0,-8 0 0,5 0 0</inkml:trace>
  <inkml:trace contextRef="#ctx0" brushRef="#br0" timeOffset="2501">3049 610 8492,'-21'0'1646,"-1"0"1,12 0-1359,10 0 1,10 0 0,12 0 0,2 0-228,5 0 1,-2 0 0,9 0 0,3 0-625,2 0 0,-5 0 1,0 0-1,1 0 563,-4 0 0,9 0 0,-9 0 0</inkml:trace>
  <inkml:trace contextRef="#ctx0" brushRef="#br0" timeOffset="2903">3028 414 8424,'-32'-14'2171,"-4"-1"-633,4 10-1451,11-4 0,21 6 0,14-2 0,8-2-137,7 2 0,2 3 0,8 2 0,-3 0-126,3 0 1,5 0 0,4 0 0,5 0 172,3 0 0,-8 0 1,6 0-1,-1-3 185,5-4 0,-2 5 0,-1-8 0,-2 3 287,-4 0 0,-6-1 0,-6 6 0,-6-3 174,1-2 0,-11 2-732,1 12 0,-2-2 0,-13 10 0,-2 2 19,-3 2 1,-2 10 0,0 0-1,0-2 130,0-3 1,0-2 0,0-1-1,2 1 292,6 0 1,4-10-1,10-5 1,2-4 171,5-3 0,-3-12 0,11-8 0,-1-11-212,-2-10 0,2 2 1,-12-12-1,-7 5-295,-5 3 1,-4-3 0,-8 0-1,-5 2-271,-10 10 1,-11 8-1,-25 6 1,-5 6-817,1 6 1,-6 8 0,10 8 0,5 6 1069,8 6 0,-4 1 0,9 1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6:38.660"/>
    </inkml:context>
    <inkml:brush xml:id="br0">
      <inkml:brushProperty name="width" value="0.08571" units="cm"/>
      <inkml:brushProperty name="height" value="0.08571" units="cm"/>
    </inkml:brush>
  </inkml:definitions>
  <inkml:trace contextRef="#ctx0" brushRef="#br0">241 608 8251,'-22'0'56,"-2"0"0,-3 0 103,-2 0 1,0 10 0,7 4 0,0 5 200,1 3 0,6 2 0,3 3 0,2 2-310,5-2 0,3 4 0,2-2-55,0-2 1,2-5 0,6-8-1,6-7-39,6-4 1,-6-6 0,1-2-1,2-4-9,2-3 1,3-5 0,-3-10 0,-2-2 68,-3 3 0,-6 1 0,4 4 0,0-1 168,0 0 0,-7 0 0,5 0-86,-1 1-85,-6 9 1,9 2 0,-7 12 3,2 6 0,0 4 1,-7 9-1,3 1 21,4 0 0,-5 0 0,5 0 0,-4-1 53,-3 1 1,7-7-1,0-1-2,-2 3 1,-2-5 246,-3 3 1,2-10-323,5 2 0,-4-7 1,6-7-1,-1-8-42,-1-4 0,7 4 0,-4 1 0,2-3 104,5-3 1,-5 1-1,3 2-159,2 2 0,2 11 0,3-4-272,0 6 0,-1 2 1,-1 2-1,-3 6-432,-3 6 1,1-2 0,7 3 0,-1-1 786,1-2 0,0 8 0,0-8 0</inkml:trace>
  <inkml:trace contextRef="#ctx0" brushRef="#br0" timeOffset="352">894 586 8251,'0'-22'225,"-3"1"1,-4-1 302,-7 0 0,-6 10 0,-2 5-235,1 4 1,-1 6 0,0 4-1,3 10-81,4 9 1,-4 1 0,7 9 0,0 3-131,4 2 0,6-5 1,2-2-1,0 0-344,0 0 0,2-7 0,6 2 0,6-7-136,6-8 1,1-4 0,1-10-1,0 0-13,0 0 0,7-3 0,0-6 0,-3-11-80,-1-6 0,-4-11 0,1 6 0,0-3 401,0-5 0,-8-2 0,1-2 0,-1-1 124,-2 1 0,0-8 0,-7-2 1,3-3 52,-4-5 1,-1 1 0,-3 2 0,0 7 2,0 5 1,0 5 0,-3 7 40,-4 12 0,-3 13 1,-6 16-1,1 10 7,-2 9 1,5 16-1,0 11 1,0 2-20,0 6 0,4 2 1,-4 2-1,3 0-290,4 1 1,-5 2 0,3 2 170,2 2 0,3 11 0,2-6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7:15.575"/>
    </inkml:context>
    <inkml:brush xml:id="br0">
      <inkml:brushProperty name="width" value="0.06" units="cm"/>
      <inkml:brushProperty name="height" value="0.06" units="cm"/>
      <inkml:brushProperty name="color" value="#E71224"/>
    </inkml:brush>
  </inkml:definitions>
  <inkml:trace contextRef="#ctx0" brushRef="#br0">0 131 8212,'10'12'-23,"0"7"211,4-4 1,6 2-1,-8 0 124,0-3 0,7-9 0,-4 5-140,4 0 1,3-8-1,0 5 1,-1-4-152,1-3 1,0 0 0,0 0 32,0 0 1,-1-8 457,1 1 505,-10-10 205,-2 15-821,-10-8-1380,-10 10 1,5 7 978,-9 1 0,-1-1 0,-6-7 0</inkml:trace>
  <inkml:trace contextRef="#ctx0" brushRef="#br0" timeOffset="450">66 0 8331,'-22'0'2729,"7"0"-78,1 0-2014,9 0 1,-5 3 0,10 4-342,0 8 1,8-3-1,1 0 1,3 0-95,5 0 0,0 2 0,0 6 1,-2-3-60,2-3 0,2-6 0,3 6 1,0 1 79,-1-3 0,-6 5 0,-1-8-21,3 3 1,-4-7-1,-1 5 241,-3 0 0,1-8 566,-3 5-593,-4 5 0,-3-2 0,-15 7-216,-4-3 1,-3-6 0,0 6-1,0 3 141,1 3 1,-1-6 0,0 1-1,0-1-515,1-2 1,1 8 0,3-8 0,5 2-979,2 1 0,-4-8-1425,7 7 0,2-1 2577,12 1 0,5-4 0,10-10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7:49.620"/>
    </inkml:context>
    <inkml:brush xml:id="br0">
      <inkml:brushProperty name="width" value="0.08571" units="cm"/>
      <inkml:brushProperty name="height" value="0.08571" units="cm"/>
    </inkml:brush>
    <inkml:brush xml:id="br1">
      <inkml:brushProperty name="width" value="0.11429" units="cm"/>
      <inkml:brushProperty name="height" value="0.11429" units="cm"/>
    </inkml:brush>
  </inkml:definitions>
  <inkml:trace contextRef="#ctx0" brushRef="#br0">153 545 8741,'-14'22'0,"2"0"699,2-1 1,-4 1 0,4 2-1,0 5-318,1 8 1,-6 4-1,5 5 1,1 2-359,-1 3 1,-5 7 0,8-7 0,2-5-125,3-7 0,2-1 1,0-9-1,0-2-157,0-3 0,0-12 0,10-5 0,2-14 168,0-7 0,7-8 0,-4-5 0,2-4 67,-3-3 0,6 5 0,-8-5 0,2 0 7,1 0 0,-8 5 0,5-5 0,-2 3 69,-5 4 0,-1 3 0,1 2 0,2 1 55,-2-1 0,-2 12-63,-3 10 0,0 10 0,0 14 0,0 7 170,0 13 1,0 0-1,0 9 1,2 0-84,5 5 1,5-5 0,10-2-1,0-7 122,0-8 0,0-5 1,2-11-1,2-6 140,3-6 0,0-6 1,-7-4-1,0-6-106,0-6 0,-8-8 1,-2-7-1,1-10-272,-1-9 1,-5 2 0,5-7-1,-2 2-86,-6 0 1,-1 0 0,-3 5 0,0 0-412,0 3 1,0-3 0,0 17 0,0 2-3580,0 3 2791,0 2 0,-7 12 1269,-1 10 0,1 20 0,7 14 0</inkml:trace>
  <inkml:trace contextRef="#ctx0" brushRef="#br0" timeOffset="267">872 131 8366,'2'-14'138,"6"-1"0,-6 13 1,5 2 247,-4 12 1,-3 10 0,0 4 0,0 6-489,0 2 1,0 2 0,0 7 0,0 3-371,0 5 1,0-5 0,0 5 0,0-7 471,0-8 0,-10 5 0,-2-7 0</inkml:trace>
  <inkml:trace contextRef="#ctx0" brushRef="#br0" timeOffset="452">567 175 8366,'3'-22'0,"4"0"425,7 0 0,8 1 0,5 1 1,4 3 44,3 3 1,2 7 0,8-5-1,2 2-301,5 5 1,-5 3 0,4 2 0,-4 0-287,-2 0 117,-10 0 0,7 19 0,-7 5 0</inkml:trace>
  <inkml:trace contextRef="#ctx0" brushRef="#br1" timeOffset="835">1961 458 8985,'-22'10'83,"10"-6"0,2 11 0,1 4 243,-6 8 0,3 7 0,-3 9 0,-1 3-245,-4 5 0,-2 0 0,1 9 0,-1 3-350,0-2 0,0-1 0,1 3 1,1-5-2662,6-7 2927,-6-15 1,8-14 0,-10-12 0</inkml:trace>
  <inkml:trace contextRef="#ctx0" brushRef="#br0" timeOffset="1019">1482 654 8839,'19'2'1086,"-2"6"1,-2 6-946,1 5 1,6 6 0,5 1-1,4 3-706,3-2 0,-5 7 1,8 0-1,-1 2 565,-2 0 0,17-9 0,-5 4 0</inkml:trace>
  <inkml:trace contextRef="#ctx0" brushRef="#br0" timeOffset="1302">2287 915 8378,'0'-29'0,"0"0"374,0 3 0,0 9 0,0 2 533,0-2 1,-9 0-1,-6 3 1,-4 9-297,-3 10 0,0 0 0,1 9 0,-1 5-415,0 8 0,8-3 1,1 8-1,4-3-234,4 0 1,2 7-1,3-7 1,0-2-497,0-3 1,3-2 0,2-1 0,4-1-192,4-6 0,1-2 0,8-7 1,2 2 256,5-2 1,-5-5 0,5-7-1,-5-5 615,-2 0 0,0-7 0,0 6 0,-3-1 80,-4-1 1,4 11 0,-4-4 0,4 6 96,3 2 1,-8 0 0,-2 2 0,0 3-618,1 2 1,-6 10-1,7-2 293,3 4 0,3 3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2:47.040"/>
    </inkml:context>
    <inkml:brush xml:id="br0">
      <inkml:brushProperty name="width" value="0.08571" units="cm"/>
      <inkml:brushProperty name="height" value="0.08571" units="cm"/>
    </inkml:brush>
  </inkml:definitions>
  <inkml:trace contextRef="#ctx0" brushRef="#br0">88 501 8750,'-12'12'1101,"2"-2"0,10-13-1212,0-4 0,2 5 1,3-8-136,3 0 1,1 8 0,-1-5 19,6 4 1,-2 6 69,3 4 1,-11-2-1,4 9 1,-6 3 8,-2 3 1,0-6 0,0 1 0,-2-1-349,-6-2 0,6 8-162,-5-6 620,4 6 1,6-8 107,4-5 0,5-5 0,8 1 351,-6 4 1,3-2-1,-7 9 1,2 1 86,5-3 1,-5 7 0,0-4-1,-2 4-89,-6 3 1,-1 7-1,-3 0 1,0-2-162,0-3 1,0-2 0,-3 2 0,-4 2-305,-7 3 0,-6-7 1,-2-7-1,1-1-573,-1-2 0,-7 5 0,0-9 0,2-4-1441,3-1 2059,2-3 0,1-10 0,-1-2 0</inkml:trace>
  <inkml:trace contextRef="#ctx0" brushRef="#br0" timeOffset="231">349 0 8188,'12'22'99,"5"0"0,-7 2 0,2 3 219,5 2 0,10 9 1,4 1-1,3 7 52,5 5 0,2 9 1,2-2-1,-2 5-182,-4 3 0,-16 1 0,-13 4 0,-8 4-222,-8 2 0,-13 0 0,-18 6 0,-9-6-312,-11-2 0,4-5 0,-1-12 0,1-7 346,-1-5 0,7-2 0,-4-1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7:47.457"/>
    </inkml:context>
    <inkml:brush xml:id="br0">
      <inkml:brushProperty name="width" value="0.08571" units="cm"/>
      <inkml:brushProperty name="height" value="0.08571" units="cm"/>
    </inkml:brush>
  </inkml:definitions>
  <inkml:trace contextRef="#ctx0" brushRef="#br0">1131 44 8372,'-10'-12'0,"-2"2"0,-3 3-405,1 0 1,-1-1 0,-7 8-1,1 0 476,-1 0 0,-2 3 0,-3 2 0,-2 4 191,2 3 0,1 3 0,-1 7 1,-2 2-145,3 5 1,1-5-1,6 8 1,2-3-19,3 0 0,-1 9 0,-4-4 0,4 3-25,8-1 1,-3 3-1,3 9 1,2 5 17,3 3 0,2 9 0,0 10 1,0 5-11,0 10 0,0 2 0,0-41 0,0 2 0,0-1 0,0 0 64,0 44 1,0 4 0,0-6 0,-3-2-9,-4-3 0,-5-11 0,-10-8 0,0-7 238,1-5 0,-1-7 0,0 4 0,-2-1-71,-5-6 0,5-9 0,-8-8 0,3-4-340,0-8 1,0-4 0,7-1 0,0-6-194,1-6 1,1-4 0,3-6 0,3-4-243,-3 0 0,5-5 0,0 7 0,0-2-239,0-5 0,7 5 1,-3-2-39,6-3 1,2 5-1,0-3 329,0-2 0,2 5 417,6-2 0,1 6 0,6-6 0,4 9 0,-7-5 0</inkml:trace>
  <inkml:trace contextRef="#ctx0" brushRef="#br0" timeOffset="399">194 2135 8372,'0'14'-657,"0"1"0,0-8 1,-2 5 1495,-6-2-182,6-3 1,-10-7 881,5 0-955,4 0 191,-6 0-703,9 0 0,2 0 0,5 0 1,5 2 23,0 6 1,8-4 0,-6 8 0,6 1-18,1-1 0,1 2 0,2 8 1,3 0-3,2 0 0,-7 7 0,-8 2 1,1 3 94,-3 5 1,-2 9 0,-10 5 0,0 3-18,0 4 1,-12 6 0,-8 4-1,-9 5-30,-5 2 0,-2 3 1,-8 7-1,1 3-113,21-43 1,0 0-1,1 1 1,1 1 0,1 2-1,2 0 1,-12 43-155,5-5 0,9-4 0,3-3 0,2-4 24,6-3 1,13-15-1,11-16 1,9-13-163,5-6 1,9-6-1,8-2 1,-3-5 44,-2-2 0,7-3 0,6-7 1,1 0-271,-2 0 0,3-7 0,-8-3 0,2 0 505,6 1 0,2-18 0,2 3 0</inkml:trace>
  <inkml:trace contextRef="#ctx0" brushRef="#br0" timeOffset="1231">1762 1655 8274,'-22'-24'-1,"-2"-2"1,-3-1 107,-2 8 0,-7-1 0,5 13 0,-1 2 358,1 3 0,-8 2 0,5 0 0,0 0-182,5 0 1,5 7 0,2 3 0,3 2-163,4 5 1,3 9-1,7 6 1,-2-1-184,2 1 0,5 6 0,8-1 0,4 4-11,0 2 0,10-6 0,-3-1 0,8 3 33,-1 2 1,1 2-1,-1 1 1,3 0 123,-2-1 0,-5-7 1,-5 1-1,-5 1 122,-2 4 0,-3-1 0,-10-5 0,-4-5-180,-7 1 1,-13-8-1,-4 3 1,-1-8-186,1-4 0,-6-11 0,8 4 0,3-6-220,2-2 1,4-10-1,6-4 1,6-5-372,6-3 1,2-7 0,2-3-1,6 1 323,6-1 1,6 1 0,4 4 0,2-2 410,3 3 0,0 1 1,-4 4-1,1-1 313,3 0 0,0 8 0,-7 1 45,0 4 0,0 4 0,-1 12 0,-1 8 197,-6 4 1,6 5 0,-6 5 0,3 8-267,-2 4 0,4 0 0,-5-2 0,8-6-72,7-1 0,-5-3 0,8-10 1,-1-4 243,6-8 1,-3-7-1,-1-10 1,-1-9-42,-6-8 0,6-11 0,-5-1 0,-8-7-95,-9-5 1,-8 0 0,-2 10 0,-2 3-287,-6 1 0,-13 13 1,-18 0-1,-10 9-262,-9 6 0,-2 4 1,2 10-1,7 4-302,5 3 1,2 3 0,3 7 0,7 0-2609,13-1 3149,9-9 0,12 17 0,0-4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7:56.173"/>
    </inkml:context>
    <inkml:brush xml:id="br0">
      <inkml:brushProperty name="width" value="0.08571" units="cm"/>
      <inkml:brushProperty name="height" value="0.08571" units="cm"/>
    </inkml:brush>
  </inkml:definitions>
  <inkml:trace contextRef="#ctx0" brushRef="#br0">1850 1176 8151,'0'-15'474,"0"1"1,2 7-1,6-5-76,6 2 1,8 0 0,4 5 0,8-2 82,7 2 1,1-4 0,13 1-1,1 4-248,0 1 0,-1 3 0,3 0 1,-9 0-460,-11 0 0,1 0 1,-10 0-1013,-2 0 0,-5 10-509,-8 4 1747,-4-4 0,-10 0 0,0-10 0</inkml:trace>
  <inkml:trace contextRef="#ctx0" brushRef="#br0" timeOffset="516">2873 675 8241,'15'-2'0,"-3"-6"145,-2-6 1,7-5 535,-3-3 1,-4 7-390,-3 1 0,-5 11 0,-2 3 0,-2 12-173,-5 8 0,-3 4 0,-7 3 0,3 4-72,-3 3 0,-3 0 0,-1 5 0,-4-1-428,-4 8 0,5-2 0,-5 7 1,5-5-415,2-3 1,0 1 0,1-3 794,-1-5 0,0-4 0,0-11 0</inkml:trace>
  <inkml:trace contextRef="#ctx0" brushRef="#br0" timeOffset="733">2547 632 8224,'7'21'-6,"3"1"209,2 0 0,-5-8 0,5 1 0,0 2 241,0 2 0,-4 5 0,6 3 0,3 5-113,2 1 0,3-4 0,0 8 0,0 1-238,-1 4 1,4 1-1,1-2 1,3-2-772,-2-3 1,0-9 0,-1 2 677,3-5 0,0 8 0,-7 1 0</inkml:trace>
  <inkml:trace contextRef="#ctx0" brushRef="#br0" timeOffset="1497">3135 632 7648,'0'-15'933,"0"1"0,0 6 716,0-6-1234,-10 9 0,8-2 1,-6 14-136,6 7 1,2 8-1,0 7 1,0 8-71,0 4 1,0 5 0,0 2 0,0 5-187,0 3 0,0 2 1,0 5-1,-3-5-288,-4-7 1,2-5-1,-7-3-1020,3 1 993,-8-10 0,14-22 0,-4-19 0,7-13-25,7-9 1,5 3 0,10-8 0,0 2 65,0 6 0,7 1 0,0 4 0,0 1 302,2 6 1,-7 4 0,5 10 0,-4 0 302,-4 0 0,1 3 1,-2 4-1,-6 7 295,-7 6 1,-4 9-1,-6 2 1,-4 1-126,-7-1 0,-15 1 0,-8-6 0,-1 3-343,1-2 1,-4-3-1,5-5 1,-3-2-711,3-2 1,-3-10 0,10 4 0,2-1-2967,3-1 3494,2 0 0,1-7 0,-1 0 0</inkml:trace>
  <inkml:trace contextRef="#ctx0" brushRef="#br0" timeOffset="2047">630 348 8256,'-55'0'-1104,"4"0"1,7 0 1135,8 0 0,-5 10 0,5 5 0,-5 4 18,-3 3 0,3 9 0,2 6 0,5 4 95,3 2 0,-1 10 0,6 10 0,-3 12 53,2 13 1,13 6 0,6 0-1,7-43 1,2 0-27,2 2 1,2 0 0,1 5-1,2 0 1,5 1 0,3-1-1,2-1 1,3-1-116,2 0 1,2 0 0,3-2 0,2-2 0,6 0 0,3-2 0,2-4 0,3-3-98,1-4 0,2-3 1,4 0-1,2-4 1,-3-7-1,2-4 1,0-1-1,2-1 40,0-1 0,1-2 0,2-4 0,0 0 0,-3-2 0,1 2 0,-3 1 0,0 0 0</inkml:trace>
  <inkml:trace contextRef="#ctx0" brushRef="#br0" timeOffset="2463">3723 0 8125,'21'0'47,"1"2"0,2 3 0,3 7 236,2 8 0,0-1 1,-5 20-1,3 4 51,2 6 0,0 19 1,-7-1-1,0 8 12,-1 8 1,-9 1 0,-4 6-1,-6 2-194,-2 2 1,-7-43 0,-3 0 0,-14 43 0,-10-2-101,12-47 1,-2 0 0,-19 32 0,-11-4 0,4-8-158,-1-7 0,0-14 0,10-15 1,4-5-1005,8-2 1,8-8 1108,6 1 0,15-20 0,12 2 0</inkml:trace>
  <inkml:trace contextRef="#ctx0" brushRef="#br0" timeOffset="2847">4202 1263 7287,'22'0'459,"-1"0"0,3 0-171,6 0 0,3 0 0,11 0 1,2-2-319,5-6 1,-5 6 0,7-5 0,-2 2-233,0-2 0,-8 4 0,-9-6 1,0 1-977,0 1 1238,-8-10 0,-4 5 0,-12-10 0</inkml:trace>
  <inkml:trace contextRef="#ctx0" brushRef="#br0" timeOffset="3082">4332 1067 8061,'-36'-2'-824,"0"-3"0,0-2 2169,2 2 1,2-7-551,10-3 0,10 3 0,7-2-461,10-3 1,7 7 0,13 0-1,4 3-248,7 0 0,5-1 1,3 6-1,-1-3-408,1-2 1,7 0 0,-1 7 0,1 0-481,2 0 0,-7 0 1,5 0-1,-5 2 802,-2 5 0,9-4 0,3 6 0</inkml:trace>
  <inkml:trace contextRef="#ctx0" brushRef="#br0" timeOffset="3347">5225 784 8480,'10'-19'595,"-10"4"0,-3 5 0,-11 10 0,-3 0-402,-2 0 1,-6 10 0,-1 7 0,-3 10-181,2 9 1,3 5 0,2 5-1,0 2-97,1 3 0,9 10 0,4-6 1,6 4 56,2-1 0,10-12 1,7-3-1,9-14 289,10-12 0,6-7 1,4-13-1,2-6 295,3-13 1,0-10 0,-8-14-1,1-2-54,-1-3 0,-2-14 0,-4 4 1,-11 3-368,-9 3 1,-7 4 0,-10 5 0,-3 0-501,-4 2 1,-15 6 0,-16 16 0,-8 0 363,-5 0 0,-19 1 0,2-1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8:13.322"/>
    </inkml:context>
    <inkml:brush xml:id="br0">
      <inkml:brushProperty name="width" value="0.06" units="cm"/>
      <inkml:brushProperty name="height" value="0.06" units="cm"/>
      <inkml:brushProperty name="color" value="#E71224"/>
    </inkml:brush>
  </inkml:definitions>
  <inkml:trace contextRef="#ctx0" brushRef="#br0">196 218 8065,'-7'-14'-524,"0"-1"0,-8 8 0,6-5 936,-4 2 1,6-5-234,-7 8 0,6-7 0,-6 6 183,-3 4 0,7-1 0,1 0 169,-1-2 1,5-1-93,-9 8 1,6 0-112,-6 0-537,9 0 257,-5 0 1,13 8-1,2 1 62,2 3 0,2-4 0,-1 4 1,4 0 44,0 0 0,5-5 1,-7 5-1,2 0 55,5 1 1,-5-6 0,2 5 0,3 0-76,2 0 0,-4 0 0,0 5 1,1-2-72,4 2 1,2 0 0,-1-1 0,1-1-11,0 2 0,0 2 0,2 3 0,3 0-70,2 0 0,2-1 0,-4 1 0,2 2 64,-3 5 0,6-4 0,-1 4 0,1-5-11,-1-2 1,-2-1 0,-5 1 0,3 0-31,2 0 1,0-1-1,-7 1 1,0 0 7,-1 0 1,1-3 0,0-2-1,-3-2 8,-4 2 0,4-1 0,-4 1 0,4-2-7,3 2 0,0 2 1,-1 3-1,1 0 1,0-8-1,0 1 1,-1-1-13,1-2 0,7 8 1,0-6-1,-2 6-3,-3 1 0,0 1 0,3 0 0,2 0-1,-2 0 0,-3-1 0,-2-1 0,-3-3 16,-5-3 1,6 1 0,-6 6 0,3 1 8,-2 0 0,4-7 0,-4-1 1,2 3 15,-3 2 1,5 3 0,-4 0 7,4 0 1,3-1 0,0 4 0,0 1 40,-1 3 0,1-5 0,2-7 0,3 5-29,2 2 1,0-4 0,-7 9 0,0-5-23,-1-2 1,11 0 0,-1-1 17,-4 1 1,2 0 0,-15-3 0,3-2 4,-2-2 0,4-1 0,-4 6 0,2-4 22,-3-1 1,3 0-1,-7 6 1,2-1-85,5-6 0,0 6 0,0-6 1,-3 5-18,3 3 0,3-2 0,-1-4 1,-2-1-6,-3 2 0,1-5 0,7 3 1,-1 1 15,1 4 0,-7-6 0,-1 1 0,3-1 118,3-2 1,-6 8 0,1-6 3,2 6 0,2 1 1,3 1-93,-1 0 0,-6-7 0,-1-1 51,3 3 1,-4 0 0,1 0-74,3-3 1,-5-6-1,3 6-26,2 3 0,2 0 0,0 0 0,-2-5 11,-2-2 1,-1 7 0,8-3 9,0 6 0,0-6 0,-1 1 31,1 2 0,-3-5 0,-2 0 0,-2 0 68,2 0 1,-5 0-1,0 5 1,0-5 16,0-2 0,3 7 0,7-5-112,-1 0 1,-6 5 0,-1-8 0,3 4 20,3 4 0,4 2 1,2 3-1,3-1-224,-2 1 0,0 0 0,-3 0 281,-2 0 1,4-1 0,-11-1 0,4-3 50,3-3 0,-8-2 0,1 5-98,2-2 0,-5-8 0,3 5-62,1-2 1,-3 4-1,-1-4-41,-3 2 0,6-5 0,-5 5 41,2-2 0,0 7 1,5-5-1,-3 3 21,3-1 1,0-7 0,0 8 0,-2 2 3,1 2 0,1-4 1,0-1-1,-2 3 76,2 3 1,2 1 0,3 1-24,0 0 0,-8-3 0,-2-2 1,0-5-75,1-2 1,-6 4-1,5-4-115,-2 2 1,6 0 0,-3 5 76,-1-2 1,0-8-1,-5 8 62,8 1 1,1-3 0,1 1-1,-2 3 28,2 2 1,0-4 0,0-1 0,-3 3 60,3 3 1,3 2 0,-1-1-72,-5 1 0,3-7 0,-7-3 0,0 0 93,-1 0 1,1-5-69,-3 8 1,-2-3 0,7 5-10,-2-3 1,7-9-1,-5 5-25,0-1 0,0-6 1,-7 6-1,5-1 9,2-1 1,0 3 0,5-5 48,-3 2 0,1 7 1,4-4-51,-4 2 1,4-7-1,-7 5-46,0-1 1,0-6 0,-7 6 29,3 1 0,8-5 131,-1 9 1,4-1 0,3 3 0,-3-1-14,-4 2 1,4-5 0,-4 3 0,4-1 19,3-2 1,0 7-55,0-4 0,-8 2-170,1-3-19,-11-4-48,6-10 689,-10 0 8,0 0 12,10 0 1,-10 0-223,0 0 1,-3-2 0,-11-6-137,-3-6 0,-2-5 1,-6-3-1,-1 0 61,-3 0 1,-8-2 0,6-3 0,-1-2 22,1 3 0,-8-6 0,3 1 1,-5-3-60,-3-5 1,1 5 0,-1 1 0,1-1-132,-1 0 0,3 5 1,2-5-1,5 2 73,3 6 0,-8-6 0,5 3 0,0 3-113,5 2 1,-2-6 0,0 1 0,-1 3 16,1 2 0,2-1 1,7-1-1,-2-3-18,-5 2 0,4 3 0,-4 2 1,5 0-51,2 1 0,-2-1 0,-2 0 0,-3 0 0,2 1 0,3-1 0,2 0 0,0 3 0,0 4 0,1-4 0,-1 4 0,0-4 0,0-3 0,1 0 0,-1 3 0,0 4 0,0-4 0,3 5 0,2-6 0,2-2 0,1 1 0,-8-1 0,0 0 0,1 0 0,-1 1 0,0-1 0,3-2 0,4-5 0,-4 4 0,4-4 0,-4 5 0,-3 2 0,0 1 0,1-1 0,-1 0 0,0 0 0,-2 0 0,-3 1 0,-2-1 0,3 0 0,1 0 0,4 1 0,-1-1 0,-5 0 0,3 0 0,5 3 0,-1 4 0,8-4 0,-2 5 0,-3-3 0,-3 2 0,1-4 0,2 4 0,3-2 0,-3 3 0,0-6 0,0 6 0,2-6-90,-2-1 1,-2-1 0,-3 3-1,0 2 13,1 2 1,6 1 0,1-6 0,-3 3 60,-3 3 0,6 2 1,-1-5 96,-2 2 1,-2 3-1,0-5 1,2 3-2,2-3 1,1 5-1,-8-3-84,0-2 0,0 0 0,3 0 0,2 3 22,2-3 0,1 5 0,-8-3 1,0-2-11,1-2 1,-1-3-1,0 0 1,0 1-13,0-1 1,1 0 0,-1 0 0,0 1-74,0-1 0,1 2 0,-1 3 0,0 3 53,0-3 0,8 0 1,-1 0 82,-2 3 0,-2 2 1,-3-5 6,0 2 1,8 3-1,-1-5 1,-2 5-67,-2 2 0,5-7 0,-1 5 0,-2-2-115,-2-1 1,4 1 0,1-6-1,-1 3 60,3 3 1,-7 2 0,7-5 0,-3 2 29,1-2 0,1 5 0,-3-2 0,1-1-30,-2 3 1,0-7 0,0 7 0,3-3 34,-3 1 1,5 6 0,-3-4 0,-2 0-38,-2 0 1,4 0 0,1-5 50,-3 3 0,-2 1 0,-1-4 0,3 3-5,3-3 0,-1 5 0,-7-3 16,1-2 0,-1-2 0,0 0 0,3 2-20,4 2 1,-4 1-1,4-6 1,-2 4-3,3 1 0,-5 8 1,4-8 6,-4-2 1,-3-2 0,0-3-14,0 0 1,1 1 0,1-1 0,3 2-23,3 6 1,-1-5 0,-7 4 0,3-4-70,5-3 1,-6 7 0,6 1 0,-6-1 3,-1 3 1,6-7 0,1 7 0,-1-3 72,3 1 0,-7 7 0,4-8 6,-4-2 0,-1 5 0,3 0 0,5 0-20,3 0 0,-8 4 0,5-6 0,-3-3-70,1-2 0,6 4 0,-6 1 0,-1-3 48,3-3 1,-5 6 0,10-1 0,0 1 3,-3 2 0,5-8 0,-7 6 126,2-6 1,-4 6-1,4 2 140,-2 2 1,5 0-163,-8 3 1,8 5 0,-5-8-47,2 0 1,1 8 178,1-5 248,6 4 1,-8 3-593,10 0 226,0 0 0,8 3-5,-1 4 1,2-2-1,-1 7 1,4 0-27,0 0 0,7 0 1,-4 5-1,4-2-21,3 2 1,0 2 0,-1 3 0,4 2-32,4 5 0,-3-2 0,11 6 1,1 1-126,3 0 0,3 3 0,0 8 0,-1 4 116,1 2 1,-1-1-1,1-8 1,-3-4 169,-5-1 0,3-8 1,-10 5-1,0-3 24,2-4 0,-6 4 1,4-2-1,-5-2-63,-2-3 0,2-2 0,2-1 0,4 4-84,-4 4 0,1-5 0,-1 5 0,6-2 7,2 2 0,-8-5 1,6 5-1,-3-5 1,0-2 0,0 0 0,-7-1 0,-1 1 31,1 0 1,0 0 0,0-1-1,0 1-23,-1 0 0,-4 0 1,0 0-1,5-1-38,2 1 0,-5 2 1,13 3-1,-3 4-126,0 3 1,7-5 0,-4 8 0,2 1 49,4 3 1,-4-7-1,0-5 1,-2-2 209,-6 2 0,6-5 0,-3 5 0,-3-5-29,-2-2 0,-2 0 0,0 0 0,0 0 50,0-1 1,-3-6 0,-2-1-1,-3 1-1,3-3 0,3 7 0,1-4-70,1 4 1,0 3-1,0 0 1,0-1-36,-1 1 0,1 0 0,0 0 1,0 0-108,-1-1 1,1 1-1,0 0 1,0 2-32,0 5 1,7-5 0,0 5 0,-3-4-13,-2-4 0,-2 1 0,0 0 1,0 0 20,0-1 1,-1 1 0,1 0-1,0-3 147,0-4 0,-8 2 0,1-7-33,2 2 1,2 0-1,3 5-57,0-3 0,-8-7 1,-2 8-1,0-1-63,0-1 0,0 6 0,5-7 1,-2 3-53,2-1 0,0 1 0,0 6 0,-3-1-49,3-6 0,3 6 0,1-6 0,1 5 72,0 3 1,0-7-1,-1-1 1,1 3 22,0 3 0,0 1 0,0-1 1,-1-3 67,1-3 0,-7 1 0,-1 6 0,3-1 169,2-6 0,-4 3 0,-1-7 0,1 2 35,-3 5 1,7-5-202,-4 3 1,4-1 6,3 8 0,0-3 0,0-2 0,-3-2-79,-5 2 0,6-5 0,-6 2 0,6 3-6,1 3 0,-6-1 0,0-2 1,1-3 154,4 3 1,-6 0-1,1 0 1,-1-2 57,-2 2 0,8-5 0,-6 2-115,6 3 0,-6-7 1,-2 0-1,0-3-27,1 0 0,-6 8 0,7-6 67,3 3 1,-5-4 0,3 6 2,2 3 1,2 2 0,3 1-17,0-6 0,-8 3 0,1-7 1,2 2 1,2 5 0,3 2 0,0 3-23,-1 0 1,1-8 0,0 1-202,0 2 0,-1-5 82,1 2 1,0-1 86,0 1 0,-8 3 1,-2-7 67,-2 2 1,7-5 103,-2 8 0,1-8 0,1 5-119,-2-2 0,-8 4 0,8-7-78,2-2 0,-5 5-174,2-3 207,-9 10 0,7-15 0,-7 8 57,2 0 0,3-5-7,-3 9 1,5-2 0,8 5 4,-6-2 0,3-8 0,-7 8 22,2 1 0,2 4 82,8 2 1,0-3 0,-3-2 0,-2-5 60,-2-2 0,-1 4-123,8-7 1,0 8 798,0-8-569,-10 0 0,-5-7 1,-12-2-185,-2-5 1,-10 4 0,5-6-1,-3 1 16,1 1 1,7-3 56,-8 3 1,1-2 0,-6-8-423,6 2 0,-3 8 1,7-5-1,-2 0 174,-5 0 0,-2-1 0,-3-3 0,0 1 241,0-2 0,-2-5 1,-2-4-1,-6-3 3,-2 2 1,0-4 0,-4-1-1,1 1-35,-1-1 1,-4-4-1,1 4 1,3 1-74,1 0 1,8-1 0,-5 5 0,3-2-62,4 3 0,3 2 1,2 2-1,1 0-27,-1 0 0,0-7 0,-2 0 0,-3 3 50,-2 1 0,0 4 0,7-1 0,1-2-30,-1-5 0,-2 4 0,-3-4 0,-2 3 0,2-3 0,-4 5 0,2-8 0,0 3 0,-3 0 0,6-2 0,-8 4 0,0-5 0,0-1 0,8 6 0,-6-2 0,3 2 0,0-2 0,-7 5 0,7-5 0,0 2 0,-3-2 0,8 5 0,-5-5 0,2 5 0,-2 2 0,5-2 0,-5-3 0,5-2 0,2 3 0,0 2 0,-2-1 0,-3-1 0,-2-3 0,-2-3 0,4 6 0,-2-3 0,3 2 0,-6-4 0,3-1 0,0 1 0,-2-1 0,7 3 0,-8 7 0,3 1 0,0-1 0,0 7 0,7 1 0,0-1 0,1 3 0,-1-7 0,-2 4 0,-5-4 0,12 0 0,-5 2 0,3 2 0,-1-2 0,-2 0 0,1 0 0,-1 3 0,0-3 0,0-2 0,1-3 0,-1 0 0,0 0 0,8 8 0,-1-1 0,-2-2 0,-2-2 0,-3-3 0,0 0 0,0 1 0,1-1 0,-1 0 0,0 0 0,0 3 0,3 2 0,2 2 0,2-2 0,1-2 0,-8-3 0,0 1 0,1-1 0,1 7 0,3 1 0,3-3 0,-3-3 0,-3-1 0,-1-1 0,-1 0 0,0 0 0,0 1 0,1-1 0,-1 0 0,0 7 0,3 1 0,2-3 0,2-2 0,1-3 0,-8 3 0,0 2 0,0 2 0,1 1 0,-1-8-58,0 0 1,0 0 0,1 3 0,-1 2-72,0 2 1,0 1-1,0-5 109,1 4 0,-1-4 1,0 4 9,0-4 0,1-1 1,1 3-1,3 3-28,3-3 1,-1 5 0,-7-3 0,1-2-82,-1-2 0,0 5 0,3-1 0,2-2 58,2-2 1,1 4 0,-6 1 0,3-3-83,3-3 0,-1 6 0,-6-1-19,-1-1 0,0-4 0,0-2 63,1 1 1,-1-1 0,0 0-1,0 0 0,3 0 0,2 1 0,2 1-6,-2 6 0,5-6 0,-2 8 0,-3-2 54,-2-1 0,4 8 0,1-7 38,-3-3 1,5 0 0,-3 2 0,0 6 64,3-1 0,-7-2 0,4-8 125,-4 6 1,5-6-1,-1 6-133,-2-5 1,0-3 0,0 2 0,3 4 64,-3 1 0,5 3 1,0-5 137,2 2 0,-5 1 291,8-8 358,-10 10-212,15 2-684,-8 10 0,10 0 0,-2-7 0,-6 0 0,6 0-562,-8 7-3156,10 0 0,0 2-3461,0 5 7179,10-4 0,2 16 0,10-7 0</inkml:trace>
  <inkml:trace contextRef="#ctx0" brushRef="#br0" timeOffset="780">153 66 7517,'-8'-15'-103,"1"1"0,-2 9 1278,1-3 0,-1 4-358,-6-4 1,-2 8-313,10 0 0,0 3 1,7 11 157,0 3 1,0 3 0,0 1-134,0 1 0,0 7 1,0 0-1,0 0 121,0 3 0,7-6 1,0 8-1,0 0-53,3 0 1,0 5-1,7 7 1,-5 2-153,-3 0 0,6-14 0,-5 7 0,-1-4 392,1-3 1,-3-8-559,-7 3 1,0-17-120,0-12 1,-2-12-1,-3-14 1,-5-6-1222,-2-2 0,5-2 1,-5-10-1,0-2 432,0-3 0,4 2 1,-4 11-1,0 1 452,0-1 1,7-1-1,-4 0 1,1 5 348,1 3 0,-3 2 0,6 7 919,-4 0-802,1 1 1,7 11-1,0 10 1,2 12 124,6 7 1,-3 3 0,7 0 0,-3 2-113,-4 5 1,5-2-1,0 7 1,-1 0 53,1-1 1,4-4-1,-6 8 1,-1 1-115,3 4 1,-6-1 0,9-3-1,-1-1-122,0 1 1,-7 1 0,4 0 0,-1-5-162,-1-3 0,0-9-383,-7-7 0,0-6-25,0-2 1,-2-16-1,-3-23 1,-5-2 111,-2-4 1,5-3-1,-5-5 1,0-3 253,-1-2 0,1 1 1,-2 6-1,4 3 125,0 5 1,6-3 0,-8 10 0,2 2 647,5 3 0,3 10 160,2-1-728,0 10 0,0-2-542,0 14 1,2-4 0,3 6-4137,2 1 1137,0-8 0,3 8-689,5-10 4107,4 0 0,3 0 0,-1 0 0</inkml:trace>
  <inkml:trace contextRef="#ctx0" brushRef="#br0" timeOffset="1264">218 153 8383,'-22'0'577,"8"0"0,-1-3 527,-2-4 0,5 5-165,-2-6 0,2 4 0,-5-1 1758,2-3-1819,10 1 0,-2 7 1,14 0-390,8 0 0,4 0 1,3 0-1,2 0-190,5 0 0,-2 0 1,9 0-1,3 0-102,2 0 1,2 7 0,1 1 0,0-1-173,-1 3 1,1-8 0,2 8-1,0-3-74,-3 0 1,3 1-1,-17-6 1,-2 3 108,-3 2 1,-2 0 0,-3-4 205,-4 4 1,-8-5 0,-14 6 123,-8-6 1,-11-2-1,-6 0 1,-2 0-244,-5 0 0,-2 0 0,-2-2 0,-1-3-439,1-2 0,-1-8 0,1 5 0,-1 1-7,0-1 1,1-5 0,2 6-1,4-1 214,8 0 182,5-6 0,17 13 1,12-4-1,17 4 604,9 3 0,13 3 0,6 2 1,-1 4-441,-3 3 0,2-7 0,-2 3 1,-5-6-262,0-2 0,-9 7 0,-1 0 0,1-2 0,-8-2-1818,5-3 1,-14-3-1229,-8-4 1,-14-3 3045,-8-4 0,-4-5 0,-3 6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8:16.485"/>
    </inkml:context>
    <inkml:brush xml:id="br0">
      <inkml:brushProperty name="width" value="0.06" units="cm"/>
      <inkml:brushProperty name="height" value="0.06" units="cm"/>
      <inkml:brushProperty name="color" value="#E71224"/>
    </inkml:brush>
  </inkml:definitions>
  <inkml:trace contextRef="#ctx0" brushRef="#br0">436 893 8184,'0'-21'147,"0"6"0,0 1 570,0-3 0,-3 7-112,-4 3 1,2 4 0,-7 6-235,3 4 1,-1 5 0,3 10 0,-5 0-41,-1-1 1,-6 11 0,7 2 0,-3 2-302,1 0 1,7-7 0,-5 5-1,-1 0-503,1 0 0,5-7 0,-5 2 1,0-8-378,0-6 1,5 2 0,-6-7 0,1-1-496,0 1 1,5-3 1344,-8-7 0,1-9 0,-8-4 0</inkml:trace>
  <inkml:trace contextRef="#ctx0" brushRef="#br0" timeOffset="200">0 959 8184,'15'0'400,"-1"0"0,-6 0 1,4 2-1,0 3 148,0 2 0,-5 10 1,8-5-1,2 3-193,2-1 1,5 1 0,3 7 0,2-1-322,-3 1 1,6 0 0,-1 0 0,1 0-472,-1-1 0,1-6 0,-6-1 0,3 1-741,-2-3 1178,-3-2 0,8-1 0,1 3 0</inkml:trace>
  <inkml:trace contextRef="#ctx0" brushRef="#br0" timeOffset="552">784 1089 8710,'-22'-21'1257,"8"9"0,-1 4-377,-1 6 0,3 2 0,-1 0 0,-1 2-261,3 6 1,-5 4-1,8 9 1,-1 1-435,0 0 1,3 0-1,7 0 1,0-1-530,0 1 0,0 7 1,2-2-1,6-5-582,6-6 1,6-3 0,1 1 0,1-7 82,0-4 1,7-3 0,0 0-1,-2-3 467,-3-4 0,-5-5 0,-2-12 1,-2-3 408,2-2 0,-5 0 0,0 7 1,0 1 894,0-1 0,-7 0 71,2 0 1,-5 8 0,1 2-542,4 2 0,-4 12 0,4 13 0,-2 4-453,2 3 1,-2 0 0,7 0 0,0 2-741,0 5 1,-5-7-1,5 2 1,1-10 734,-1-4 0,2 7 0,8-5 0</inkml:trace>
  <inkml:trace contextRef="#ctx0" brushRef="#br0" timeOffset="802">109 654 8155,'-22'-7'0,"3"-3"1165,5-2-63,-6 7 0,27-5 0,3 8 0,14-3-676,13-2 0,6-3 1,6 5-1,4-2-433,2 2 1,4-4 0,3 1 0,-1 3-766,-3 3 1,-7 2 0,4 0 0,-1 0 771,-6 0 0,-2 19 0,-2 6 0</inkml:trace>
  <inkml:trace contextRef="#ctx0" brushRef="#br0" timeOffset="1152">1350 959 8094,'22'9'198,"-7"-6"1,-3 7 0,0-3 530,0 0 1,-5 0 0,8-7-109,2 0 0,2 0 0,3 0 0,0 0 159,-1 0 1,8 0 0,3 0 0,-1 0-192,1 0 1,-1 0 0,-4 0 0,2-2-753,-2-5 1,-11 4 0,-1-4-3752,2 5 3914,-7 2 0,-10 0 0,-12 0 0</inkml:trace>
  <inkml:trace contextRef="#ctx0" brushRef="#br0" timeOffset="1867">2439 589 8036,'10'-22'0,"-8"0"0,8 0 1650,0 0-1110,-8 1 1,5 18 0,-11 11 0,-6 11-142,-2 10 0,5-2 0,-6 9 0,1 3-131,0 2 0,5 2 1,-5 1-1,0-3-435,0-5 1,4 5 0,-4-4 0,3 4-501,4 2 1,-5-6 0,0-4-1,1 1-505,-1 0 1,-4-14-1,4-1 1172,-2-7 0,-3-5 0,-6-7 0</inkml:trace>
  <inkml:trace contextRef="#ctx0" brushRef="#br0" timeOffset="2083">2113 567 8036,'9'-12'812,"-4"2"-313,10 10 0,-8 2 0,5 6 1,0 6 206,0 6 1,3 9 0,7 2-1,-1 1-212,1-1 0,10 8 0,1-3 0,4 3-331,-1-3 1,-7 5 0,5-7-1,0 2-574,0 1 1,0-8-1,2 4 1,-7-3-1160,-5-11 1,-9 3 1569,-1-8 0,1-4 0,6 0 0</inkml:trace>
  <inkml:trace contextRef="#ctx0" brushRef="#br0" timeOffset="2618">2701 589 7965,'0'14'-117,"0"1"0,2-11 0,3 6 904,2 0 0,0 2-405,-7 10 1,0-1 0,3-1-46,4-6 0,-5 6 0,6-6-44,-6 6 0,-2-6 1,0 1 87,0 2 1,0 2-315,0 3 1,0-1-677,0 1 445,0-10 1,10-2-1,4-12 205,6-6 0,4 6 1,2-8-1,6 3 423,2 0 1,2-1 0,5 8 0,-2 3 44,-3 4 1,-2 5-1,2 10 1,-9 0-29,-10 0 1,0-1 0,-10 1 0,-4 0-136,-8 0 1,-7-8-1,-13 1 1,-4-1-561,-7-2 1,-5 5 0,-3-10 0,1-2-856,-1-2 0,8-3 1,0 0-1,-1 0-257,4 0 1,1 0-1,10-3-1303,1-4 2629,8 5 0,-6-27 0,7 4 0</inkml:trace>
  <inkml:trace contextRef="#ctx0" brushRef="#br0" timeOffset="2917">2287 262 8716,'-12'-10'1171,"2"8"1,12-8 0,6 10-1,9 0-520,9 0 1,15 0-1,13 3 1,1 1-371,6 4 0,4-1 0,5-7 1,5-2-814,3-6 1,-15 3 0,0-7 0,-8 0 531,-6 0 0,-3-2 0,-3-8 0</inkml:trace>
  <inkml:trace contextRef="#ctx0" brushRef="#br0" timeOffset="3733">741 240 8020,'12'0'1915,"-3"0"1,-9 3-208,0 4-1304,0-5 0,3 15 1,2-7-285,2 2 0,0-5 0,-4 5 0,2 0-140,2 1 0,10-6 0,-3 7-92,6 3 1,1 3 0,1-1 0,0-2-50,0-3 0,-1 1 0,-1 7 220,-6-1 0,3-6 0,-9-1 0,-4 3 211,-1 3 1,-3 2 0,-3-1 63,-4 1 1,-5 0 0,-10 0-498,0-1 0,3 1 1,2-2-1,5-3-1299,2-3 1,-4-7-1655,7 8 3116,-1-10 0,8 4 0,0-9 0</inkml:trace>
  <inkml:trace contextRef="#ctx0" brushRef="#br0" timeOffset="4400">3049 44 9569,'0'-12'2359,"0"0"-1750,0 5-302,0 4 0,2-6-195,6 9 1,4 0-1,10 0 1,-1 0 107,1 0 0,2 2 0,3 3 0,2 2 94,-2-2 0,-3 0 0,-2 2-134,-1 8 1,-9-3-1,-4 2 1,-6 3 6,-2 2 0,-2 11 0,-6 1 0,-9 3-106,-9 5 0,2 2 0,-8 2 1,3 1-380,0-1 1,0 1 0,5-1 0,0-1-399,2-6 1,-2-5-1,16-9 696,4 0 0,1 0 0,3-1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8:24.387"/>
    </inkml:context>
    <inkml:brush xml:id="br0">
      <inkml:brushProperty name="width" value="0.08571" units="cm"/>
      <inkml:brushProperty name="height" value="0.08571" units="cm"/>
    </inkml:brush>
  </inkml:definitions>
  <inkml:trace contextRef="#ctx0" brushRef="#br0">545 327 8335,'-22'0'-208,"-2"0"1,-3 0 173,-2 0 1,-2 0 0,4 0 0,-4 0 322,-3 0 0,-2 12 0,-8 7 0,3 10-22,5 5 1,-3-7 0,12 4-1,6-2-179,4 0 0,12 8 0,-2-6 0,7 0 140,7 1 0,5-3 0,12-5 0,3 0 31,2-2 1,9 5 0,-4-13 0,3 6 59,-1 1 0,-7 1 1,2 0-1,-4 0 22,-8 0 0,-4-1 0,-1 3 0,-6 3-153,-6 2 0,-4 7 0,-6-7 0,-6 1-290,-5 1 1,-13-7 0,-4 5 0,-3-5-295,3-2 1,-5-7 0,4-3-1,-1-3-121,1-4 1,6-2 0,12-6 0,2-4-645,2-7 0,10-6 0,-2-2 1161,5 1 0,11-11 0,3-2 0</inkml:trace>
  <inkml:trace contextRef="#ctx0" brushRef="#br0" timeOffset="267">697 893 7831,'13'10'300,"-4"-6"1,-9 11 0,0 2 252,0 2 0,0 3 0,0 2 0,0 3-101,0 2 1,0 2 0,0-4-220,0 2 0,3 0 0,4-10 1,7-4 132,6-8 1,2-4 0,-1-6 0,1-4-227,0-8 0,0-11 0,-3-3 0,-4 2-141,-8 3 1,-5 2 0,-2 0 0,-2 1-302,-5-1 1,-8 7 0,-12 3-1,-2 3-332,3 4 1,2 0 0,2 0 0,0-2-992,0 2 1625,10 3 0,-7 2 0,7 0 0</inkml:trace>
  <inkml:trace contextRef="#ctx0" brushRef="#br0" timeOffset="1115">1503 828 8107,'20'9'-227,"-6"6"771,-7 4 1,-4 3 0,-3 0 0,0 0-341,0-1 1,0 1-1,0 0 1,0 0-87,0-1 0,7 8 0,3-2-64,2-8 0,2 1 83,8-13 0,0-9 0,-3-13 0,-2-4-10,-2-3 1,-8-7 0,5-3 0,-2-1 156,-5-6 1,-3 5 0,-2 0-1,0 0 40,0 0 1,0 8-441,0-3 0,-2 14 0,-3 10 27,-3 10 0,1 7 0,7 13 0,0 1 108,0 3 1,10 7 0,2-4 0,2 2 102,1 4 1,2-6 0,10-3 0,2-5 343,-3-2 0,6-10 0,-1-5 1,3-4 124,5-3 1,-8-3 0,1-6 0,-6-11-397,-4-6 0,5-6 0,-15 6 1,0-6-203,-5-2 0,3 5 0,-3-5 1,-2 3-530,-3 4 0,-9-4 0,-3 2 0,-2 5-548,-5 7 0,0-3 0,0 8 0,3 0-805,-3 5 0,5 4 1889,-3 3 0,1 20 0,-8 4 0</inkml:trace>
  <inkml:trace contextRef="#ctx0" brushRef="#br0" timeOffset="1916">3136 719 8359,'0'-12'2664,"-7"4"-2211,0 16 1,0 4 0,7 10-1,2-1-332,5 1 0,-2 0 0,7 0 0,0-1-697,0 1 0,1 0 0,3 0 0,-1-3 576,2-4 0,2 4 0,3-7 0</inkml:trace>
  <inkml:trace contextRef="#ctx0" brushRef="#br0" timeOffset="2048">3289 436 8096,'-15'-22'-79,"-2"0"1,0 0-53,-2 1 1,0 6-327,-3 1 0,7 11-547,1 3 1004,9 10 0,-5 12 0,10-1 0</inkml:trace>
  <inkml:trace contextRef="#ctx0" brushRef="#br0" timeOffset="2367">3811 632 8112,'-21'-29'403,"-1"0"1,0 2 0,0 12 0,1 8 159,-1 5 0,0 2 0,0 0 1,-2 2-176,-5 5 1,7 6 0,-2 8 0,10 1-207,4 0 0,3 7 0,7 2 0,2 1-99,5-1 0,5 1 0,10-6 0,2 3 24,5-2 1,-4 4 0,6-2 0,-2-2-103,0-3 1,0-2-1,-10 0 1,-2 0 25,-2-1 0,-10-6 0,2-1 1,-9 1-161,-13-3 0,1 5 1,-18-10-1,1 1-407,-6 1 1,-4-6-1,0 4 1,2-5-1175,3-2 1710,9 0 0,-4-9 0,9-3 0</inkml:trace>
  <inkml:trace contextRef="#ctx0" brushRef="#br0" timeOffset="2784">5053 0 7934,'-12'3'1087,"4"4"1,6 7 0,2 15-1,0 8-495,0 4 0,2 12 1,3 5-1,5 5-251,2 2 1,0 8-1,5 2 1,-5 2-227,-2 6 1,4-11 0,-6-6-1,-4-13 115,-1-7 1,-1-5 0,3-5-2176,2-7-209,1-14 0,-8-15 2154,0-15 0,0-4 0,0-3 0</inkml:trace>
  <inkml:trace contextRef="#ctx0" brushRef="#br0" timeOffset="3183">4704 1133 8169,'-31'0'-133,"-5"0"1,2 7-1,0 0 1,2-2 817,6-3 0,2-2 0,2 3 0,0 2 363,0 2 0,13 0-737,9-7 1,12 0 0,17 0 0,9 0 23,11 0 0,9-2 1,12-3-1,7-2 8,8 2 0,-3 2 0,15 1 0,-2-3 312,-1-2 0,3 0 0,-5 7 0,0 0-44,-8 0 1,-6 0-1,-18 0 1,-7 0-278,-9 0 1,-27 2-395,-10 5 1,-21-4-1,-18 4 1,1-5-1055,-1-2 1,3 0-1,7 0 1,1 0 1113,-1 0 0,0 0 0,0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8:30.971"/>
    </inkml:context>
    <inkml:brush xml:id="br0">
      <inkml:brushProperty name="width" value="0.08571" units="cm"/>
      <inkml:brushProperty name="height" value="0.08571" units="cm"/>
    </inkml:brush>
  </inkml:definitions>
  <inkml:trace contextRef="#ctx0" brushRef="#br0">381 502 8107,'-3'-12'718,"-2"7"-341,-2 10 1,-8 0-1,6 11 1,-1 6-143,0 5 0,-7 12 0,5-3 1,-2 5-145,-1 3 0,1-1 0,-8 3 0,3 2-405,4 3 1,-2 0 0,8-10 0,-1-4-1539,0-8 1852,3 4 0,-3-8 0,-2 6 0</inkml:trace>
  <inkml:trace contextRef="#ctx0" brushRef="#br0" timeOffset="215">76 502 8263,'-12'0'1150,"2"2"1,12 5-811,6 8 1,1 4-1,8 6 1,-2 1-212,2 3 0,2 3 0,3-6 1,0 3-329,-1-2 1,3 4-1,3-2 1,2-2-765,-2-3 963,7 8 0,-10-8 0,7 7 0</inkml:trace>
  <inkml:trace contextRef="#ctx0" brushRef="#br0" timeOffset="565">707 698 8231,'0'-22'1356,"-2"3"-709,-6 4 0,-4 8 0,-9 14-272,-1 8 1,0 4-1,3 3 1,2 2-262,2 5 0,8-5 0,-5 8 0,2-3-502,5 0 0,3 0 0,4-7-116,6-1 1,-4-9 0,11-4 48,2-6 1,2-2-1,3-2 513,0-6 0,-8-1 1,1-8-1,-1 2 487,-2-2 0,5 5 0,-7 0 189,2 2 0,-5-4 0,8 7-506,2 2 1,-5 2 0,0 6-1,0 4-336,0 8 0,0-3 1,5 2-1,-5 6-315,-2 6 1,7-2-1,-5 5 1,3-7-1989,-1-7 2411,-9 4 0,14-7 0,-7 10 0</inkml:trace>
  <inkml:trace contextRef="#ctx0" brushRef="#br0" timeOffset="831">119 240 8372,'-34'0'75,"5"0"1,5-2 883,2-5 0,13 4 0,9-4-409,12 5 0,12 2 0,10 0 0,9 2-385,3 5 1,10-4 0,2 4 0,5-5-670,2-2 0,1 0 0,-1 0 0,0 0 504,1 0 0,-11 0 0,-2 0 0</inkml:trace>
  <inkml:trace contextRef="#ctx0" brushRef="#br0" timeOffset="1463">1339 807 8302,'-15'0'0,"3"-3"0,0-2 179,0-2 1,7-3 1403,-2 3-1226,-5 5 1,19-8-1,0 8-135,10-6 0,5 6 0,2-5 0,3 4-171,2 3 1,2 0 0,-4 0 0,2 0-435,-3 0 1,-1 0-1,-4 0 383,1 0 0,10 0 0,2 0 0</inkml:trace>
  <inkml:trace contextRef="#ctx0" brushRef="#br0" timeOffset="1730">1927 219 7908,'0'21'2381,"-3"1"-1865,-4 0 0,5 0 1,-8 0-1,3 2-260,-1 5 1,-1-3 0,4 11 0,-5 1-374,-2 4 1,5-6 0,-5 0 0,2 3-564,5 2 1,-5-7-1,3-5 1,0-5-647,-3-2 0,5-3 1326,-9-4 0,-1-6 0,-6-9 0</inkml:trace>
  <inkml:trace contextRef="#ctx0" brushRef="#br0" timeOffset="1930">1556 393 7992,'13'-22'-836,"-1"3"0,-8 2 1987,4 2 1,9 10-419,-3-2 1,6 5 0,1 4-97,1 5 1,0 8 0,0 12-339,-1 2 0,4 2 0,1-4 0,3 2-361,-2-3 1,-3 6 0,-2-3 0,0 0-670,-1 2 1,-6-6-1,-1 4 731,3-5 0,3-2 0,2-1 0</inkml:trace>
  <inkml:trace contextRef="#ctx0" brushRef="#br0" timeOffset="2563">2166 262 8310,'-7'15'104,"0"-1"0,-1-6 0,6 6 0,-3 3 343,-2 2 1,0 3 0,7 2-1,0 3 81,0 2 0,0 2 1,0-4-1,0 4-321,0 3 0,0-7 0,0 2 0,0-5-155,0-2 1,0-7-285,0-1-41,0-9 0,0 2 1,0-14-1,0-8-49,0-4 1,7 4 0,0 1 0,0-1 203,3 3 0,-5-5 0,9 8 425,3-3 0,3 7 1,1-2 152,1 4 1,-7 13 0,-1 4 116,3 6 1,0 9-1,-2 0 1,-8-3-140,-5-1 1,-2-4-1,-2 1 1,-5 0-529,-8 0 0,-4-1 0,-3-1 0,-2-3-385,-5-3 1,5-9-1,-5 2 1,2-4-1930,-2-3 1,12 0 2403,-5 0 0,-4-20 0,-8-4 0</inkml:trace>
  <inkml:trace contextRef="#ctx0" brushRef="#br0" timeOffset="2796">1905 132 8310,'-22'0'346,"8"-3"570,-1-4 0,13 4 0,4-4-152,17 5 1,13-5 0,11-1-1,3 3-433,5 3 1,-2-5 0,9 0 0,2-1-810,3-1 1,-7 4 0,-5-7 0,-6 2 477,-1 5 0,0-7 0,-1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8:42.186"/>
    </inkml:context>
    <inkml:brush xml:id="br0">
      <inkml:brushProperty name="width" value="0.08571" units="cm"/>
      <inkml:brushProperty name="height" value="0.08571" units="cm"/>
    </inkml:brush>
  </inkml:definitions>
  <inkml:trace contextRef="#ctx0" brushRef="#br0">0 22 8375,'15'0'0,"-1"0"0,3 0 288,3 0 0,1 7 0,4 1 0,4-4 128,7-1 0,12-3 0,8 0 0,4 0-105,8 0 0,10 0 1,-3 0-1,0-3-249,0-4 1,-5 5 0,-12-5 0,-10 4-353,-9 3 1,-8-2 289,-9-6 0,-10 6 0,-2-8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8:58.049"/>
    </inkml:context>
    <inkml:brush xml:id="br0">
      <inkml:brushProperty name="width" value="0.08571" units="cm"/>
      <inkml:brushProperty name="height" value="0.08571" units="cm"/>
    </inkml:brush>
  </inkml:definitions>
  <inkml:trace contextRef="#ctx0" brushRef="#br0">371 436 8035,'0'-31'348,"-2"7"0,-3-5 0,-5 2 74,-2-2 0,5 12 0,-8-5 0,-2 5-94,-2 5 0,-3 3 0,0 9 0,1 2 96,-1 5 1,-7 8-1,0 12 1,2 6-208,3 9 0,2-4 0,1 13 1,1-5-114,6-2 0,4-1 1,10-2-1,0-2-39,0-3 1,10-9 0,4-1 0,8-6-110,7-6 1,-2-9-1,9 0 1,3-12-131,2-15 0,-5-2 1,-2-12-1,0-1-148,0 3 0,-8-7 0,3 5 0,-7-5-14,-7-3 0,4 1 0,-7-3 0,0-3 49,-5-1 0,-4-1 0,-3 10 0,0 2 32,0 3 0,-3 4 0,-1 1 1,-6 11 272,-2 8 0,5 5 0,-8 7 0,0 2 144,3 6 1,-7 6 0,7 15 0,0 5 167,5 0 0,-3 14 0,3-4 0,2-1-71,2-4 1,3 7 0,0-7 0,0 0-108,0 2 0,10-10 1,5 1-1,6-6-111,8-4 0,-4 5 1,6-15-1,-2 0-21,0-5 1,7-5 0,-4-2 0,-1-2 34,1-5 1,-3-5 0,-7-10 0,-1-2 53,1-5 1,-7 4-1,-3-4 1,-3 5 62,-4 2 1,-2 1 0,-3-1 0,0 0-15,0 0 0,-8 8 0,-1 2 0,-3 2 182,-5 5 0,-3 3 0,-1 2 1,-1 0 26,0 0 1,8 9 0,-1 6 0,-2 7-151,-2 7 0,4-5 1,3 7-1,2-1-441,6-1 1,1 2 0,3-4 0,3 2-748,4-3 0,7-2 0,15-2 0,8-2-167,4-6 0,2-4 0,3-10 0,5 0 398,7 0 1,3-10-1,-1-2 1,-4-5 435,-3-5 0,-2 5 0,-8-14 0,1 2 331,0 0 1,-11-3-1,-4 6 1,-7-3 187,-7 2 1,-6 3 0,-9 2 0,-2 0 321,-5 1 1,-15 6 0,-12 3 0,-2 2 290,0 5 0,2 3 1,-5 4-1,3 3 728,-3 3 0,0 11 1,0 0-1,6 8-964,1-1 1,3-1 0,7-1-1,1 3-817,-1 2 0,10 0 0,4-8 0,6 1-454,2 0 0,17-8 1,7-1-1,8-4-346,6-4 1,3-3 0,3-2-1,0 0 453,-1 0 0,-2-7 0,-2-2 0,-3-1 334,3 0 1,-5-7-1,0 3 1,-3-3 827,-4 2 0,-10 3 1,-3 7 642,3-2 1,3 2 0,-1 12-325,-5 8 0,-1 4 0,-6 3 0,5 0-504,0 0 0,5 2 0,-7 2 0,2 4-878,5-4 0,-5-2 0,2-2-1949,3 0 0,-5-3 589,3-4 0,-3-8 0,2-14 1833,-6-8 0,-6-14 0,-2-5 0</inkml:trace>
  <inkml:trace contextRef="#ctx0" brushRef="#br0" timeOffset="100">1547 219 8035,'0'-22'282,"-2"0"1,-3 0-293,-2 1 0,-3 6-839,3 1 849,4 9 0,-6-5 0,9 10 0</inkml:trace>
  <inkml:trace contextRef="#ctx0" brushRef="#br0" timeOffset="485">2048 284 8247,'-29'-27'0,"0"3"589,2 5 0,3 9 0,2-2 0,1 2-298,-1 6 1,0 4-1,0 7 1,3 7-115,4 6 0,3 1 0,7 1 0,-2 0 3,2 0 0,5 2 0,8 3 1,6 4-65,5 3 0,3-7 1,0 2-1,2-5 68,5-2 1,-2-1 0,7 1-1,0 0 150,-1 0 0,-6-3 1,0-2-1,-8-3-170,-4 3 1,-11 3 0,4 2-191,-6-1 1,-14-1-1,-7-3 1,-10-5-606,-5-3 0,0-1 1,-5-8-1,3 0-222,-3 0 1,8-3 0,2-4 0,7-8-1227,7-4 2079,6-3 0,-1-19 0,-2-5 0</inkml:trace>
  <inkml:trace contextRef="#ctx0" brushRef="#br0" timeOffset="616">2091 436 7942,'22'0'-483,"0"0"0,0 0 1307,0 0 0,-1 3 0,-1 4 0,-3 8-4,-3 4 1,-7 12 0,8 3 0,-1 3-488,-1-1 0,6-7 0,-5 5 0,3-3-919,-2-4 1,4-3 0,-4-5 0,4-2 585,3-2 0,0-10 0,-1 4 0</inkml:trace>
  <inkml:trace contextRef="#ctx0" brushRef="#br0" timeOffset="733">2353 23 6146,'0'-22'0</inkml:trace>
  <inkml:trace contextRef="#ctx0" brushRef="#br0" timeOffset="1278">2767 240 9125,'-20'3'1344,"3"2"0,3 4-595,-3 4 1,5-6-1,-3 7 1,1 3-526,2 3 1,-8 1 0,8 1 0,0 0-469,5 0 0,4-1 0,3 1 9,0 0 0,3-10 0,4-5-754,8-4 0,4-6 0,3-1 662,-1-4 0,1-9 0,0 5 466,0 0 1,-8-5 0,1 10 324,2 2 0,-5-5 0,2 3-135,3 2 1,0 5-1,0 8 1,-5 6-195,-2 5 1,4 3 0,-4 0-1,0 0-141,0 0 1,-3-1-1,-7 1 1,0 0 74,0 0 0,0-8 1,0 1 9,0 2 0,-3-8 6,-4-1 0,5-8 1,-6-8-1,6-6-279,2-6 1,2-9 0,6-2-1,6 0 1,6-1 1,1-4-1,4 4 1,1 1 311,3-1 1,7 11 0,-4 9-1,2 2 2,5 5 1,-1 5 0,-1 10 0,-6 11-240,0 13 0,-6 7 0,1 3 0,-6 0-1080,-6-1 1198,-9 1 0,5-1 0,-10 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8:52.983"/>
    </inkml:context>
    <inkml:brush xml:id="br0">
      <inkml:brushProperty name="width" value="0.08571" units="cm"/>
      <inkml:brushProperty name="height" value="0.08571" units="cm"/>
    </inkml:brush>
  </inkml:definitions>
  <inkml:trace contextRef="#ctx0" brushRef="#br0">126 707 8106,'-15'-15'1444,"1"1"0,7 9 0,-5 0-911,2 10 1,3 7 0,7 10 0,0 2-312,0 5 1,0-5-1,2 5 1,3-5-142,2-2 0,3 0 0,-3 0 0,5-1-252,0 1 1,8-10-1,-6-4 41,6-6 1,1-12 0,1-4-1,0-6 47,0-1 1,-3-1 0,-2 0 0,-5 0 401,-2 1 0,4-1 0,-4 2 75,2 6 1,-7 7-153,2 14 0,3 5 0,-3 12 0,-2 3-18,-3 2 0,1 7 0,2-7 0,4-2 127,3-3 1,0-2 0,5-3 0,-2-4 305,2-8 1,0-7 0,0-7-1,-3-8-295,3-4 0,-7-13 1,0-2-1,-3-2-81,0 0 0,0 0 1,-7-6-1,0 4-318,0 1 1,0 11 0,0-3 0,0 5-1486,0 2 0,0 7 99,0 1 0,3 11 1,2 3-1,2 12 524,-2 8 1,7 9 0,0 0-1,2-3-197,1-1 0,-8-4 0,8 1 1096,2 0 0,2 0 0,3 0 0</inkml:trace>
  <inkml:trace contextRef="#ctx0" brushRef="#br0" timeOffset="449">61 358 8036,'-22'-7'759,"0"0"1,10-3 0,7 5-155,10-2 0,7 0 1,15 7-1,7 0-419,9 0 1,15-3 0,3-2 0,6-2-439,6 2 0,0-4 0,-6 1 0,4 4-1397,1 1 1649,1 3 0,-18 0 0,-1 0 0</inkml:trace>
  <inkml:trace contextRef="#ctx0" brushRef="#br0" timeOffset="885">1433 663 8155,'-22'0'1334,"10"3"1,4 4-871,6 7 1,2 6 0,2 1 0,3 1-506,3 0 1,8 0 0,-1 0-1,2-1-268,-3 1 0,6-7 0,-6-1 309,6 3 0,1-7 0,1-1 0</inkml:trace>
  <inkml:trace contextRef="#ctx0" brushRef="#br0" timeOffset="1033">1520 489 8136,'-3'-22'66,"-2"0"0,-4 1 258,-3-1 1,7 7 0,-5 3-230,0 3-1176,8 1 1081,-8 8 0,20 10 0,2 2 0</inkml:trace>
  <inkml:trace contextRef="#ctx0" brushRef="#br0" timeOffset="1301">2042 336 8336,'-21'0'746,"6"3"1,0 2-1,1 4-172,2 4 0,0 3 0,7 11 0,-2 5-121,2 1 0,2 4 0,3 6 0,3 1 28,4-1 0,3 1 0,7-3 1,-3-5-155,3-7 1,-7-4-1,0-6 1,-3-2 719,0-3 1,-2-9-1289,-12 2 1,2-7 0,-10-7-1,-2-7-594,-2-6 1,4 6 0,1-1 0,-1-2 834,3-2 0,-7-3 0,7 0 0</inkml:trace>
  <inkml:trace contextRef="#ctx0" brushRef="#br0" timeOffset="1669">3044 271 7956,'-22'-12'1997,"8"2"-1461,-1 10 0,10 10 0,-2 7 1,5 10 109,2 9 1,0 7 0,0 6 0,0 4-391,0 3 0,0-1 1,2 6-1,3-3-723,2 2 1,8-6 0,-8-6-1,0-9-686,3-10 1,-8-5 0,6-2 1152,-6 0 0,-2-10 0,0-3 0</inkml:trace>
  <inkml:trace contextRef="#ctx0" brushRef="#br0" timeOffset="1884">2608 924 8068,'-7'0'768,"14"0"0,8 0 1,24 0-1,7 0-419,9 0 1,18 0 0,7 0 0,4 0-43,4 0 0,-1 0 0,-3 0 0,-6 0-209,-13 0 0,-9 0 1,-15 0-1,-7 3-1977,-12 4 1879,-10-4 0,-12 6 0,0-9 0</inkml:trace>
  <inkml:trace contextRef="#ctx0" brushRef="#br0" timeOffset="2733">4068 162 8098,'0'-22'-272,"0"1"0,0-1 0,0 0 1009,0 0 1,0 1 334,0-1 0,2 12-719,5 10 1,-4 5 0,4 14-1,-5 8 121,-2 4 1,0 6 0,0 6 0,3 1-279,4-1 0,-5 8 0,6 2 0,-6 1-421,-2-1 0,7 0 1,1-7-1,-4 0-1214,-1-5 1,-1-5-1,3 3 1439,2-3 0,10-9 0,-5 5 0</inkml:trace>
  <inkml:trace contextRef="#ctx0" brushRef="#br0" timeOffset="3116">3806 489 8098,'-22'-12'267,"1"5"0,1 2 692,6-3 1,9-4-757,19-9 1,3 8 0,17 4 0,0 2-73,0-1 0,10 1 1,6 7-1,-1 0-96,-3 0 1,-5 0 0,0 0 0,-2 2-86,-1 6 1,6 6 0,-13 13 0,1 4 98,-1 3 0,3 2 1,-10 8-1,-4 0 95,-1-1 0,-2 1 1,0-1-1,-2-2 38,1-4 1,-3-6-1,1-9 1,3-3 100,2-4 1,3-6-1,0-9 1,0-2 37,-1-5 0,1-13 0,0-11 0,0-3-254,0-5 0,-8 5 0,-2-2 1,-2-3-207,-5-2 1,-5 0 0,-8 5 0,-6 7-201,-5 5 0,-6 2 0,-4 3 0,-7 4 61,-5 8 1,5 4-1,2 3 1,2 3 116,6 4 1,-6 5 0,6 10-1,6 0-980,11-1 0,6 1 1141,3 0 0,10 9 0,2 3 0</inkml:trace>
  <inkml:trace contextRef="#ctx0" brushRef="#br0" timeOffset="3418">5548 97 8031,'-14'0'467,"-1"0"1,-2 0 120,-2 0 1,7 10-1,5 4 1,4 8 203,3 7 1,0 5-1,0 9 1,0 1-353,0-1 0,10 1 1,2 2-1,2 2-473,1 3 1,0 0 0,4-10-1,-2-2-654,-3-3 1,-9-9 0,5-1 0,-3-6-2929,0-6 3615,1-9 0,-18-5 0,-2-12 0</inkml:trace>
  <inkml:trace contextRef="#ctx0" brushRef="#br0" timeOffset="3999">5265 467 8031,'-12'3'387,"5"4"0,7-5 1,7 5-1,10-4-51,10-3 0,-1 0 0,11-3 0,1-4-654,3-7 1,3-3 0,2 0 0,0 2 15,-3-2 1,6-2-1,-15 0 1,0 2 380,-5 2 1,2 10 0,-2-2 378,-2 5 0,-10 4 1,-5 5-1,-3 8 15,-4 4 1,0 5 0,0 3 0,2 2-10,-2-2 1,0-1 0,0 1-349,2 2 1,8 0 0,-8-7-214,-2 0 0,-3-1-178,-2 1 0,-2-10 161,-6-5 1,4-4 39,-11-3 0,3-3 0,-3-4-37,8-7 0,5-6 1,4-1 129,5-1 0,-2 10 1,10 2-1,2 3 120,2 0 1,-2-1-1,2 8 1,6 3-34,-1 4 1,7 3-1,1 7 1,-1-3 21,1 3 0,6-5 0,-1 0 1,1 0 9,-1 0 1,4-7 0,-7 2-1,-1-4-90,-4-3 0,3 0 0,-3-3 1,-5-4-37,-7-7 1,0-6 0,-10-4 0,1-2-37,1-3 0,-6-1 0,4 6 0,-7-2-86,-7-3 1,-5 0 0,-10 9-1,0 3 180,0 3 0,-7 9 0,-2-2 0,-3 7 570,-5 7 0,8 5 0,2 10 0,4 2-150,4 5 1,-1-2 0,3 7 0,4-1-333,8 1 0,4 0 1,3 5-1,5-5-622,10-3 0,9-2 0,22-7 0,7-3-1900,12-4 1,13-5 2363,16-10 0,5-10 0,-44 4 0,-1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8:47.952"/>
    </inkml:context>
    <inkml:brush xml:id="br0">
      <inkml:brushProperty name="width" value="0.08571" units="cm"/>
      <inkml:brushProperty name="height" value="0.08571" units="cm"/>
    </inkml:brush>
  </inkml:definitions>
  <inkml:trace contextRef="#ctx0" brushRef="#br0">581 380 8348,'-9'-22'374,"-6"0"0,5 8 0,1 2 233,-1 2 0,8 5 40,-6 12 0,4 13 1,-1 11-1,-3 3-112,4 5 1,1 2-1,3 3 1,0-1-531,0 1 0,3 7 0,1-1 0,4-1-781,-3-3 0,-3-3 0,-2-2 1,0-2-425,0-3 1,7-9 1199,0 2 0,1-5 0,-8-2 0</inkml:trace>
  <inkml:trace contextRef="#ctx0" brushRef="#br0" timeOffset="216">59 423 8118,'0'-21'1734,"2"1"-1478,5 6 0,15 2 0,14 7 0,6-2 32,1 2 1,13 2-1,7 1 1,9-3-313,6-2 0,9-8 0,7 8 1,-2 0-474,-2-3 0,-13 8 0,-7-8 0,-9 3-1604,-10 0 2101,-6-1 0,-11-1 0,-2-4 0</inkml:trace>
  <inkml:trace contextRef="#ctx0" brushRef="#br0" timeOffset="434">15 903 8118,'-7'21'-160,"0"1"0,9-10 0,13-5 1,6-7 592,8-7 1,12-2-1,13-8 1,4 2-250,10-2 0,-1-2 1,11-3-1,-3 0-576,-5 0 0,-2 8 0,-5 2 1,-5 2-492,-8 5 0,-6 3 883,-8 2 0,-4-10 0,-10-2 0</inkml:trace>
  <inkml:trace contextRef="#ctx0" brushRef="#br0" timeOffset="900">995 728 8088,'0'15'0,"0"-1"504,0 3 1,0 3 0,0 1 23,0 1 0,0 0 1,0 0 32,0 0 0,0-1-361,0 1 1,2-7-7,6-1-259,-6-9 1,15 2 0,-10-14-138,-2-8 0,0-6 0,0-6 0,5-2 59,2 2 1,-5 3 0,5 2 0,0 3 266,0 5 0,-5-3 0,8 9 255,2 4 0,2 11 1,1 7-1,-3 8-789,-3 7 0,-7 5 0,5 10 410,-2-1 0,7 1 0,-5-1 0</inkml:trace>
  <inkml:trace contextRef="#ctx0" brushRef="#br0" timeOffset="1317">2106 750 8077,'-22'0'148,"-2"0"1,-3 0 0,-2 0 517,2 0 1,3 3 0,2 4-1,1 7-241,-1 6 0,7 1 0,3 1 0,3 2-73,4 5 0,2-4 1,3 4-1,0-5 132,0-2 1,10-1 0,5-1-308,4-6 0,3-4 1,-1-10-1,1-2-360,0-6 1,-3-4 0,-2-10 0,-2 1-414,2-1 0,0-10 1,0-1-1,-3-4-291,3 1 0,-5 2 1,3-5-1,-1 3-724,-2-3 0,5-9 1611,-10-3 0,10-9 0,-4 4 0</inkml:trace>
  <inkml:trace contextRef="#ctx0" brushRef="#br0" timeOffset="1481">2171 119 8077,'0'-22'0,"0"0"-610,0 0 0,0 1 1364,0-1 1,0 12-1,2 10 1,3 15-200,2 11 1,1 10 0,-6 13 0,3 4-127,2 3 1,3 4-1,-3 10 1,5 3-276,0-3 0,1 0 0,-9 1 0,6 4-490,2 2 0,-7-9 0,5-3 0,-3-12-1630,0-7 0,0-12 1966,-7-5 0,0-24 0,0-7 0</inkml:trace>
  <inkml:trace contextRef="#ctx0" brushRef="#br0" timeOffset="1883">1910 511 8049,'14'0'104,"1"0"-44,2 0 0,2 0 1,3 2-1,0 3 75,-1 2 0,8 0 0,3-7 0,2 0-72,4 0 0,1-2 1,0-3-1,-3-5-22,3-2 1,-5 5 0,0-5 0,-3 2 302,-4 5 1,-3 3-84,-2 2 1,-3 10 0,-4 7 0,-8 7 65,-5 5 1,-2 10 0,0-3 0,0 3-153,0-3 0,0 5 1,0-5-1,0 5-219,0 3 0,0-10 1,-2-5 228,-5-5 0,2-12-120,-10-5 0,10-14 1,-2-10-1,5-7-124,2-5 0,0-7 0,2 4 0,3 1 13,2-1 1,10 3 0,-5 8-1,3-1 170,-1 0 1,1 10-1,7 5-77,-1 4 1,1 3 0,0 5-1,0 7-117,-1 10 0,4 7 1,1 0-1,1 5-473,-8 0 0,3 4 0,-8-6 543,6 2 0,2 2 0,-1 8 0</inkml:trace>
  <inkml:trace contextRef="#ctx0" brushRef="#br0" timeOffset="2350">2933 924 7988,'22'0'742,"-3"-9"1,1-6 0,-3-4-449,0-3 0,12-2 1,-13-3-1,1-4-145,3-3 0,-3 7 1,-3-2-1,-6 5 55,-6 2 0,-2 0 0,-2 3-136,-6 5 1,-4 4 0,-10 10 0,1 0 23,-1 0 1,-7 10-1,2 4 1,5 5-47,5 3 1,5 0-1,-5 0 1,5 0-121,3-1 1,1 1-1,8 0 49,0 0 1,8-1 0,1-1-1,3-3 156,5-3 1,5-2-1,5 5 1,2-2 137,-3 2 1,-1 2 0,-4 3-1,1 0-72,0-1 0,-3-6 0,-2-1 0,-2 3 171,2 3 0,-8 2-146,-1-1-208,-6-9 1,-2-4 0,0-18 0,0-9-372,0-8 1,2-12-1,3 3 1,5-5-197,2-3 0,3 3 0,6 2 0,1 6 12,0 1 1,2 3-1,3 7 1,4 3-226,3 4 1,-5-1 765,7 8 0,-9 1 0,4 7 0</inkml:trace>
  <inkml:trace contextRef="#ctx0" brushRef="#br0" timeOffset="2915">4196 707 8052,'0'31'-96,"0"-7"1,0 8 0,0-1 81,0 5 0,0-4 0,0-1 0,0-2 605,0 0 0,10 0 0,4-7-433,6 0 1,2-10-1,-1-5 1,1-4-189,0-3 1,0-10 0,-3-7 0,-2-7-60,-3-5 1,-1-10-1,3 3 1,-3-3 208,-4 3 1,-1-5-1,-8 4 1,0-1 162,0 1 0,0 4 0,0 6 566,0-2-678,0 0 1,0 29-1,0 12 1,0 15-20,0 7 0,0-1 0,0 6 0,2-3 35,5 3 1,-2 0-1,10-3 1,1-7 148,4-5 1,9-4 0,0-6 0,-2-7 166,-3-4 0,-3-3 1,1-5-1,0-7-166,0-10 0,-8-7 0,-2 0 0,-2-5-253,-5 0 0,-3-4 0,-2 6 0,0 1-739,0-1 1,0 3 0,0 7-4105,0 1 1778,-9-1 2981,6 10 0,3 12 0,12 12 0</inkml:trace>
  <inkml:trace contextRef="#ctx0" brushRef="#br0" timeOffset="3347">4937 685 11645,'-13'22'856,"-3"-1"0,8 1 0,3 2-594,3 5 0,2-4 1,0 4-1,0-5-155,0-2 1,0-1-1,2 1 1,6-3 6,6-4 0,-2-5 1,3-10-341,2 0 0,0-10 0,-3-7 0,-4-7-381,0-5 0,-8-7 0,5 4 0,-4 1-40,-3-1 0,0-4 0,0 7 0,0 2-1025,0 3 1483,-10 2 0,8 13 439,-6 9 0,6 17 0,2 14 0,0 0 144,0 1 0,2 4 0,3-4 0,2-1 0,-2 1 1,5-1-1,0-4 1,-1 2-30,1-3 0,0-9-210,-3-2 1,-2-10-112,9 2 0,-9-17 0,2-9 1,-4-8 40,-3 1 1,0-6 0,0 1 0,0-1-94,0 1 0,0-8 0,0 5 1,2-2-90,5 0 0,-2 9 0,7-2 0,1 7-805,-1 8 0,2 4 0,8 10-312,0 0 1,-8 0 1213,1 0 0,-1 19 0,8 5 0</inkml:trace>
  <inkml:trace contextRef="#ctx0" brushRef="#br0" timeOffset="3896">5677 598 8052,'0'-22'-225,"0"0"1351,0 0 0,-10 8 1,-4 2-97,-6 2 1,-1 3 0,-1 7 0,0 0-530,0 0 1,1 9-1,-1 8 1,-2 8-366,-5 4 1,7 9 0,-2-1-1,7 4-190,0 2 0,7-6 0,3-1 0,4 0-375,3-2 1,3 5 0,4-13 0,8-6-502,4-11 0,3 1 0,-1-5 0,1-7 287,0-11 0,0-13 0,0-6 1,-1-1 273,1-6 0,0-2 0,-3-3 0,-4 1 239,-8-1 1,3-9-1,-1-3 1,1-2 63,0 0 0,-3 0 0,-7-7 0,0 2 232,0 5 1,-7 7 0,-1 15 0,1 6 332,-2 6 1,4 12 0,-7 7 54,2 10 1,3 10 0,7 14-1,0 7-8,0 5 0,0 10 0,0 0 0,2 0-444,5 2 1,-2 0 0,10 5 0,2-5-740,2 1 0,3-8 0,0 4 0,-1-6-2617,1-8 3254,10-4 0,1-11 0,11 1 0</inkml:trace>
  <inkml:trace contextRef="#ctx0" brushRef="#br0" timeOffset="4130">6156 402 8052,'-2'-34'287,"-6"5"1,-1 5 0,-8 4 0,2 6 597,-2 6 0,-9 6 1,-3 4-1,2 6-254,3 6 0,2 8 0,3 7 0,2 7-654,2 5 0,10 5 0,-2 3 0,5 2 91,2-3 1,2-2-1,5-2 1,8-3 265,4-5 1,10 3-1,0-8 1,-2 1 315,-3-1 1,-2-4 0,-3-10 0,-2-3 625,-2 3 0,-10-5-1725,2 3 1,-14-10 0,-8 2-1178,-4-5 1,-3-2 0,3-2-1733,4-5 3358,5-6 0,10-8 0,0-1 0</inkml:trace>
  <inkml:trace contextRef="#ctx0" brushRef="#br0" timeOffset="4247">6352 859 8052,'22'0'801,"0"7"1,-1 3 0,1 2-123,0 5 1,0 2 0,-1 6 0,-1 4 26,-6 7 0,-4 5 1,-10 3-1,-2-1-247,-6 1 1,-6-1-1,-15 1 1,-5-1-884,0 1 0,-14-3 0,4-2 424,-2-3 0,-10 0 0,1 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38:52.214"/>
    </inkml:context>
    <inkml:brush xml:id="br0">
      <inkml:brushProperty name="width" value="0.06" units="cm"/>
      <inkml:brushProperty name="height" value="0.06" units="cm"/>
      <inkml:brushProperty name="color" value="#E71224"/>
    </inkml:brush>
  </inkml:definitions>
  <inkml:trace contextRef="#ctx0" brushRef="#br0">1 109 8127,'2'-12'-743,"3"2"-9,2 1 0,3 4 897,-3-10 1,-4 8 300,4-8-308,5 11 0,-9-8 91,4 4-160,-5 6-87,-2-8 180,0 10-102,0 0-38,0 10 1,0-8-8,0 8 0,0-8-83,0 6-97,0-6 128,0 8-22,0-10 0,0 2-298,0 5 67,0-4 180,0 7 79,0-10 458,0 9 428,0-6-299,0 6-378,0-9-166,0 10-489,0-8-256,0 8 218,0-10-150,0 0 665,0 10 0,0-8 0,0 8-47,0-10 13,0 0 0,0 0 0</inkml:trace>
  <inkml:trace contextRef="#ctx0" brushRef="#br0" timeOffset="1076">1 109 8127,'12'0'-331,"-2"-10"106,-10 8 52,0-8-176,0 10 1,0 3 67,0 4 0,0-2 281,0 9 0,0-6 0,0 6 0,0-9 0,0 5 0</inkml:trace>
  <inkml:trace contextRef="#ctx0" brushRef="#br0" timeOffset="1182">1 218 6084,'12'0'-237,"-2"0"237,-10 0 0,9 0 0,3 0 0</inkml:trace>
  <inkml:trace contextRef="#ctx0" brushRef="#br0" timeOffset="1400">23 218 7810,'12'0'-1680,"-3"2"1288,-9 6 392,0-6 0,0 8 0,0-10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2:45.722"/>
    </inkml:context>
    <inkml:brush xml:id="br0">
      <inkml:brushProperty name="width" value="0.08571" units="cm"/>
      <inkml:brushProperty name="height" value="0.08571" units="cm"/>
    </inkml:brush>
  </inkml:definitions>
  <inkml:trace contextRef="#ctx0" brushRef="#br0">1 392 7025,'12'0'1044,"7"0"0,-7 0-899,10 0 1,-7 0 265,-1 0 1,-7 2-267,8 6 0,-10-3 0,2 9 0,-5 3-58,-2 2 1,-2 3 0,-3 0 0,-5 2 1,-2 5 0,0-5 1,-5 8-1,3-3-46,-3 0 1,5 0 0,0-7-171,2-1 0,3 1-144,7 0 0,2-10 0,5-7-322,8-10 0,4-7 593,3-10 0,10-9 0,1-3 0</inkml:trace>
  <inkml:trace contextRef="#ctx0" brushRef="#br0" timeOffset="217">284 0 8121,'9'24'1,"4"3"0,4 4 158,4 3 0,-4-5 0,12 8 0,-5 1 305,-2 3 1,7 10 0,-2 0-1,-5 0-57,-5 2 1,-13-5-1,4 11 1,-8 1-271,-8 3 0,-6-7 0,-13-3 0,-4-2-837,-3-1 1,5 4 699,-7-4 0,-1-13 0,-6 4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9:00.215"/>
    </inkml:context>
    <inkml:brush xml:id="br0">
      <inkml:brushProperty name="width" value="0.08571" units="cm"/>
      <inkml:brushProperty name="height" value="0.08571" units="cm"/>
    </inkml:brush>
  </inkml:definitions>
  <inkml:trace contextRef="#ctx0" brushRef="#br0">44 0 9416,'0'22'627,"0"7"0,0 2 0,0 3-332,0 5 0,0 5 1,0 4-1,0 3-118,0-3 1,0-2-1,0-5 1,0-2-64,0-3 1,0-2-1,0 2 1,0-7-404,0-4 0,0-11-377,0 1 1,3-10 603,4 2 0,5-7 0,10-5 307,0-2 1,-8-1 0,1 8-1,2 0 564,2 0 1,0 3 0,-2 4 25,-2 8 1,-10 4 0,2 3-449,-5 0 0,-2-1 0,-2-1 1,-5-3-529,-8-3 0,3-7 1,-2 6-1,-3-4-420,-3-4 1,-2-3-1,1-2-510,-1 0 0,0 0 0,0-2-658,1-5 0,8 2 0,6-10 1729,5-2 0,2-2 0,0-3 0</inkml:trace>
  <inkml:trace contextRef="#ctx0" brushRef="#br0" timeOffset="234">415 632 8166,'14'9'492,"1"6"1,-11 4 0,4 3 0,-6 0 83,-2 0 1,-7 7-1,0 0 1,2 0 88,2 2 1,3-7-1,3 5-136,4-4 0,5-13 1,10-5-1,2-5 12,5-2 0,-2-9 0,7-8 0,-3-7-457,-4-6 1,-3-8 0,-5 4 0,-4-2-271,-8-1 1,-5 11-1,-2-3 1,-2 4-268,-5 4 1,2-1-1,-10 3 1,-2 4-879,-2 8 0,-3 4 1,1 3-1,-1 0 1331,0 0 0,10 0 0,2 0 0</inkml:trace>
  <inkml:trace contextRef="#ctx0" brushRef="#br0" timeOffset="602">676 653 11242,'0'15'2819,"2"-1"-2405,6 3 1,-6-4-1,8 1 1,-1 3-250,6 2 1,4 1 0,3-3 0,0-5-26,0-3 0,7 1 1,0-5-1,-3 2-261,-2-2 1,-2-3 0,2-4-592,5-5 0,-4-3 1,1-7-1,-6 3-174,-6-3 0,-9-3 1,5-1 861,-1-1 1,-6 0 1818,4 0 924,-5 10-2099,-11 2 1,-1 20 0,-4 5 0,6 4-575,6 3 0,2 0 0,0-1 0,0 1-582,0 0 1,0 0-1,0-1 1,2-1-1718,6-6 0,-4 6-33,11-6 1,-1-2 2285,8 3 0,0-10 0,0 4 0</inkml:trace>
  <inkml:trace contextRef="#ctx0" brushRef="#br0" timeOffset="801">1199 915 6344,'0'12'2415,"0"-5"1,0-14-2076,0-8 1,0-4 0,0-3-1,0 0-19,0 1 1,7-4 0,2-1 0,4-3 80,3 2 1,-3 10 0,1 3-1,3-1 94,2 3 0,3 2 0,0 10-429,0 0 1,-1 3 0,-1 4 0,-3 10-237,-3 10 1,-6-3 0,6 7 0,1-2-1041,-3 0 0,7 8 0,-7-8 0,3-3 1209,-1-1 0,1 6 0,6 3 0</inkml:trace>
  <inkml:trace contextRef="#ctx0" brushRef="#br0" timeOffset="1617">1874 675 8166,'-10'-22'327,"-5"1"1,-4 1 0,-3 3 0,0 5 556,1 3 1,-1 1-1,0 8 1,0 0-388,1 0 1,-1 10-1,2 5 1,4 4-192,1 3 0,3-1 1,-3 1-1,8 2-263,5 5 0,2-4 0,0 4 0,2-8-460,5-6 0,5 2 0,13-10-75,4-2 0,-5-3 1,5-2-1,-5-2-12,-2-5 0,7-5 0,0-10 0,-2 0 9,-3 0 1,-2 1-1,-3-4 1,-2-1 354,-3-3 1,-2-8-1,3 6 1,-5-3 130,-1-5 1,-6-4 0,4-8 0,-5-5-41,-2 1 0,0-6 0,0 10 1,0 3 382,0 2 0,0 5 0,-2 7 38,-5 12 0,2 10 0,-7 17 0,2 7-6,5 10 0,-4 17 0,1 2 0,4 10-130,1 4 1,3-4-1,0 7 1,0 0-371,0-2 0,0 4 0,3-6 0,1-1-446,4 0 1,9 3 0,-3-10 0,5-5-158,3 0 1,7-12 0,3-5-1,-1-9 352,1-6 0,6-1 0,-4-11 0,3-4 385,-1-8 0,-10-11 0,6-3 0,-6 0 41,-4-3 0,10 1 1,-15-6-1,-3 6 326,-2 0 0,-4 6 0,-8-4 1,0 5 518,0 2 0,-10 8 1,-5 2-1,-6 2 233,-8 5 1,2 3 0,-7 2 0,0 2-448,0 5 1,8 8-1,-6 12 1,3 2-622,0-3 1,7-4 0,10-5-1,3-3-258,4 3 0,2 3 0,6-1-286,4-4 1,5-3-1,10-7 1,2 2 147,5-2 0,-5-3 1,5-2-1,-4 0 421,-4 0 1,1-2-1,0-3 1,0-2-13,-1 2 0,1 2 0,0 3-428,0 0 1,-3 3 0,-2 2 0,-5 4-451,-2 3 0,4-4 0,-4 6 249,2 3 1,-7 2 0,5 3 696,-1 0 0,-6 0 1236,4 0-182,-5-1 0,-2-11 0,0-10-523,0-12 0,-7-7 0,0-3 0,2 0-239,3 0 0,2 0 0,0-2 0,0-2-419,0-3 0,7 0 0,0 7 1,0 0-195,3 0 1,-5 0 0,9 3-1,1 2-2259,-3 3 0,7 9-1356,-4-2 3804,4 4 0,3 13 0,0 2 0</inkml:trace>
  <inkml:trace contextRef="#ctx0" brushRef="#br0" timeOffset="2017">2832 675 8129,'12'-9'373,"-2"4"141,-10-10 0,7 1 0,0-8 118,-2 0 1,-3 8-1,1-1-194,4-2 0,-5 5 0,6-2 751,-6-3-917,8 7 0,-1 10 0,8 14 0,-5 8 105,-2 7 0,7 8 0,-2 13 1,4 8-222,3 5 1,-1 3 0,-1-1 0,-3 0 109,-3 1 0,-2-3 0,3-3 0,-8-4 202,-4-3 1,-3-2-1,-5-10 1,-10-2-423,-14-3 1,-10-9-1,-4-1 1,-1-9-441,1-10 0,-1-4 0,1-3 0,2-3-117,4-4 1,8-12-1,12-10 1,5 0 32,3-3 1,4 6 0,12-8 0,10 0 641,10 0 1,9 7 0,15-2-1,7 5 274,5 2 1,12 3 0,4 2 0,11 5-391,-40 7 0,2 0 0,7-3 0,3-1 0,9 3 1,3 0-1,1-1 0,0 0-920,1-1 1,0 1 0,3 0 0,-1 0 0,1-5 0,0-1 871,0 0 0,-1-3 0,-1 0 0,1-1 0,2-5 0,0 0 0,-5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19:11.167"/>
    </inkml:context>
    <inkml:brush xml:id="br0">
      <inkml:brushProperty name="width" value="0.08" units="cm"/>
      <inkml:brushProperty name="height" value="0.08" units="cm"/>
      <inkml:brushProperty name="color" value="#E71224"/>
    </inkml:brush>
  </inkml:definitions>
  <inkml:trace contextRef="#ctx0" brushRef="#br0">458 110 24269,'-22'0'-1702,"0"0"1,8 0 515,-1 0 972,11 0 0,-4 0 0,16 0 238,6 0 1,3-3 0,0-1 0,-3-4 59,3 3 1,-5 3 0,3 2 0,2 0-151,2 0 0,10 0 1,3 0-1,-1 0-44,1 0 1,6 0 0,1 0 0,9 0-165,11 0 1,3 0 0,4 0 0,-1 0 122,0 0 1,8 0 0,0 0-1,-1 0 129,3 0 0,-7-2 1,5-3-1,-6-2 67,-1 2 1,6 2-1,1 3 1,-3 0-55,-2 0 0,-3 0 0,0 0 0,1 0-42,-1 0 0,-7 0 1,0 0-1,0 0 82,-2 0 0,7 0 0,-8 0 0,1 0 6,-5 0 0,5 0 0,-1 0 1,6 0 64,4 0 1,-12 0-1,10 0 1,-5 0-33,-2 0 1,2 0-1,5 0 1,-5 0-78,-7 0 1,2 0 0,-2 0 0,0 0-18,2 0 0,0 0 1,8 0-1,-6 0-12,-2 0 0,6 0 0,-6 0 0,0 0 51,0 0 1,-2 0 0,-10 0 0,-2 0 46,-3 0 1,0 0 0,8 0 0,-3 0-51,-5 0 0,6 0 0,-6 0 0,5 0-43,3 0 0,-1 0 0,1 0 1,-1 0-42,1 0 0,7 0 0,-1 0 0,-1 3 24,-3 4 1,-10-5-1,0 6 1,3-6 39,2-2 1,0 2-1,-2 3 1,-3 3-37,3-4 0,0 6 0,-1-3 0,-1-2 15,1-2 1,-4-1 0,3 3 0,1 2 9,4-2 0,1-3 0,3-2 0,2 0 21,3 0 1,2 0-1,-4 0 1,2 0 11,-3 0 1,0 0-1,1 0 1,4 0 50,3 0 0,-8 0 1,3 0-1,-5 0-19,-3 0 0,1 0 1,0 0-1,2 0-22,4 0 1,-4 0 0,8 0-1,-4 0 27,1 0 1,0 0 0,-7 0 0,-1-2 60,1-5 0,-1 4 1,1-4-1,-1 5 27,1 2 1,-8 0-1,0 0 1,3 0-128,2 0 0,0 0 1,-2 0-1,-3 0-74,3 0 0,10-3 1,1-2-1,-1-2 60,-3 2 1,-10 0 0,0 1-1,3-4 121,2 3 0,3 3 0,-3 0 0,-2-3-53,-3-2 0,-2-1 1,4 8-1,-4 0-41,-2 0 0,4 0 1,-4 0-1,1 0-43,6 0 1,-5 0-1,0 0 1,0 0 18,0 0 0,-1 0 0,6 0 0,-3 0 48,3 0 0,2 0 0,3 0 0,-1 0 9,1 0 0,-3 0 0,-2 0 0,-3 0-60,3 0 0,2 0 1,3 0-1,-1 0-52,1 0 1,-3 0-1,-3 0 1,-1 0 5,1 0 1,4 0 0,1 0 0,1 0 52,-1 0 1,1 0-1,-1 0 1,3 0 7,5 0 0,-5 0 1,7-2-1,-2-3 4,0-2 0,7 0 1,-7 7-1,0 0-32,2 0 1,-5-3 0,8-2 0,-3-2 21,-4 2 0,-1 3 1,0-1-1,3-2 20,-2-2 0,-3 0 1,-3 7-1,1 0-59,-1 0 0,1 0 1,-1 0-1,1 0-8,-1 0 0,-6 0 0,-1 0 0,3 0 22,2 0 1,-5 0-1,-2 0 1,0 0-16,0 0 1,0 0-1,4 0 1,-4 0-32,-2 0 1,4 2-1,-5 3 1,1 2-38,-1-2 0,8 0 0,-5 0 1,2 2-58,1-2 0,-1-2 0,5-1 0,-2 3-2,-3 2 1,-7 0 0,5-7 0,0 0 134,0 0 0,-8 0 1,6 0-1,-3 0 65,0 0 1,0 0 0,-7 0-1,2 0-52,5 0 1,-5 0 0,5 3 0,-5 2-35,-2 2 1,0 0 0,0-7 0,-1 0-5,1 0 0,0 0 1,0 0-1,-1 0 13,1 0 1,0 7 0,0 1 0,0-4 61,-1-1 1,1-3 0,0 0-1,0 0 52,-1 0 1,8 0 0,0 2-1,-2 3-66,-3 2 1,0 1-1,3-8 1,5 0-28,1 0 1,-6 0 0,5 0 0,-3 0 14,0 0 1,7 0-1,-5 0 1,1 0 20,-1 0 1,1 2 0,-6 3 0,6 2 18,2-2 1,0-3 0,4-2 0,-4 0 22,-2 0 1,4 0-1,-5 0 1,1 0 50,-1 0 0,6-2 1,-6-3-1,3-2-76,5 2 1,-8 3 0,0 2 0,-2 0-28,1 0 0,6 0 1,-7 0-1,0 0-70,2 0 0,-6 0 0,4 0 1,-5 0-5,-2 0 0,-1 0 1,1 0-1,0 0 50,0 0 0,-1 7 0,1 0 0,0-2 35,0-3 0,0-2 1,-1 0-1,1 0-48,0 0 1,0 0 0,-1 0 0,1 3-43,0 4 0,7-5 0,0 6 0,0-6 11,3-2 0,-8 3 0,7 1 1,-2 4 12,0-3 0,8-1 0,-6 1 0,0 2 10,1-2 1,4-2 0,-4-3 0,-1 2 32,1 5 0,4-4 0,-5 4 1,1-4 57,-1-3 1,6 0 0,-6 0 0,0 0-61,1 0 1,-1 0-1,-4 0 1,2 0-100,-2 0 0,-1 2 1,1 3-1,2 2 51,-3-2 0,-1 0 0,-1 0 0,2 2 8,4-2 1,-1-1 0,-8 1 0,1 3 61,0-4 0,7-1 0,0-3 0,0 2 28,2 6 1,-6-6 0,4 5 0,-3-4 94,3-3 0,-4 0 1,4 0-1,-5 0-112,-2 0 1,7 0 0,0 0 0,0 0-87,2 0 0,-7 0 0,5 0 1,-4 0 4,-4 0 0,8 0 0,0 0 0,0-3 29,3-4 0,-8 5 1,8-6-1,-3 6 27,0 2 0,7-7 0,-7-1 0,0 3 22,2 3 0,1 2 1,7 0-1,-6-2 40,-1-6 0,-1 6 1,-2-5-1,5 4-50,0 3 1,5 0 0,-8 0 0,1 0-30,-1 0 0,8-7 0,-5 0 0,2 2-20,0 3 0,-9 2 0,4 0 0,1-3 56,4-4 0,-4 4 0,-1-4 1,-2 5-20,0 2 0,7 0 0,-4 0 0,-1 0-30,1 0 1,4 0-1,-4 0 1,1 0 14,6 0 0,-5 0 0,0 0 0,0 0-19,0 0 0,0 0 0,4 0 1,-4 0 53,-2 0 1,4 0 0,-5 0-1,3 0-41,5 0 1,-5 0 0,2 0 0,0 0 50,-2 0 0,7 0 0,-4 0 0,1 0-10,-1 0 0,4 0 0,-5 0 0,5 0-72,3 0 1,-1 0 0,-1 0 0,-4 0 29,-1 0 0,-1 0 0,7 0 1,-1 0-8,-6 0 0,5 0 0,-5 0 0,5 0 6,3 0 0,-8 0 1,-2 0-1,0 0 19,0 0 1,-5-8 0,5 1 0,-3 2-5,-4 3 1,4 2-1,1 0 1,-1 0-64,1 0 1,-1 0 0,-4 0-1,2 0 40,-3 0 0,6 0 0,-1 0 0,1 0 28,-1 0 1,1 0 0,-6 0 0,6 0 13,2 0 0,-8-2 1,3-3-1,-2-3 34,2 4 0,-5 1 0,5 3-47,-5 0 0,-2 0 0,0 0 0,0 0 3,-1 0 1,1 0 0,0 0 99,0 0 1,0 0 0,-1 0 0,1 0-147,0 0 0,2-7 35,5 0 0,-2-1 1,7 8-1,-3 0 17,-4 0 1,-3 0 0,0 0-1,3 0 11,2 0 1,0 0 0,-5 0 0,3 0-34,2 0 1,0 0-1,-5 0 1,2 0-21,3 0 0,8 0 1,-6 0-1,1 0 52,-1 0 0,1 0 0,-6 0 1,6 0-7,1 0 0,-6 0 1,2 0-1,-2 0-13,2 0 0,-5 3 0,5 2 0,-2 2-45,2-2 0,-5-3 1,5 1-1,-2 1 38,2 4 1,-5-1-1,5-7 1,-5 0 25,-2 0 1,7 7-1,0 0 1,0-2-8,2-2 0,-6-3 1,4 0-1,-3 0-60,3 0 1,-5 2-1,5 3 1,-4 2-11,-4-2 1,1-2 0,0-3-1,0 0 60,0 0 1,-1 0 0,1 0 48,0 0 1,0 0 0,-1 0-12,1 0 0,7 0 0,0 0-31,-2 0 1,-3 0-1,-2 0 1,0 0 12,-1 0 1,1 0-1,0-3 1,0-2-5,-1-2 1,1 0 0,0 7 42,0 0 1,0-8-1,-1 1-49,1 2 1,0 3 0,0 2-50,-1 0 0,1 0 1,0 0 42,0 0 0,0 0 1,-1 0 13,1 0 1,0 0 0,0 0 0,-1 0-14,1 0 0,0 0 0,2 0 1,3 0-5,2 0 0,7 0 1,-4 0-1,1 0 23,6 0 1,2 0-1,5 0 1,3 2-33,2 6 1,2-6-1,-5 5 1,3-4 10,-3-3 1,1 2 0,-1 3-1,3 2-27,-3-2 1,-2 0-1,-5 0 1,-2 2 10,-3-2 0,-2-3 0,3-2 0,-8 3 145,-5 4 0,-10-5 0,1 6 10,2-6-110,2-2 1,-4 2-182,-1 6 1,-7-6 33,8 5 1,-8-4 136,8-3 0,-8-3 310,8-4-330,-11 5-5,16-18-3,-18 18 1,8-10-543,-10 5-322,0 4 132,0-6-190,0 9 535,0 0 123,0 9 1,2-6 0,3 6-56,2 1 0,1-5 192,-8 9 0,7-6 1,0 6 17,-2 3 0,0-5 1,0 3-1,2 2 65,-2 2 0,-3-5 1,-2 1-1,3 2 35,4 2 0,-5 3 0,6 0 0,-6 0-14,-2-1 1,0 1 0,0 0 0,0 0-234,0-1 0,0 1 0,2 0 0,3 0 280,2 0 1,1-1 0,-8 1 0,0 0-70,0 0 0,0-1 0,0 1 0,0 0-28,0 0 1,0 0 0,0-1 0,0 1-31,0 0 1,0 0 0,0-1 106,0 1 0,0 0 0,2 0-25,5 0 1,-2-1 0,10 1 0,-1 0-31,-2 0 1,8-1-1,-6-1 1,6-3 104,1-3 0,-6-2 1,-1 5-1,3-5 250,3-2 0,1 7 0,1-2 46,0 4 1,0-5 0,0 1-1,-1-1-249,1-1 1,0 6 0,2-7-1,3 3 3,2-1 0,0-7 0,-7 5 0,2 0-137,5 1 1,-5-6-1,5 7 1,-5 1-25,-2-3 1,0 7 0,0-4 1,-1 4 0,-1-4 0,-3-3 0,-5 0-43,-3 0 0,6-5 0,-5 8-58,2 2 0,-7-5-70,2 2 1,-5-6-146,-2 6 0,0 1-149,0 6 0,0-6 380,0-1 1,-9 1 135,-6 7 0,-4-8 1,-3-2-28,0-2 0,0 5 1,1-8-30,-1-2 1,0 4 0,0-1 0,0-4 91,1-1 0,-4-1 0,-1 3 0,-3 2 153,2-2 1,3-2 0,2-3 0,-2 0-120,-5 0 0,2 0 0,-6 0 0,1 0-50,5 0 1,-4 0 0,0 0 0,-1 0-135,1 0 0,-6 0 0,8 0 1,0 0 38,-2 0 1,-1 0 0,-6 0 0,4 0 46,2 0 0,-6 0 0,1 0 1,-1 0 16,1 0 0,-4 0 1,5 0-1,-8 0 17,-6 0 1,4 0 0,-5 0-1,2 0 7,-1 0 1,1 0-1,-7 0 1,1 0-6,-1 0 0,5 0 1,-4 0-1,-1 0-13,0 0 0,1 0 1,-6 0-1,6 0 10,1 0 1,-6 0 0,2 0 0,-5 0 88,-2 0 1,-1 0 0,1 0-1,0 0-52,-1 0 1,-6 0 0,-1 0 0,3 0-80,2 0 0,0 0 0,-2 0 1,-5 0 36,-2 0 0,7 0 1,-5 0-1,2 0 10,0 0 1,-6 0 0,6 0 0,3 0 13,2 0 0,3 0 1,-1 0-1,1 0-30,0 0 1,-1 0 0,-1 0 0,-3 0-30,-3 0 1,0 0 0,8 0 0,0 0 14,-1 0 0,1 0 0,0 0 0,-1 0-27,1 0 1,2 0 0,3 0 0,-1 0 48,-7 0 1,3 0-1,-7 0 1,4 0 80,2 0 1,-1 0 0,-3 0 0,-3 0-37,3 0 0,2 0 0,3 0 0,-1 0-29,1 0 1,2 0 0,3 0 0,2 0-8,-3 0 0,5 0 0,-2 0 0,-2 0 16,-3 0 1,7 0-1,3 0 1,0 0-14,-5 0 0,5 0 1,-1 0-1,3 0 0,1 0 1,-8 0-1,4 0 1,1 0 16,0 0 1,-5 0 0,5 0 0,-1 0-4,1 0 1,-5 0 0,5 0 0,0 0-16,-1 0 0,-6 0 0,4 0 0,1 0-23,4 0 0,-2 0 1,-1 0-1,-1 0 13,-6 0 0,1 0 1,-1 0-1,3 0 32,-2 0 0,-3 0 1,-3 0-1,1 0 12,0 0 0,-1 0 0,1 0 1,-3 0-17,-4 0 1,2 0 0,-8 0-1,3 0-54,5 0 1,-7 0 0,-3 0-1,-5 0 2,-2 0 0,7 0 0,3 0 0,-1 0 13,1 0 1,-1 0 0,-1-3 0,6-2 6,5-2 0,-7 0 0,-2 7 0,-1 0 10,6 0 0,4 0 0,3 0 0,-3 0-5,-5 0 1,6 0 0,-4 0-1,8-3-4,5-4 1,-2 5-1,-10-6 1,-3 6 4,3 2 0,2 0 1,3 0-1,0 0 2,-1 0 0,1-7 1,0 0-1,-3 2 4,-5 2 1,3 3 0,-7 0 0,2 0-9,4 0 0,1 0 1,0 0-1,-5 0 14,-2 0 1,4 0-1,-4 0 1,-1 0 49,1 0 0,-3 3 0,-7 2 0,0 2 139,0-2 1,-3-3 0,-4 0 0,43 1 0,0-1-82,-2 1 1,0 2 0,-1 2 0,1 0 0,1-3-1,0-1 1,1 1 0,1 0-49,-2 0 0,0 1 0,1 0 0,0 0 0,-1 3 0,0 1 0,0-3 0,0 0-7,-45 4 0,-2-1 0,4-4 1,1 2-203,-3-2 1,15 0-1,-5 0 1,2 2 63,1-2 0,-4-3 0,1-2 0,3 0 71,4 0 1,5 0 0,7 0 0,-2 0-4,-3 0 0,3 0 0,10 0 0,4 0-89,3 0 0,-8 0 0,6 0 0,-3 0-63,0 0 0,7 0 0,-5 0 0,0 0 143,1 0 1,6 0 0,-4 0 0,2 0 78,0 0 0,-2 0 0,5 0 0,-5 0-34,-3 0 1,8 0-1,-6 3 1,4 2 3,-1 2 0,-7 0 0,7-7 0,2 0 8,3 0 1,-7 0 0,-2 3 0,-1 2 41,5 2 0,-2 0 1,0-7-1,-3 0-71,-4 0 1,-1 0 0,1 2-1,2 3-26,-3 3 1,-4-1 0,-5-7 0,-3 0 13,3 0 1,-5 2 0,2 3 0,1 2-26,-3-2 0,0-2 1,-5-3-1,5 0 11,0 0 0,-3 2 1,-9 3-1,0 2-6,0-2 1,7-3-1,0-2 1,-2 3 0,-3 4 1,-2-5 0,3 6 0,1-6 13,3-2 0,5 0 0,-7 0 0,0 0 23,7 0 1,5 0 0,4 0-1,-1-2 5,-6-6 0,13 6 0,-6-5 0,3 4-48,0 3 0,-4 0 0,-4 0 0,-1 0 16,2 0 0,9-7 0,3 0 0,-2 2-16,-3 3 1,0 2 0,5 0-1,5-3 16,-1-4 0,8 5 0,-7-6 0,2 6 21,0 2 0,1-7 1,6-1-1,-2 3 16,-5 3 0,5-5 0,-7 0 0,2 2-11,1 2 1,-4 3-1,6-2 1,-3-3-16,3-2 0,2-1 1,2 8-1,-2-2-87,-5-5 0,8 2 0,-3-7 0,7 2 49,0 5 0,-4-4 0,-6 1 0,-1 1 23,1-3 1,3 8-1,3-5 1,-3 2 11,-5-2 1,5 4 0,-5-4 0,5 5 30,3 2 0,-1 0 0,1 0 0,-1-3-4,0-4 1,8 5 0,0-6 0,-3 6-16,-2 2 1,0 0 0,2 0 0,5 0 5,3 0 1,-5 0 0,6 0 0,4 0-20,2 0 1,2 0-1,0-3 40,0-4 0,8 5 16,-1-6 1,1 6-54,-8 2 0,8 0 0,-1 0-27,-2 0 0,5 0 0,-3 0 29,-2 0 0,-2 0 0,-3 0-5,1 0 0,6 0 0,1 0 1,-3 0 72,-3 0 1,-2 0 0,1 0 56,-1 0 0,0 0 0,0 0-96,1 0 0,6 0 0,3-2 0,0-3 12,0-2 0,5-3 0,-8 5-71,-2-2 0,5-8 0,0 6-35,2-4 1,-4 6 0,4-5 11,-2 2 1,5-4-1,-5 4 29,2-2 1,-5 5 0,6-5 1,-3 2 0,7-7 0,-5 5-65,0 0 1,6-7 66,-11 4 1,10-4 0,-4-1 0,1 3 107,1 3 1,0 7 0,4-8-50,-4-2 1,5 5 176,-6-2 1,-1-1-139,1-7 0,1 8 0,7-1-81,0-2 0,-7-2 0,0-3-14,2 0 1,2 1 0,3-1-1,0 0-3,0 0 1,-7-7 0,0-2 0,2-1 37,3 1 1,2-8 0,0 3 0,0-5 94,0-3 0,0 1 0,2-3 0,3-3 141,2-1 0,3-9 0,-5 9 0,2-1 22,-2-2 0,-3-1 1,-2-6-1,0 4 3,0 3 0,0 9 1,0 8-1,0 0 125,0 2 1,-2 10 0,-3 9-860,-2-2-469,-1-2 1,8 9-1,3 10-2457,4 12 3379,5 8 0,20 11 1,2 3-1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0:55.793"/>
    </inkml:context>
    <inkml:brush xml:id="br0">
      <inkml:brushProperty name="width" value="0.08571" units="cm"/>
      <inkml:brushProperty name="height" value="0.08571" units="cm"/>
    </inkml:brush>
  </inkml:definitions>
  <inkml:trace contextRef="#ctx0" brushRef="#br0">194 87 8372,'-22'0'-6,"0"7"0,0 1 1,1-3 181,-1-3 1,7-2 0,1-2 325,-3-6 0,5 6 1042,-3-5-1072,10-5 1,-2 9 0,14-4-135,8 4 0,4 3 0,5 0 0,8 0-236,11 0 0,11 8 0,11-1 0,3-2-187,4-3 0,6 5 0,11 1 0,3-3 185,3-3 1,-1-2-1,-9 0 1,-3 2 169,-2 6 1,-12-6-1,-6 5 1,-16-4 583,-14-3-918,-8 0 1,-14 0-1365,-10 0 1428,-10 0 0,-12 0 0,1 0 0</inkml:trace>
  <inkml:trace contextRef="#ctx0" brushRef="#br0" timeOffset="999">1152 0 8021,'0'12'3612,"0"-2"-2657,0-10 775,0 0-1785,10 0 0,-6 2 1,11 3-1,2 2-141,2-2 1,3-2-1,0-3 1,2 0-89,5 0 1,-5 2-1,5 3 1,-5 2 173,-2-2 0,0-3 632,0-2 0,-3 3 0,-4 4 112,-8 8 1,-7-3-1,-7 0 1,-8 0 72,-4 0 0,-5 3 0,-3 6 0,-2 1-448,2 0 0,1 0 1,-1-1-1,-2 1-906,2 0 1,10-8-1,5 1-3385,3 2 4032,1 2 0,-1 3 0,-3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03.733"/>
    </inkml:context>
    <inkml:brush xml:id="br0">
      <inkml:brushProperty name="width" value="0.08571" units="cm"/>
      <inkml:brushProperty name="height" value="0.08571" units="cm"/>
      <inkml:brushProperty name="color" value="#FFC114"/>
    </inkml:brush>
  </inkml:definitions>
  <inkml:trace contextRef="#ctx0" brushRef="#br0">153 5488 8082,'-29'7'101,"2"3"1,5 0 144,5-1 1,10 6 0,-5-6-1,2 4 161,5 3 1,-4-3 0,2 1-192,2 3 1,2-5 0,6 0 0,2 0-44,2 0 1,10-7 0,-3 2 0,6-4 27,1-3 0,8 0 1,0-3-1,1-6-72,1-13 0,3-2 1,9-12-1,1-6-59,-1-6 0,8-8 0,3-11 0,-1-6-60,0-7 0,-23 33 0,0-3 0,0-3 0,-1-2 1,2-5-1,0-1 18,2-3 0,0-1 0,0-3 0,-1-2 0,0 0 0,-1 0 0,0-1 0,-1-1-157,-1-1 1,0-1 0,-5-1 0,0 0 0,3-3 0,-1 1 0,-1-1 0,-1 1 125,-2 1 1,-1 0 0,3-3-1,-2 0 1,-6 8 0,-3-1 0,1 0-1,-1-1 32,-1 1 1,0-1 0,-1 2 0,0-1-1,-1 0 1,-1-1 0,0 4 0,-1 0-24,0 3 1,-1-1-1,-1 1 1,0-1-1,1-3 1,0 0 0,-2-4-1,-3 0-47,0-1 1,-1 0 0,2 1 0,1 1 0,0 7-1,-1 1 1,0 0 0,-1-1 167,0 1 1,-1 0 0,-5 1 0,-2 2 0,-1 3 0,-1 2 0,-1 5 0,-1 2 114,-12-42 0,1 5 0,-4 2 0,-1 8-207,-3 12 1,-10 2 0,3 12 0,-5 2-71,-3 3 1,0 5 0,3 5 0,3 7-245,1 5 1,3 2-1,-2 3 1,7 2-3740,5 2 4018,2 10 0,3-4 0,4 9 0,6 0 0</inkml:trace>
  <inkml:trace contextRef="#ctx0" brushRef="#br0" timeOffset="850">762 0 8355,'-14'8'1854,"2"1"-1643,2 3 0,0 5 0,6 10 0,-4 2-46,4-3 0,-6 6 0,3-1 0,-1 1-11,-1-1 1,6 6 0,-4-8-1,2-3-20,-2-2 1,4-2 0,-4 0 245,5 0-259,2-10 0,2-10 0,3-14 0,5-5-129,2-7 1,2-5 0,6 0 0,-3-5 71,-3 0 0,1-7 1,6 7-1,-1-2-18,-6 0 0,6 9 1,-8-2-1,2 5 242,1 2 1,-1 10 28,8 5 1,-10 7-1,-2 9 1,-3 11-114,0 6 1,1 11-1,-6-6 1,3 1-134,2-1 0,8-2 1,-6-7-1,3 0-760,5-1 1,3-9 688,2-4 0,9 4 0,3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07.117"/>
    </inkml:context>
    <inkml:brush xml:id="br0">
      <inkml:brushProperty name="width" value="0.08571" units="cm"/>
      <inkml:brushProperty name="height" value="0.08571" units="cm"/>
      <inkml:brushProperty name="color" value="#FFC114"/>
    </inkml:brush>
  </inkml:definitions>
  <inkml:trace contextRef="#ctx0" brushRef="#br0">20 1796 8137,'0'22'69,"0"0"1,3 2-1,2 8 1,2 9 624,-2 7 0,4 22 1,1 3-1,0 11-468,-1 11 1,1 2 0,-8-44 0,1 0 0,1 0 0,2 1-485,0 1 1,0 1 0,-4-4-1,0 0 1,8 42 0,-3-7-722,1-7 0,6-10 1,-7-19 978,-2-14 0,7-21 0,0-6 0</inkml:trace>
  <inkml:trace contextRef="#ctx0" brushRef="#br0" timeOffset="549">20 1883 8185,'8'-24'0,"-1"-2"111,-2-3 1,7 7 0,2 7 0,8 1 574,7 2 1,-2 2 0,7 10 0,-1 0-451,1 0 0,-5 0 0,5 2 0,-2 8-213,-6 12 1,-11 2-1,-8 12 1,-5 3-473,-2 2 0,-2 5 0,-5 3 0,-8 1-76,-4-1 0,-5-3 1,-3-5-1,-4-5 246,-3-7 0,5-7 1,-5-7-1,2-8 308,6-5 0,-6-4 1,6-8-1,4-9 25,5-8 0,12-9 0,-2 4 0,7 1 78,7-1 0,5-4 0,12 7 1,6 3-179,6 1 1,-2 6-1,2 4 1,0 8 53,-2 5 1,7 2-1,-4 2 1,1 5 10,-1 8 1,-4 12 0,-6 2-1,2-3 49,-2-2 0,-3-4 0,-2-6 305,-1-6 0,1-8 1,0-8-1,-3-9 1,-4-9 1,4-8-1,-7-10 1,0 1-192,-4-1 0,1-7 0,-1 1 1,-4 1-105,-1 3 1,-10 10 0,-3 0 0,-2-1-429,-5 3 1,-2 3 0,-6 12-52,-4 4 1,-2 8-1,-5 17 340,7 11 1,12 11 0,5 11-1,2 1 95,5-1 0,3 1 0,4-3 0,5-2-51,8-3 0,4-9 0,5 2 0,3-7-50,2-8 0,10 3 1,-3-10-1,3-2-273,-3-2 0,3-11 0,-10-1 0,-3-4 339,-1-3 0,6-4 0,3-2 0</inkml:trace>
  <inkml:trace contextRef="#ctx0" brushRef="#br0" timeOffset="800">978 2079 8000,'-21'0'1397,"6"0"1,3-2-778,2-5 0,-4-5 0,7-10 0,2 0-479,2 0 0,3-12 0,0-9 1,0-13-443,0-7 0,3-12 0,4-5 0,8-4-315,4-3 1,3 7 0,-1 5 0,1 7-456,0 12 1,0 13-1,0 14 1071,-1 14 0,11 10 0,2 5 0</inkml:trace>
  <inkml:trace contextRef="#ctx0" brushRef="#br0" timeOffset="1299">1283 1579 8309,'0'24'0,"0"2"142,0 3 1,8 13-1,1-1 1,1 9 372,0 6 0,7 9 1,-3 10-1,3 5-413,-2 10 1,4-3 0,-7 7 0,0-7-627,-5-7 0,-4-10 0,-3-19-279,0-14 0,-3-21 803,-4-8 0,-5-25 0,-10-7 0</inkml:trace>
  <inkml:trace contextRef="#ctx0" brushRef="#br0" timeOffset="1850">1283 1513 8253,'22'-7'156,"0"0"1,0 2 186,-1 2 0,8 3 0,0 3 0,1 2-37,1 2 1,-4 10 0,6-3 0,-1 6-167,-5 2 1,-11 2 0,-3 2 0,-4 6-166,-4 2 1,-5-8 0,-7 3-1,-8-4-146,-4-4 0,-5 1 0,-5-3 0,-8-2-93,-4-2 1,5-10 0,0 2 0,-1-5 104,4-2 1,1-2 0,10-5 0,1-5-54,-1 0 0,2-8 0,6 6 0,7-6-36,4-1 0,3 6 0,3 3 0,4 0 146,7 0 0,6 7 0,4-5 1,3 3 210,2 0 0,0-1 0,-5 8 0,2 0 127,3 0 1,8 0-1,-6 0 1,3 0-52,5 0 1,2-7-1,3-2 1,-1-4-69,1-4 1,-1-2-1,-2-5 1,-4-3-184,-8-2 0,0-9 1,-5 1-1,-5-1-20,1 1 1,-11-1-1,-1 9 1,-8 2 58,-8 3 0,-4 4 0,-12 3 0,-3 5 70,-2 3 1,-2 1-1,4 8 1,-2 0 32,3 0 0,1 10 0,4 5 0,-1 4 245,0 3 0,10 2 1,5 3-1,4 2 175,3-3 1,0 6-1,3-1 1,4 3-249,7 5-1,6-8 1,4 1 0,5-3-485,7 0 1,-2-3 0,3-11 0,1-6-559,3 1 1,-7-7 0,-2 4-1,-3-5-74,0-2 1,-7 0-1,-10-2 869,-3-5 0,-1 4 0,-8-16 0,0 7 0</inkml:trace>
  <inkml:trace contextRef="#ctx0" brushRef="#br0" timeOffset="2016">2067 1622 8232,'0'-14'-22,"0"-1"0,0 8 0,0-8 0,-2 1 369,-5 2 1,4-8 0,-4 6-1,4-6 56,3-1 1,0-1 0,0 0 0,0 0 1,0 1-1,3 1-185,4 6 1,-2 4 0,10 10-614,1 0 1,4 7 0,2 3-1,-1 4-255,1 11 0,0-4 0,2 8 649,5-4 0,-5-4 0,8 1 0</inkml:trace>
  <inkml:trace contextRef="#ctx0" brushRef="#br0" timeOffset="2433">2612 1099 8173,'-25'-29'20,"-4"0"1,5 0 0,-5 8 0,5 1 296,2 6 1,0 4 0,1 10-1,-1 5-92,0 9 0,8 3 0,2 20 1,2 4-130,5 7 0,3-2 0,2 5 0,0-5-144,0-3 1,0-6 0,0-3-1,2-3-97,5-4 1,5-6 0,10-6 75,0-8 1,0-9-1,-1-10 1,-1-12-36,-6-8 0,3-4 0,-7-10 1,0-3-38,-1-1 0,-1-1 0,-8 5 0,0-3-14,0-1 0,0-8 0,0 4 1,0-1-241,0-6 1,0-2 0,0-2 0,0 0 394,0-1 0,0 11 0,0 6 0,0 11-201,0 9 0,0 19 0,0 17 295,0 20 0,0 14 0,0 10 0,2 7 699,5 5 0,3 9 0,7 1 0,-3-1 18,3 3 0,0-7 1,0 5-1,-2-6-515,2-1 0,2-8 0,3-2 0,0-3-753,-1-5 1,1-4-1,0-10-83,0-13 1,-8-9 539,1-12 0,-10-19 0,4-5 0</inkml:trace>
  <inkml:trace contextRef="#ctx0" brushRef="#br0" timeOffset="2599">2982 903 8280,'0'22'0,"0"0"276,0 0 0,7 7 0,0 0 0,-2-2-74,-2-3 1,-3 5 0,0 0 0,2-3-384,5-1 0,-4-4 181,4 1 0,-5 0 0,-2 0 0</inkml:trace>
  <inkml:trace contextRef="#ctx0" brushRef="#br0" timeOffset="2733">2938 490 7979,'-21'0'0,"-1"0"-385,0 0 0,0 2 385,0 5 0,1-4 0,-1 7 0</inkml:trace>
  <inkml:trace contextRef="#ctx0" brushRef="#br0" timeOffset="3116">3570 642 8219,'-17'0'90,"-2"0"0,-6 0 367,1 0 0,0 0 1,2 3-1,0 1-47,1 4 0,-4 16 0,-1 0 0,-1 8-264,8 6 1,-3 3-1,10 3 1,0-1-62,5 1 1,4 0 0,3-1 0,3 1-246,4-1 1,7-6-1,13-6 1,2-4-625,-2-8 0,7-12 1,-1 0-1,1-4-54,-5-3 0,3-10 0,-1-4 838,3-6 0,2-1 0,8-1 0</inkml:trace>
  <inkml:trace contextRef="#ctx0" brushRef="#br0" timeOffset="3449">3766 729 7704,'-3'-19'0,"-1"2"48,-4 2 0,-6 8 1,4-5 894,-2 2 0,-3 3 0,-6 7 1,-1 3-455,0 4 0,8 5 0,2 12 0,-1 3-386,1 2 1,8 7 0,-4-4 0,6-1-228,2 0 1,0 6 0,2-6 0,6 1-300,6-1 1,1-4 0,4-10 0,5-5 123,0-3 0,0-1 0,1-11 0,-1-4 178,-2-7 1,4-6-1,-11-4 1,2-3 164,-3-2 0,3 0 0,-10 5 0,-2-3 262,-2-2 1,4 0 0,0 8 0,-2-1-129,-3 0 0,-2 8-211,0-1 1,3 10-1,2 0 94,2 10 1,0 7 0,-4 10 0,2 0-65,2 0 1,2-1 0,-4 1-1,5 0-684,2 0 1,-5-1-512,8 1 1,-8-10 1197,8-4 0,-1-6 0,8-2 0</inkml:trace>
  <inkml:trace contextRef="#ctx0" brushRef="#br0" timeOffset="3716">4005 11 8430,'0'-10'1126,"0"10"0,0 19 0,0 18 0,0 4-744,0 2 0,0 11 1,0 4-1,0 7-244,0 8 1,0 2 0,0 9 0,0 1-537,0 4 1,3-6 0,2-11 0,4-6-711,3-8 0,1-5 0,3-12 0,-1-7-81,2-12 1,-5-10 1188,3-12 0,-1 0 0,8 0 0</inkml:trace>
  <inkml:trace contextRef="#ctx0" brushRef="#br0" timeOffset="4099">4376 599 8219,'0'-22'157,"0"0"0,-3 0 0,-2 1 0,-4 1 415,-3 6 0,-3-3 0,-7 9 1,0 4 127,1 1 1,-1 13 0,0 4 0,0 6-437,1 2 0,6 7 0,3 2 0,2 0-364,5 1 0,3-3 1,2-7-1,0 0-4,0-1 1,2-9 0,6-4 0,6-6-357,6-2 1,1 0-1,1-2 201,0-6 1,0 4-1,-1-11 320,1-2 1,-7 7 0,-1 3-307,3 5 0,-5 2 181,3 0 0,-3 9 0,5 6 136,-3 4 1,-9 3 0,2 0 0,-4 0 534,-3-1 1,7-6-1,0-1 2331,-2 3-2432,-2 3 0,-3-11 0,0-9 1,0-14-426,0-13 0,0-2 0,0-12 1,2-5-399,5 0 1,5-7 0,10 2 0,0 3-764,0 2 1,2 5 0,3 4 0,2 11 1079,-3 9 0,8-3 0,0 8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06.233"/>
    </inkml:context>
    <inkml:brush xml:id="br0">
      <inkml:brushProperty name="width" value="0.08571" units="cm"/>
      <inkml:brushProperty name="height" value="0.08571" units="cm"/>
      <inkml:brushProperty name="color" value="#FFC114"/>
    </inkml:brush>
  </inkml:definitions>
  <inkml:trace contextRef="#ctx0" brushRef="#br0">23 1264 8195,'0'22'184,"-8"2"0,1 3 1,2 2 98,3-3 0,2-9 1,0-2 1026,0 2-594,0 2 1,0-9-502,0-10 1,0-10-1,0-12 1,0-2-271,0-5 1,0-5 0,0-9-1,0-3-127,0-5 0,0 5 1,2-5-1,3 3 18,2-3 0,3 12 1,-5-2-1,5 5 109,2 2 0,-5 10 1,7 2 77,3 12 0,-5 8 0,3 7 0,2 7 51,2 9 0,-4 16 1,-1-1-1,1 5-63,-3 3 1,5-8 0,-8-2-1,1 0-163,0 0 1,4-15 0,-6 3 0,-1-5-270,3-5 414,-8-3 0,8-26 0,-10-7 0,0-5-13,0-2 0,0-8 0,0 3 0,0-3 34,0 3 1,0-3-1,0 8 1,0-1 41,0 1 1,2 2-4,5 7 1,5 10 0,10 7 0,0 12 108,0 15 0,-3 2 0,-2 12 0,-2 3 1,2 2 1,-1 3-1,1-1 1,-5 1-273,-2 0 0,5-1 1,-8-2-1,-2-4 139,-3-8 52,-2-5 0,-2-15 1,-3-11-1,-5-17-13,-2-15 0,5-10 0,-5-4 1,2-3 29,5 3 1,3-1 0,2 1 0,0-3-217,0 3 0,0 2 0,0 2 0,0 3 15,0 5 0,7 12 1,3 11-1,2 4-56,5 4 0,2 5 0,3 7 1,0 10-45,0 10 0,-1 4 0,1 8 0,0-3 56,0 3 0,-3-5 1,-2 0-1,-3-3 85,3-4 1,0-3-1,0-5 1,-2-2 17,2-2 1,-5-8 599,2 7-176,1-9 0,4-5 0,-4-17 0,-6-7-8,1-5 1,-5-10 0,7 3 0,-2-5-254,-5-3 0,4 1 0,-2-1 0,-2 1-105,-2-1 0,-3 3 0,0 5 0,-3 4-101,-4 1 1,2 14-1,-9-2 1,-3 7 163,-3 7 1,6 5 0,-1 7 0,1 7 53,2 6 0,-5 11 0,7 6 0,0 4-74,1 2 1,2 1 0,7-1 0,0 1-126,0-1 1,0 1 0,0-3 0,2-2-372,5-3 1,8-12 0,11 1-1,3-11-58,-2-4 1,4-3-1,1-9 1,-1-6 303,1-6 0,7-15 1,-6-8-1,1-4 316,-5-2 1,3-8 0,-3 0 0,-3 0 211,-1-2 1,-13 7 0,-3-5 0,-1 5 161,-1 3 0,-2 9 0,-10 5 0,-5 7-36,-2 8 0,-2-3 1,-8 9-1,0 6-73,0 7 1,1 0 0,-1 12 0,0 4-209,0 6 1,8 4 0,2-4-1,2 5-360,5 1 1,3-4 0,2 5 0,0-2-798,0-6 1,0-1 0,2-4 263,5 1 1,5-3 0,10-4 804,0-8 1,0-4 0,-3-6 0,-2-2 77,-2-2 0,-8-7 0,5 4 0,0 0 356,0 1 0,-5-1 0,8 5-548,2-2 0,2 0 1,3 7-1442,0 0 1,-1 0 0,1 0 1461,0 0 0,0 9 0,0 3 0</inkml:trace>
  <inkml:trace contextRef="#ctx0" brushRef="#br0" timeOffset="334">1503 458 8136,'8'-22'86,"-1"1"585,0 9 1,-7 4-242,0 16 0,0 6 0,0 13 0,0 4-47,0 3 1,0 2-1,0 8 1,0-1-150,0 1 0,0 0 0,0-1 1,0 1-95,0-1 0,-7-2 0,0-4 1,2-8 269,2-5 0,1-12-406,-5-5 1,4-9-1,-4-10 1,5-12-48,2-8 1,2-11 0,3-8 0,5 0 1,2-2 1,-5 9-1,7-2 1,1 7-71,-3 1 1,7 6-1,-7 3 1,3 7-431,0 8 0,-1 4 0,8 10-110,0 0 0,-1 3 0,-1 4 0,-3 7-570,-3 6 1,-2 2 1220,3-1 0,4 11 0,-7 2 0</inkml:trace>
  <inkml:trace contextRef="#ctx0" brushRef="#br0" timeOffset="550">2135 66 8343,'-22'-14'0,"0"-1"453,1-2 0,-1 8 1,0 1 267,0 6 1,0 19 0,3 7-1,2 8-495,3 6 0,9 3 1,-2 5-1,2 3-124,-3 2 1,6 7-1,-5-8 1,4-1 51,3-3 0,8-3 0,-1 1 0,-2-3 240,-3-5 0,-2-4-177,0-10 1,-2-10 0,-6-5-1329,-6-5 1,4-11-1,3-6 1111,5-4 0,-8-13 0,-2-2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12.283"/>
    </inkml:context>
    <inkml:brush xml:id="br0">
      <inkml:brushProperty name="width" value="0.08571" units="cm"/>
      <inkml:brushProperty name="height" value="0.08571" units="cm"/>
      <inkml:brushProperty name="color" value="#FFC114"/>
    </inkml:brush>
  </inkml:definitions>
  <inkml:trace contextRef="#ctx0" brushRef="#br0">66 185 8846,'0'22'877,"-2"2"0,-3 5-427,-2 7 1,-8 5 0,8 3 0,0-1-94,-3 1 1,7 7-1,-4 0 1,5-3-232,2-2 1,0-12 0,0-5 89,0-5 1,2-12 0,5-7-18,8-10 0,2-9 0,0-15 0,-3-8-271,3-4 0,3-12 0,1-3 1,1-2 56,0 0 1,0-5 0,-3-5 0,-2 8 138,-2 4 0,-8 5 0,5 10 0,-2 5 388,-6 7 0,1 17-227,3 12 0,-6 12 0,5 17 0,-4 10 317,-3 9 1,7-2 0,3 7 0,2-2-136,5 0 0,-5 0 0,2-10 0,6-2-548,6-3 0,1-9 0,7-1 0,0-9-962,-1-10 0,4-4 0,9-6 1,0-6 1042,-3-13 0,15-10 0,-12-11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09:13.275"/>
    </inkml:context>
    <inkml:brush xml:id="br0">
      <inkml:brushProperty name="width" value="0.08571" units="cm"/>
      <inkml:brushProperty name="height" value="0.08571" units="cm"/>
    </inkml:brush>
  </inkml:definitions>
  <inkml:trace contextRef="#ctx0" brushRef="#br0">392 20 6868,'0'-12'3876,"-7"5"-3503,0 14 0,-3 3 0,5 9 0,-2 1-94,2 4 0,-4 2 0,1-4 0,1 0-115,-3 0 0,6 7 0,-8 2 0,2 1-121,5-1 0,-5 8 0,1-5 0,-1 2-440,0 0 1,-4-2-1,7 5 1,-1-3-272,-1 3 0,6 0 0,-7-3 1,3-7 28,0-5 1,0-2 0,4-3-844,-4-4 1482,5 4 0,-8-26 0,0 4 0,-2-18 0</inkml:trace>
  <inkml:trace contextRef="#ctx0" brushRef="#br0" timeOffset="382">66 347 7772,'-3'-22'-485,"-4"0"1,5 8-1,-6-1 649,6-2 1,0-2 0,-3-3-33,-2 0 0,-1 8 1,6 2-1,-3 0 314,-2 0 1,-1 4 418,8-6-262,0 9 1,0 5 0,0 15-46,0 4 0,3 3 0,2 2 1,4 3-195,4 2 1,1 7 0,8-7 0,0 0-291,-1 2 1,1-4 0,0 7 0,0-3-98,-1-4 0,1 0 0,0-1 1,2 3-491,5-2 1,-12-1-1,5-1 1,-3-1-537,1-5 1,-6-2-1,-2 5 1,-2 0 1048,-5-1 0,7 1 0,0 0 0</inkml:trace>
  <inkml:trace contextRef="#ctx0" brushRef="#br0" timeOffset="834">523 739 8059,'0'14'1196,"0"1"0,3-3-519,4 3 1,-2 1 0,9-8-335,3-3 0,2-3 0,3-2 0,0 0-309,0 0 1,0-7 0,2-1 0,2 1-523,3-2 1,0 6-1,-7-7-1560,0 1 0,0 6-135,0-4 2183,-10-5 0,7 10 0,-7-8 0</inkml:trace>
  <inkml:trace contextRef="#ctx0" brushRef="#br0" timeOffset="1065">741 499 7333,'0'22'695,"0"0"0,0-8 1,0 1-240,0 2 0,0-5 1,0 2-1,0 6-65,0 6 0,0-1 1,0 6-1,0 1-311,0 4 1,0-2 0,2 0 0,3-1-391,2 1 0,1-7 0,-8 2 0,2-5 310,5-2 0,-4 9 0,6 3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09:16.322"/>
    </inkml:context>
    <inkml:brush xml:id="br0">
      <inkml:brushProperty name="width" value="0.08571" units="cm"/>
      <inkml:brushProperty name="height" value="0.08571" units="cm"/>
    </inkml:brush>
  </inkml:definitions>
  <inkml:trace contextRef="#ctx0" brushRef="#br0">480 20 8079,'0'-12'1081,"-3"5"1,-2 14-763,-2 8 1,-3 4-1,5 5 1,-4 5-114,-3 7 1,4 6 0,-4 1 0,0 1-170,0-1 1,7 1 0,-4-1 0,1 1-253,1-1 1,-7-1-1,6-4 1,1-4-702,-3-2 0,6-3 1,-9-8 299,4 1 0,-1-2 616,3-6 0,-5-4 0,-10-10 0</inkml:trace>
  <inkml:trace contextRef="#ctx0" brushRef="#br0" timeOffset="535">0 151 8064,'15'7'-453,"-3"3"1,0 2 1116,0 5 1,-4 2 0,6 3 0,3 2-8,2 5 1,3-2 0,0 9-1,0 0-316,-1-2 1,4 7 0,1-4 0,6 1-253,2-1 0,-5-6 0,4-9 0,-1 0-446,-5-1 0,4 1 0,-2-2 0,-2-6-1299,-3-7 0,-2-2 1656,-1 2 0,1-4 0,0 7 0</inkml:trace>
  <inkml:trace contextRef="#ctx0" brushRef="#br0" timeOffset="536">676 1000 9180,'0'12'2629,"2"-2"-2467,5-10 1,-2 0 0,10 0-52,1 0 1,-3 0 46,1 0 0,-7 0-174,8 0-49,-10 0 0,2 7 0,-12 3 1,-5-1-324,-2 1 0,5-3 1,-7-4-1467,-3 4 1854,7-4 0,-9 16 0,7-7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09:17.990"/>
    </inkml:context>
    <inkml:brush xml:id="br0">
      <inkml:brushProperty name="width" value="0.08571" units="cm"/>
      <inkml:brushProperty name="height" value="0.08571" units="cm"/>
    </inkml:brush>
  </inkml:definitions>
  <inkml:trace contextRef="#ctx0" brushRef="#br0">88 175 6886,'-12'0'4443,"-8"0"-3267,18 0-854,-8 0 1,20-2 0,4-6-182,6-6 1,1 2-1,1 0 1,0-1-112,0 1 0,0 5 0,-1-5 0,1 0-281,0 0 0,-3 5 0,-2-6 78,-2 4 0,-3-1 0,5 5 465,-3-2-166,-9 0 1,-5 14 0,-14 3-1,-6-1 153,-2 1 0,1 7 0,-4-5 1,-1 3-57,-3-1 0,0-7 0,7 5 1,0-2-407,0-5 1,1 5 0,-1-3-2502,0-2 2684,10 7 0,-7-10 0,7 8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2:44.690"/>
    </inkml:context>
    <inkml:brush xml:id="br0">
      <inkml:brushProperty name="width" value="0.08571" units="cm"/>
      <inkml:brushProperty name="height" value="0.08571" units="cm"/>
    </inkml:brush>
  </inkml:definitions>
  <inkml:trace contextRef="#ctx0" brushRef="#br0">23 436 8087,'0'-22'-311,"-8"0"1191,1 0 1,0 13-340,7 9 0,0 9 0,0 16 0,0 1-196,0 3 0,0 10 1,0-5-1,2 2-304,5 0 0,-4-6 1,4 3-1,-4 1-381,-3 0 1,7-7-1,0 2 1,-2-5-619,-3-2 1,-2-8 957,0 1 0,10-1 0,2 8 0</inkml:trace>
  <inkml:trace contextRef="#ctx0" brushRef="#br0" timeOffset="217">66 0 7584,'10'12'-42,"-8"0"1,8-7 0,0 5 548,4 2 0,-2 5 0,3 10 0,2 4 23,2 3 0,3 2 1,-1 8-1,1 2-312,0 5 1,-10 4 0,-5 8 0,-4-2-229,-3-3 1,-3 0 0,-4 7 0,-7-2-816,-6-5 825,-2-5 0,-9 1 0,-3 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09:19.856"/>
    </inkml:context>
    <inkml:brush xml:id="br0">
      <inkml:brushProperty name="width" value="0.08571" units="cm"/>
      <inkml:brushProperty name="height" value="0.08571" units="cm"/>
    </inkml:brush>
  </inkml:definitions>
  <inkml:trace contextRef="#ctx0" brushRef="#br0">44 3593 7773,'-12'0'348,"2"0"0,7 0 298,-4 0 170,5 0-308,-8 0-635,10 0 416,0 0 0,7-2 0,3-3 0,2-5-251,5-2 1,2 0 0,3-5 0,0 3 56,0-3 0,2-5 0,5-5 1,7-4-22,5-3 0,3 5 0,2-7 1,2-3-40,3-2 1,7-3-1,-5 3 1,1 3-53,-1 1 0,0 1 1,-5-8-1,6 1 18,1-1 1,1 1-1,5-1 1,-6 1 19,-2-1 1,8-7-1,-3 0 1,5 3 10,2 2 0,8-5 1,2-2-1,5-3-26,-36 26 0,1 0 0,-1-1 1,-1-1-1,4-1 0,1 1 1,-3-1-1,-1 0-55,0 1 0,-1-1 1,2-1-1,0 0 1,1-1-1,0 0 1,1-1-1,0 0 42,-1 0 0,0 1 1,0 4-1,0 2 1,0 0-1,0 0 1,1-1-1,0-1-2,-1 0 1,0-1 0,-2 4-1,-1 1 1,40-26 0,-6 2 5,-2 0 1,0-2 0,-7 4-1,0-2 21,-6 3 1,-8 9 0,1 5 0,-1 1 93,-6-1 1,-4 7 0,-8-2-1,-7 5-61,-5 2 0,-2 10-83,0 5 39,-10 4 1,-10 6 0,-12 2-152,-2 2 0,7 10 1,-4-5-873,-1 0 1,8 0-1491,-6-5 2506,6-4 0,2 6 0,0-9 0</inkml:trace>
  <inkml:trace contextRef="#ctx0" brushRef="#br0" timeOffset="850">3593 828 8069,'-22'14'198,"1"1"0,6-10 931,1 2 72,9-5-830,-5-2 0,10 3 0,2 2 0,6 2-156,6-2 0,6-3 1,1-2-1,1 0-150,0 0 0,0 0 1,2 0-1,3-2-189,2-6 0,0 6 0,-8-8 1,4 3-166,4 0 1,-5-8-1,5 6 1,-5-1-87,-2 0 0,0-4 0,-1 4-202,1-2 484,-10 7 306,-2-5 0,-13 13 0,-4 2 35,-7 2 1,2 10 0,-3-5 0,1 3-9,1-1 1,-6 1 0,7 6 0,-2 1-193,-1 0 0,8 0 0,-5 2 1,0 0-573,-1-2 1,9 4-1,-6-11 1,3 4-998,-1 3 1521,1 0 0,-3 0 0,-2-1 0</inkml:trace>
  <inkml:trace contextRef="#ctx0" brushRef="#br0" timeOffset="3106">4377 414 8191,'0'-14'-28,"0"-1"0,-2 0 61,-6 3 1,6-7 1030,-5 4-681,4 6 0,3 2 0,0 14-38,0 7 1,0 6 0,0 1 0,0 1-25,0 0 0,8 9 1,1 3-1,1 3-169,0-1 1,7-7 0,-5 5 0,2-3 11,1-4 1,-3-3 0,5-2 0,-3 0 121,3-1 1,-5-1 0,3-6-20,2-6 1,2-6 0,3-4-256,0-6 0,-8-4 0,-2-10 0,0-2-59,0-5 1,1 3 0,3-8-1,-3 0-48,-4 0 0,1 7 0,-5-4 1,4 2-161,4 0 1,-9-3 0,6 6 0,-3-3-221,1 2 0,1 3 1,-4 2-1,2 0-581,-2 1 1,-2 6-442,-3 1 1356,0 9 0,0-3 212,0 16 1,0 4 0,0 10 333,0-1 1,0 8 0,0 0-1,0-2 118,0-3 0,0 0 0,0 3 0,0 2-167,0-2 1,7-3 0,3-2-1,-1-1-107,1 1 1,7-2 0,-5-3-1,2-5 275,1-3 0,0-1-228,6-8 1,1-3 0,-3-4 0,-2-8-199,-2-4 1,-10-5 0,4-3 0,-1-4-194,-1-3 1,0 0-1,-7-5 1,0 3-276,0-3 0,0-2 0,0-2 0,0 1-29,0 6 1,0-3 0,0 10 0,0 3-1003,0 2 1,3 2-75,4 0 0,-2 10 1475,9 5 0,1 4 0,7 3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0:03.229"/>
    </inkml:context>
    <inkml:brush xml:id="br0">
      <inkml:brushProperty name="width" value="0.08571" units="cm"/>
      <inkml:brushProperty name="height" value="0.08571" units="cm"/>
      <inkml:brushProperty name="color" value="#004F8B"/>
    </inkml:brush>
  </inkml:definitions>
  <inkml:trace contextRef="#ctx0" brushRef="#br0">109 23 7965,'-22'0'-393,"0"0"0,8 0 567,-1 0 1,10-3 0,-4-2 852,-1-2 532,8 0-1035,-8 7 1,20 0-406,4 0 1,6 0-1,1 0 1,4 0-111,4 0 1,-3 2 0,8 3-1,0 2-14,0-2 0,0-2 0,4-3 0,-1 0 151,1 0 0,-4 2 0,0 3 0,0 2-71,0-2 0,-7-3 1,2 1-218,-5 4 0,-2-4 1,-3 6-295,-5 1 461,-4-8 1,-20 15 0,-4-9 0,-5-1-99,-3 2 1,0-4 0,0 7-1,0 1-79,1-1 1,-1-8 0,-2 6 0,-3-3-341,-2 1 1,7-1 0,8-5 491,-3 6 0,-12-6 0,-5 8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0:06.918"/>
    </inkml:context>
    <inkml:brush xml:id="br0">
      <inkml:brushProperty name="width" value="0.08571" units="cm"/>
      <inkml:brushProperty name="height" value="0.08571" units="cm"/>
      <inkml:brushProperty name="color" value="#004F8B"/>
    </inkml:brush>
  </inkml:definitions>
  <inkml:trace contextRef="#ctx0" brushRef="#br0">324 44 8045,'-21'0'114,"-1"0"-109,0 0 0,7-8-347,1 1 620,-1 0 1,1 7 582,-1 0-511,11 0-182,-6 10 0,12-8 0,6 8-187,6-1 1,5-6-1,3 4 1,0-5-127,0-2 0,9 0 1,3 0-1,2 0 113,1 0 0,-3 0 0,4 0 0,-4-2 74,-2-5 1,-3 4 0,-8-4-1,1 5-28,0 2 1,0 0 41,0 0 1,-13 0-1,-6-3 20,-8-4 1,-12 5 0,0-6 0,-7 6 21,-5 2 0,-3-7 0,6-1 0,-6 4-36,-2 1 1,5 3 0,-5 0-1,1 0 19,-1 0 1,7 0 0,-2 0-1,5 0-8,2 0 1,0 3-1,0 1 1,1 6-82,-1 2 1,7-7 0,3 5-23,3-1 51,1 3 0,11 8 0,4-6 1,8-6-37,4-6 1,10-2-1,2 0 1,1 0-52,-1 0 0,6 2 1,-6 3-1,1 3 11,-1-4 1,5-1-1,-7-3 1,-2 2 88,-3 5 0,-2-4 477,0 4 0,-5-4-266,-10-3 0,-17 0 0,-21 0-36,-3 0 0,5-3 0,-5-2 0,0-2-40,0 2 0,0-4 1,-4-1-1,4 0-110,2 1 1,-4-6-1,5 8 1,-1-1-72,1-1 0,2 6 1,7-4-1,2 2-351,6-2 127,-5 5 1,16-6 0,-2 16 87,10 6 1,7-2 0,12 3 0,3-1 56,2-2 0,3 0 0,-3-7 0,4 3 121,1-4 1,7 1-1,-7 0 1,3 2 71,-1-2 1,-9-2 0,4-3-1,-2 0-98,0 0 1,-7 0 0,-8 0 91,3 0 0,-9 0-39,-8 0 1,-10 0 0,-12 0 0,-2-3-39,-5-4 1,2 4 0,-7-4 0,3 2-33,4-2 0,-4 5 0,2-6 0,2 6 5,3 2 0,2 0 0,0 0 1,1 0-73,-1 0 1,7 0-578,1 0 619,9 0 0,5 0 0,15 0 0,4 0-18,3 0 0,7 0 0,2 0 0,3 2-1,5 6 0,-5-6 0,2 5 1,0-4 35,-2-3 1,5 0 0,-10 0 0,-3 0 112,-1 0 1,-4 0 102,1 0 0,-12 0 1,-10 0-126,-12 0 1,-8 0 0,-4 0 0,-5 0 51,-7 0 0,-3 0 0,0 0 0,3 0-81,-3 0 0,-2 0 1,-2 0-1,2 0-70,4 0 0,-1 0 0,6 0 0,1 0 9,-1 0 1,6 2-1,9 3-188,2 2 1,10 3 197,-2-3 1,14-4 0,8 4 0,7-5-23,7-2 1,-3 0-1,8 0 1,0 0 24,0 0 1,-5 0 0,7 0 0,1 0 53,-4 0 0,6 0 0,-10 0 1,0 0 200,3 0 1,-8 0 874,5 0-998,-5 0 1,-21 0-1,-11 0 1,-11 0 31,-10 0 1,5 0-1,-8 0 1,3 0 13,0 0 0,0 0 1,7 0-1,1 0-861,-1 0 0,0-2-1229,0-5 1919,10 4 0,-7-16 0,7 7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0:17.820"/>
    </inkml:context>
    <inkml:brush xml:id="br0">
      <inkml:brushProperty name="width" value="0.08571" units="cm"/>
      <inkml:brushProperty name="height" value="0.08571" units="cm"/>
      <inkml:brushProperty name="color" value="#66CC00"/>
    </inkml:brush>
  </inkml:definitions>
  <inkml:trace contextRef="#ctx0" brushRef="#br0">207 521 7989,'-10'-12'100,"5"2"397,-9 10 1,6-7 953,-6 0 132,9-1-1189,-5 8 1,13 8 0,4-1 0,7-2-60,6-3 0,4 5 1,3 1-1,4-3-110,3-3 0,2-2 0,8 0 0,2 0-285,5 0 1,-5 0 0,4 0 0,-6 0-171,-8 0 0,3 0 1,-10 0-1,-2 0-268,-3 0 0,-10 0 252,1 0 0,-13-2 0,-2-3 0,-14-3 81,-13 4 1,0-6 0,-6 3 0,-1-1 90,0-1 1,-2 6 0,-8-6 0,-2 1 140,-5 1 0,5 0 0,-5 7 0,5 0 65,3 0 1,2 0 0,2 0 0,5 0 373,3 0 0,-6 0-56,8 0 1,3 2-438,11 6 1,15-6-1,15 5 1,4-2 33,3 2 1,9-4-1,6 4 1,4-5 70,2-2 0,1-2 0,2-3 0,2-2 41,3 2 0,0 3 0,-8-1 0,1-2-40,0-2 0,-3 0 0,-5 7-1206,-7 0 778,-5 0 1,-21 0-1,-13 2 1,-12 3 25,-7 2 1,-10 3 0,3-5 0,-5 2 103,-3-2 1,8-3-1,-3 1 1,-2 2 188,0 2 1,-7 0-1,11-4 1,-4 1 114,-2 4 0,2 6 0,4-7 0,8 1 305,5 1 1,2-6-270,1 4 1,11-5-1,10-2-61,12 0 1,17-2 0,7-3 0,5-4 48,3-4 1,9 1 0,3-5 0,2 5 144,0 3 0,-7-1 0,4 5 0,-1-2-275,-6 2 0,-4 0 0,-8 0 1,-7-2-1955,-5 2 1043,-12 3 1,-4 2-841,-16 0 0,3-3 1732,-9-4 0,-1 5 0,-6-8 0</inkml:trace>
  <inkml:trace contextRef="#ctx0" brushRef="#br0" timeOffset="349">490 20 8240,'-12'-12'3385,"2"5"-2702,10 14 0,0 7 1,0 16-1,0 8 54,0 11 1,7 9 0,0 17-1,1 12-505,1 12 0,-7-46 0,-1 0 1,3 1-1,1-1 0,-1-2 1,0 0-519,3 43 1,0-9 0,-7-10 0,0-15-382,0-11 0,-7-11 0,-3-18-2401,-2-6 3068,7-4 0,-4-10 0,9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0:33.861"/>
    </inkml:context>
    <inkml:brush xml:id="br0">
      <inkml:brushProperty name="width" value="0.08571" units="cm"/>
      <inkml:brushProperty name="height" value="0.08571" units="cm"/>
    </inkml:brush>
  </inkml:definitions>
  <inkml:trace contextRef="#ctx0" brushRef="#br0">349 446 8152,'-10'-22'225,"0"8"1,-7 2 0,5-1 291,3 1 0,-8 8 1,2-4-183,-4 6 1,-3 2-1,0 2 1,0 6 51,1 6 0,-1 13 0,0 4 0,3 3-119,4 5 0,-4 4 0,7 6 0,-3 1-214,1-1 0,9-3 0,-2-5 1,4-5-224,3-7 1,3 0 0,2-4 0,4-9-17,3-3 1,3-6-1,7-7 1,-3-3-81,-5-4 1,6-5 0,-6-12 0,6-3 40,1-2 0,-1-10 1,-3 6-1,-5-4 156,-2 1 1,4 0-1,-4-8 1,-1 1 59,1-1 0,-3 8 1,-7 2-1,0 2 3,0 6 1,0 2 438,0 2 1,-2 10 0,-3 7-1,-2 10 33,2 9 0,3 13 1,2 4-1,0 3-122,0 5 1,0-5 0,0 0 0,2 0-407,5-1 0,3-6 0,7 5 0,-3-3-384,3 0 0,3 0 0,-1-8 0,-2 1-562,-3 0 1,1-8 0,7 1 1006,0 2 0,-1 2 0,1 3 0</inkml:trace>
  <inkml:trace contextRef="#ctx0" brushRef="#br0" timeOffset="240">588 490 10084,'0'21'392,"0"1"0,0 0 0,3 2 1,1 3-116,4 2 0,6 0 0,-4-5 0,0 3-152,-1 2 0,6 7 0,-8-7 0,-2-2 7,-3-3 0,-2-3 2,0 1 1,0-12 0,0-10-152,0-12 0,0-17 0,0-10 0,0-7-320,0-5 1,0-7 0,0 5 0,0 0-415,0 0 0,8-6 0,1 9 0,1 4-779,0 7 1,7 3 1529,-3 14 0,5-14 0,3 11 0</inkml:trace>
  <inkml:trace contextRef="#ctx0" brushRef="#br0" timeOffset="241">784 881 8152,'0'22'305,"7"-7"114,1-1 0,9-2-219,-3 3 1,6-5 0,4-13 0,2-4-107,3-8 1,3-6 0,-6-6 0,3-4-206,-2-3 1,5 0 0,-3-5 0,-3 3 65,-2-3 1,-4 0 0,-6 1 0,-6 4-30,-6 2 1,-2-4 0,-2 7 0,-6 2 128,-6 3 0,-6 5 1,-1 4-1,-1 8 202,0 5 1,3 4 0,2 5 0,2 10 144,-2 10 0,8 7 1,-1 9-1,3 1-43,-1-1 1,1 1 0,7 2 0,0 2-510,0 3 1,3 0-1,4-10 1,7-2-617,6-3 1,9-9-1,5 2 1,4-7 765,8-8 0,12-4 0,-2-10 0</inkml:trace>
  <inkml:trace contextRef="#ctx0" brushRef="#br0" timeOffset="969">2330 32 8153,'0'-22'-635,"0"13"1038,0 9 0,0 9 0,0 16 0,0 6 102,0 13 0,8 9 0,-1 15 0,0 2-442,3 2 1,-8 18-1,8-3 1,-3 5-392,0 5 1,8-10 0,-5-2 0,-1-20 327,1-19 0,7-12 0,-5-13 0</inkml:trace>
  <inkml:trace contextRef="#ctx0" brushRef="#br0" timeOffset="1140">1960 381 8153,'-29'0'27,"0"0"43,2 0 0,13 2 0,9 3 0,10 5 102,9 2 1,8 0 0,7 5 0,8-5-206,4-3 0,12-1 1,5-8-1,5 0-74,2 0 1,-2-10-1,-2-4 1,-3-6 86,2-2 1,1-7 0,-3 0 0,-7 3 252,-5 2 1,-13 2-1,-4 0 419,-4 0 1,-13 13-388,-5 9 1,-7 12-1,-5 17 1,-5 7-166,-2 5 0,8 5 0,-6 2 0,3 6-247,-1 1 1,1-4 0,7 5-1,0-3-23,0-5 1,0 3 0,0-5-1,0-7 57,0-5 0,0-5 1,0-7 260,0-1 0,2-9 1,3-9-1,3-13-31,-4-12 1,-1-7-1,-3 0 1,0-7-188,0-5 1,2-3 0,3 1 0,2-1-129,-2 1 0,0 6 0,0 4 1,5 4-49,2 9 1,-8-2 0,6 10 222,0 0 0,2 12 1,7 17-1,-2 7 9,-2 5 0,-1 10 0,6-3 0,-3 6 178,-3 1 0,1 1 0,6-1 0,1-2 8,0-4 1,0-8 0,-1-12 0,4-5 31,4-3 0,-5-1 1,5-11-1,-5-4-86,-2-8 0,0-4 1,-3-5-1,-2-3-92,-2-2 1,-8-7 0,5 4 0,-2 1-96,-6 0 0,-1-1 0,-3 5 0,0-2 8,0 3 1,-10-3 0,-4 5 0,-3 4 316,2 1 1,-4 9-1,4 3 124,-4 5 0,4 4 0,3 5 0,3 8 86,4 4 0,-5 13 0,3 4 0,2 5-252,3 3 1,2 1 0,0 4 0,0 4-786,0 3 0,0-8 1,2 3-1,5-5-781,8-3 0,7-1 0,7-6 1352,7-7 0,5-5 0,3-2 0</inkml:trace>
  <inkml:trace contextRef="#ctx0" brushRef="#br0" timeOffset="1573">4443 533 8140,'0'-24'61,"0"-3"1,-3-2 255,-4 3 0,2 4 0,-7 5 0,0 2-19,0-2 1,-3 0 0,-9 3 0,-3 7 60,-2 4 1,-2 3 0,4 0 0,-2 3-321,3 4 1,2 7-1,2 16 1,0 6-157,0 5 0,10 10 0,5 2 0,4 3 107,3 4 1,10-4-1,5-1 1,4-1 118,3-6 1,7-2-1,0-2 1,0-1 217,2 1 1,-6-10 0,4-5 352,-5-5 1,-15-5-372,-9-4 0,-12-6 0,-17-11 0,-7-5-528,-5-8 1,0-7-1,2-4 1,5-3-710,3 2 0,9 3 0,10 2 0,2 0 10,5 1 0,3 6 0,4 3 918,6 2 0,13-7 0,13 5 0</inkml:trace>
  <inkml:trace contextRef="#ctx0" brushRef="#br0" timeOffset="3964">4682 881 8149,'0'-21'506,"0"-1"-386,0 0 0,0 0 639,0 1-657,0 9 1,0 4 0,0 16 0,0 6-201,0 5 1,0 3 0,0 0-1,0 0-202,0-1 1,0 1-1,3-2 1,1-3 24,4-3 0,9-9 0,-3 2 189,6-4 0,-6-3 1,-2-3-1,0-4 105,0-8 1,-7-4-1,5-3 510,0 0 1,-8 1 0,5-1 132,-4 0 1,-3 8-1,-3 2 35,-4 2 0,5 5 1,-6 12-501,6 8 0,2 4 1,0 3-1,0 0-336,0-1 0,0 1 0,0 0 0,0 0-770,0 0 1,2-3 908,6-5 0,4 16 0,9-6 0</inkml:trace>
  <inkml:trace contextRef="#ctx0" brushRef="#br0" timeOffset="5382">5096 751 8166,'10'31'-575,"-8"-7"1,8 8 0,-3-1 1229,0 6 1,8 4 0,-6 5 0,1 5-176,0 7 1,-3 14 0,-7 11 0,0 6-436,0 5 1,0 3 0,0-5 0,-2 3-233,-6-4 1,6-13-1,-8-13 1,3-12-638,0-7 0,-3-21-1336,3-11 2160,4-28 0,-6-11 0,9-18 0</inkml:trace>
  <inkml:trace contextRef="#ctx0" brushRef="#br0" timeOffset="5383">5074 598 8018,'36'-14'-77,"1"-1"0,-3 11 1,4-4-1,-1 6 758,1 2 1,-4 12 0,0 7 0,-2 10-243,-6 5 1,-4 3 0,-5 4 0,-5 0-44,-2 2 1,-6-11-1,-11 11 1,-7-4-234,-6-5 0,-11 0 0,-3-10 0,-2-2-392,-1-10 0,11 0 1,-3-5-1,5-4-1270,2-8 1,2 0 0,6-10 1498,7-1 0,-5-14 0,-1-3 0</inkml:trace>
  <inkml:trace contextRef="#ctx0" brushRef="#br0" timeOffset="5384">5597 686 8166,'0'21'510,"0"1"0,2 2 1,3 5-12,2 8 0,1 13 0,-8 8 0,0 8-220,0 6 0,0 8 1,2 12-1,3 3-394,2-4 0,0 6 1,-7-2-1,0-6-436,0-7 1,0-7-1,0-14 1,0-8-1982,0-9 2532,0-25 0,0 0 0,0-19 0</inkml:trace>
  <inkml:trace contextRef="#ctx0" brushRef="#br0" timeOffset="5385">5488 1077 8166,'0'-79'-152,"0"1"0,2 3-271,6 5 0,6 12 1,15 10-1,7 9 718,6 10 1,4 14-1,2 8 1,3 5 368,-3 2 0,-9 9 0,-3 6 0,0 4-48,-2 3 1,-2 7 0,-10 2-1,-3 3-254,-5 5 0,3-5 0,-9 2 0,-4 0-135,-1-2 1,-15 5 0,-8-7 0,-9-1-84,-5 0 1,5 6 0,-4-8 0,-1-3-794,0-1 1,0-11 0,-2-2-1,7-2-1495,4-5 0,4-3 2144,-1-2 0,-10-10 0,-1-2 0</inkml:trace>
  <inkml:trace contextRef="#ctx0" brushRef="#br0" timeOffset="5386">6119 838 8199,'-21'0'79,"6"0"1,1 2-74,-3 6 1,7-4 0,3 11-1,4 2 297,3 2 0,0-4 0,0-1 0,3 1-151,4-3 1,5 5 0,10-10-1,0-2 96,-1-3 0,1-2 0,0-2 145,0-5 0,-8 2 0,-2-10-67,-2-2 0,-3 5 1,-7-2-1182,0-3 0,-2-3-602,-5-1 0,4-1-641,-4 0 1973,5 10 0,9 5 566,0 14 1,8 5 0,-8 10 0,-2 0 193,-3-1 1,-2 9 0,2 1-1,3 0-73,3 1 1,-1 4 0,-7-4 0,0-1-93,0 1 1,-7-3-1,-3-5-105,-2 5 0,5-12-144,-8 5 1,10-27 0,-2-7 0,5-15-457,2-7 0,9-5 1,6-9-1,4-3-692,3 3 0,0 4 0,2 6 0,2 4-934,3 2 1,1 3 1860,-9 7 0,11 1 0,2-1 0</inkml:trace>
  <inkml:trace contextRef="#ctx0" brushRef="#br0" timeOffset="5387">6838 76 8142,'0'22'96,"0"2"0,0 5 1,0 7 147,0 5 0,0 5 0,0 5 1,0 7-101,0 5 0,0 12 0,0 5 0,0 2-355,0-2 1,0 2 0,0-9-1,0-5-1886,0-8 2097,0-16 0,0-13 0,0-9 0</inkml:trace>
  <inkml:trace contextRef="#ctx0" brushRef="#br0" timeOffset="5388">6555 664 8142,'2'-20'0,"6"3"237,6 3 1,8 7-1,5-5 1,4 2 158,3 5 0,9 3 0,11 2 1,4-3-343,9-4 0,-1 5-54,6-6 0,6-4 0,-1 0 0</inkml:trace>
  <inkml:trace contextRef="#ctx0" brushRef="#br0" timeOffset="5522">610 2341 8278,'-2'-34'0,"-3"5"887,-3 4 1,1 4-439,7-1 0,0 12 1,0 13-1,3 14-15,4 9 0,3 15 1,7 0-1,-3 8-104,3-1 0,2 5 0,3-2 0,0-2-190,0-3 1,-8-3-1,1 1 1,2-3-118,2-5 0,-5-7 0,1-14 216,2-8 1,2-9 0,1-13-1,-3-14-759,-3-10 0,-2-14 1,5-5-1,-2-5-217,2-2 1,-5 2 0,0 2 0,0 6-2433,0 1 3169,3 4 0,6 6 0,1 1 0</inkml:trace>
  <inkml:trace contextRef="#ctx0" brushRef="#br0" timeOffset="5523">1024 2493 8168,'-3'22'0,"-2"-1"0,-2 1 168,2 0 0,3 0 0,2 0 0,0-1-56,0 1 1,10-10 0,4-4 16,6-6 0,9-2 0,0-2 0,-3-6 42,-2-6 0,5-13 0,3-4 0,-1-3-251,1-5 1,-3 5 0,-7-5 0,-3-2 198,-5 0 1,3-7 0,-9 14-1,-3-2 123,-3-1 0,-2 11 0,0-3 1,-2 5 45,-6 2 0,-1 7 0,-8 3 1,2 2-2,-2 6 1,-2 4 0,-3 7-1,0 10-42,1 9 0,1 6 0,3 7 0,5-1-223,2 8 0,-4-2 0,7 9 0,2-2-368,2 0 0,6-1 0,6-6 0,11 0-491,6-1 1,13-9 0,0-7-1,7-10 131,5-10 0,9-7 0,-2-7 0,3-8 706,-3-4 0,5-13 0,-8-2 0</inkml:trace>
  <inkml:trace contextRef="#ctx0" brushRef="#br0" timeOffset="5524">1873 2384 8168,'-2'-22'127,"-6"1"0,3-1 0,-9 0 0,-3 0 387,-2 0 0,-1 8 1,3 2-1,3 2 8,-3 5 0,5 3 0,-3 4 0,1 6-310,2 6 1,0 8-1,7 7 1,-2 7-122,2 5 0,2 3 1,3-1-1,0 3-309,0 5 1,0-5 0,3 5 0,2-7-503,2-8 1,12-5-1,0-9 1,8-3 61,0-4 0,4-5 1,1-13-1,-1-4 658,1-8 0,6-14 0,-4-5 0</inkml:trace>
  <inkml:trace contextRef="#ctx0" brushRef="#br0" timeOffset="5525">2134 1469 8168,'0'29'-34,"0"5"0,0 5 132,0 7 1,0 5 0,0-3 0,3 8 327,4 7 1,-5 5-1,8 14 1,-3-2-362,1 2 0,-1 5 0,-7 7 0,0 6-609,0-1 0,7-14 0,3-23 0,0-16 544,-1-14 0,8-8 0,-5-2 0</inkml:trace>
  <inkml:trace contextRef="#ctx0" brushRef="#br0" timeOffset="5526">1895 2123 8188,'14'-8'0,"1"-1"35,2-3 0,-3 4 0,6-4 1,4 3 0,0 4 1,10 2 0,0 3-1,2 0-94,0 0 1,1 0 0,6 0 0,1 0-150,-1 0 0,1 8 0,-3 1 0,-5 1-99,-7 0 1,-4 4-1,-4-4 321,1 2 1,-3-5 363,-4 8 0,-5-1 0,-13 8 133,-4 0 0,-3 0 0,-7 2 0,3 2-70,-3 3 0,5 17 1,-3 0-1,1 5-363,2 2 1,2 6-1,10-9 1,2-1-91,6-3 0,4-15 1,12-7-1,3-9-176,2-5 1,9-13-1,-1-14 1,4-9 269,2-11 0,-9-11 0,-5-3 0,-7 3 138,-8 2 1,3-3-1,-9 3 1,-6 8-22,-7 4 1,-7-3-1,-10 8 1,-2 3-527,-5 2 0,5 9 0,-5 1-1923,5-3 2249,2-3 0,0-1 0,0-1 0</inkml:trace>
  <inkml:trace contextRef="#ctx0" brushRef="#br0" timeOffset="6322">2831 2341 8188,'10'24'34,"-8"12"1,8-14-1,-3 2 297,0 0 1,8-2 0,-8 0-1,-2-1 502,-2 1 0,-1 0 1,3 0 1725,2 0-2018,0-1 1,-9-11 0,-3-10-1,-2-12-550,2-7 0,-5-6 1,3-1-1,2-6-489,3-2 1,2 1-1,0-6 1,0 5-780,0 3 0,2-6 0,3 8 1,5 3 492,2 1 0,2 4 0,8 1 0,0 3 784,0 3 0,2 7 0,2-6 0,6 4 0,2 4 0,2-5 0,8 3 0,-3 2-68,-5 3 0,3-6 1,-8 1-1,1 0 352,-1-3 1,-9 5 0,-10-9 1008,-2-3 1,-6 7 0,-11 3-762,-7 5 1,-6 2-1,-1 2 1,-1 5-265,0 8 0,0 7 1,0 4-1,3 6-188,5 2 1,-3 2-1,9 7 1,4 1-47,1 0 0,3-1-1,3 1 1,4-1 163,7 1 0,6-1 0,-1-2 1,-2-2 386,-2-3 1,-3-9 0,2 2-31,-7-5 1,-7-12 0,-7-4-607,-7-6 1,-6-9-1,-2-3 1,1-2-1821,-1-5 0,3-2 1,2-1 1871,2 6 0,1-15 0,-8 5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3:08.992"/>
    </inkml:context>
    <inkml:brush xml:id="br0">
      <inkml:brushProperty name="width" value="0.06" units="cm"/>
      <inkml:brushProperty name="height" value="0.06" units="cm"/>
      <inkml:brushProperty name="color" value="#E71224"/>
    </inkml:brush>
  </inkml:definitions>
  <inkml:trace contextRef="#ctx0" brushRef="#br0">44 850 7881,'-7'14'-282,"0"1"860,-10-10 1,14 2 0,-4-17-385,5-12 1,2-2-1,0-12 1,0-3-162,0-2 1,2-12 0,3-3-1,5-2-81,2 0 0,2 10 0,6-3 0,-3 7 110,-3 8 0,1 7 1,6 15 104,1 6 1,0 25 0,-3 15 0,-2 14-70,-2 12 1,-3 5 0,5 2-1,-3 0-63,3 1 1,-5-3 0,3-5 0,-1-8-145,-1-4 1,-1-12 0,-8-5 122,4-5 1,-1-14 0,-7-10-1,0-14 153,0-13 1,0-2 0,-2-12 0,-3-5-148,-3 0 0,-1-10 1,4-2-1,-2-5 54,2-2 0,2 2 0,6 3 1,2 4-470,2 3 0,10 12 1,-3 14-1,8 10 159,7 10 1,-5 9 0,5 13-1,-2 16 253,2 15 1,-5 2-1,5 11 1,-4-1 198,-4-3 1,1 8 0,-3-5 0,-2 3-114,-2-3 0,-10 2 0,4-9 0,-1-2-134,-1-4 0,0-11 1,-9-7 75,-6-10 0,4-7 1,-11-10-1,-2-3 82,-2-4 1,4-8-1,3-14 1,0-7-139,0-5 0,7-3 1,-2 1-1,5-3-27,2-5 1,0 5 0,0-5 0,2 8 50,5 6 1,-2-1 0,10 11 0,1 8-20,4 9 0,4 8 1,3 6-1,2 9-100,-3 8 1,6 16 0,-1 1 0,1 8-195,-1 5 0,-2 0 0,-7-8 0,2 1-151,5 0 0,-5-3 0,5-5 451,-4-7 0,6 5 0,3 0 0</inkml:trace>
  <inkml:trace contextRef="#ctx0" brushRef="#br0" timeOffset="859">1307 676 8116,'-2'-56'70,"-5"5"0,4-2 0,-6 2 0,1 3 751,1 2 1,-10 12 0,3 5-214,-6 5 0,-2 12 1,3 7-1,2 10-223,3 9 1,6 8 0,-4 7 0,3 7-500,4 5 1,2 3 0,3-1 0,0 1-268,0 0 0,3-8 1,4-2-1,5-3-465,0-4 0,8 4 0,-6-4 0,3-5 264,-2-5 1,4-5 0,-7 5 0,3-5 435,-1-3 0,-2-4 0,5-12 0,-5-8 380,-2-4 0,4-10 1,-6 0-1,-1 2 1032,3 3 1,-6 2-385,11 1 1,-1 1 0,8 6-885,0 6 0,0 8 0,0 5 0,-1 5-896,1 2 1,0-5 0,0 8 897,-1 2 0,1 2 0,0 3 0</inkml:trace>
  <inkml:trace contextRef="#ctx0" brushRef="#br0" timeOffset="860">1569 850 8116,'-15'-7'762,"3"-3"-236,2-2 0,-4-3 0,7-7 0,2-2-64,2-5 1,3-5 0,0-9 0,3-3-75,4-5 1,-2-2-1,9-8 1,3 3-394,3-2 0,9 4 1,0 0-1,0 6-1212,2 9 0,1 4 1217,4 8 0,5 5 0,-7-7 0</inkml:trace>
  <inkml:trace contextRef="#ctx0" brushRef="#br0" timeOffset="861">2309 414 8050,'-10'-41'450,"-2"2"0,-2 6 8,-1 1 1,3 3 0,-5 10 0,3 4-238,-3 8 1,-10 5 0,-4 4 0,-1 5-162,1 8 0,-6 6 0,8 9 0,3 3-154,2 1 1,4 5 0,6-8 0,7 1-171,4-1 0,3 6 0,3-8 0,4 0 60,7 2 0,8-7 0,7 8 1,7-1 147,6 6 0,1 4 0,1 5 0,-1 2 228,1 3 1,-1 12 0,1 0 0,-3 7 230,-5 0 0,-4 0 1,-13 0-1,-4 5-41,-8 3 0,-17-8 1,-12 0-1,-11-9-212,-9-11 1,-1-6-1,-1-10 1,1-12 15,-1-13 0,3-18 0,2-16 1,5-16-189,3-14 0,4-18 0,13-7 1,7-4-656,4-4 1,3-8 0,0-1 0,3 3-801,4 6 0,7 6 1132,15-5 1,5 10 0,10 2 0</inkml:trace>
  <inkml:trace contextRef="#ctx0" brushRef="#br0" timeOffset="862">2723 654 7770,'22'0'-463,"-1"0"0,-6 0 0,-1 0 1521,3 0 1,-5 0-1084,3 0 1,-8 7 24,8 0 0,-10 10 0,4-5 0</inkml:trace>
  <inkml:trace contextRef="#ctx0" brushRef="#br0" timeOffset="863">2745 175 8002,'0'-34'407,"-10"2"0,-5 11 438,-4-1 0,7 7 0,2 3-633,1 3 1,9 1-802,0 8 0,2 0 1,10 3 588,-2 4 0,7 5 0,-5 10 0</inkml:trace>
  <inkml:trace contextRef="#ctx0" brushRef="#br0" timeOffset="864">3006 480 8050,'10'31'78,"-8"-7"0,8 5 0,-1-2 594,6 2 0,-5-5 0,-1 5-180,1-5 0,-5-4 1,7-3-261,-2-3 1,-3-11-133,-7-3 1,0-10 0,0-12 0,0-2-131,0-5 0,2-5 0,3-9 0,2-1-83,-2 0 0,7 1 0,0-1 1,3 3 463,-1 5 0,1 4 0,7 13 0,2 5-23,5 6 1,-2 11-1,9 11 1,3 15-1,2 10 0,2 14 0,-2 5 0,-2 5-699,-3 3 0,-11-4 0,-4-4 0,-9-9-1379,-2-10 1,-7-6 1749,4-4 0,-24-4 0,-7 6 0</inkml:trace>
  <inkml:trace contextRef="#ctx0" brushRef="#br0" timeOffset="865">2875 654 8006,'0'-15'1562,"0"1"-376,0 9 1,-7-2-699,0 14 0,-1 5 1,8 10-1,0 0-210,0-1 1,0 1 0,0 0 0,0 0 83,0-1 1,10 1 0,5-2-261,4-6 0,3-4 1,0-10-852,-1 0 1,1 0-1,0 0 1,0-3 748,-1-4 0,1-5 0,0-10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3:04.425"/>
    </inkml:context>
    <inkml:brush xml:id="br0">
      <inkml:brushProperty name="width" value="0.06" units="cm"/>
      <inkml:brushProperty name="height" value="0.06" units="cm"/>
      <inkml:brushProperty name="color" value="#E71224"/>
    </inkml:brush>
  </inkml:definitions>
  <inkml:trace contextRef="#ctx0" brushRef="#br0">562 589 8111,'0'-29'-128,"0"0"1,0 0 1291,0 7 0,0 12-601,0 10 1,3 12 0,2 17 0,2 7-58,-2 6 0,4 11 0,-1 5 0,-4 5-150,-1 2 1,4 1-1,0-1 1,1 0-361,1 0 0,-6 1 0,4-3 0,-5-5-525,-2-7 1,8-13 0,-1-4-1331,-2-2 0,0-13-1043,2-12 2902,-5-14 0,8-15 0,-10-12 0</inkml:trace>
  <inkml:trace contextRef="#ctx0" brushRef="#br0" timeOffset="1144">127 654 8111,'-34'0'41,"5"0"1,12 0-1,2 0 270,-1 0 0,6-2 0,5-3 0,10-5 106,9-2 0,15 5 1,8-8-1,6-2-153,8-2 1,5 4 0,11 1 0,4-1-63,1 3 1,1-7 0,-5 7 0,4-3-376,8 1 0,-12 6 0,-3-4 0,-4 0-720,-6 0 0,-2 7 0,-14-4 0,-7 1 893,-11 1 0,-13 0 0,1 7 0</inkml:trace>
  <inkml:trace contextRef="#ctx0" brushRef="#br0" timeOffset="1145">61 1307 8136,'10'12'-98,"-5"5"0,10-9 0,4-1 591,7 2 1,1-6 0,12 4 0,7-4-138,9-3 0,11-8 0,4-1 0,5-3-363,2-5 0,-4-3 1,4-2-1,-2 1-532,-4-1 0,-6 7 539,-7 1 0,-5-1 0,-9-6 0</inkml:trace>
  <inkml:trace contextRef="#ctx0" brushRef="#br0" timeOffset="1146">1172 1002 8077,'7'15'240,"1"-1"0,-4 3 189,-1 3 1,4 9 0,3 2 0,2 3-148,5 5 0,-5 0 0,0-1 0,0-1-143,0 1 1,-5 3 0,6 0 0,-4-4-87,-4-8 0,-2-5-144,-3-2 0,-3-13 1,-2-9-1,-2-12-141,2-7 0,3-12 0,2-6 0,0-4-78,0-2 1,0-1 0,0 0 0,0 1 135,0-1 1,2 8-1,5 2 248,8 3 0,4 11 1,3 13 90,0 5 0,0 11 0,-1 8 1,1 10-300,0 9 1,-8-2 0,1 2 0,2 1-426,2-3 0,-4 4 1,-3-9 558,-2-2 0,7-3 0,-5-2 0</inkml:trace>
  <inkml:trace contextRef="#ctx0" brushRef="#br0" timeOffset="1147">1869 959 8077,'-29'-12'0,"0"4"397,2 6 0,3 2 0,2 0 1,0 2 838,1 6 0,-1 4 0,3 12 1,2 5-656,2 7 1,10 5 0,-2 3 0,5 2-620,2 5 0,2-8 0,5 3 0,10-7 201,10 0 0,-1-8 1,11-4-1,1-8-1269,4-4 1,1-10 0,1 2 0,-1-5-2679,1-2 3784,-10-9 0,7-4 0,-7-8 0</inkml:trace>
  <inkml:trace contextRef="#ctx0" brushRef="#br0" timeOffset="1148">2152 1394 8077,'-2'15'-1245,"-6"-3"1616,-6-2 1,2 4 574,-3-7 0,8 1-705,-8-8 1,8-3-1,-5-4 1,2-8-162,6-4 1,1-12 0,3-6 0,3-4-373,4-2 0,-2-8 1,9-2-1,1-1-208,-3 1 0,7-2 0,-4 9 0,4 7-190,3 5 1,-3 5 689,-4 7 0,14 0 0,-5 1 0</inkml:trace>
  <inkml:trace contextRef="#ctx0" brushRef="#br0" timeOffset="1149">2304 1285 8077,'0'22'-309,"8"0"255,-1 0 0,10-3 83,-3-4 1,6-6 0,2-11 197,-1-5 0,1-5 1,-3-10-1,-2 0-69,-2 0 0,-1-7 0,6-2 0,-3-3-52,-3-5 1,-6 0 0,4 1-1,-3 1 97,-4-1 1,-2 6 0,-3 3-1,0 5 248,0 2 1,-3 3 0,-4 4-69,-8 8 1,3 7-1,-2 10 1,-3 9-92,-3 8 1,1 12 0,2-3 0,5 7-144,2 8 1,1-5 0,4 5-1,-2-5-249,2-3 0,2 1 0,6 0 1,4-3-531,8-5 1,6 3-1,6-10 1,4-5-468,3-7 1,3 0-1,4-10 1097,-5-2 0,15-3 0,-5-2 0</inkml:trace>
  <inkml:trace contextRef="#ctx0" brushRef="#br0" timeOffset="1150">3110 1177 8077,'-9'-29'0,"-6"-3"430,-4-2 0,-3 5 0,2-5 1,4 5 332,1 10 0,-7 0 0,-7 11 0,3 3-139,1 3 0,4 2 1,-1 5-1,0 7-266,0 10 0,3 12 1,2-3-1,5 3-270,2 5 1,-4-1 0,6-1 0,4-8-766,1-5 0,13-5 0,4-2 0,6-5-429,2-2 0,-1-3 0,4-9 1,1-5 804,3-8 1,10-4-1,-5-3 1,0 0 371,-5 0 1,-5 8 0,-2 2 0,-1 2 789,1 5 1,0 3-502,0 2 1,-3 9 0,-2 6 0,-5 4-524,-2 3 1,-1 0-1,-4 0 1,3-1 162,-4 1 0,9 0 0,-1 0 0</inkml:trace>
  <inkml:trace contextRef="#ctx0" brushRef="#br0" timeOffset="1151">3567 698 8976,'-41'-20'0,"3"6"597,1 6 0,11 6 1,-3 2-1,4 0-162,4 0 1,-1 10 0,0 4 0,3 6-153,4 1 0,-2 8 0,10 3 0,2-1-323,3 1 1,2 6 0,2-1 0,6 1-456,6-1 0,8-6 0,4-9 0,6 0 278,2-1 0,0 1 0,2 0 0,-7-3 257,-5-4 0,-2 4 0,0-4 70,-1 4 1,-8 3 0,-9-3 259,-8-4 0,-16 2 0,-11-8 0,-3 1-256,-5 0 1,-2 4-1,-3-6 1,1-4-507,-1-1 0,3 4 1,5 0-1,7-4-367,5-8 0,4-2 1,6-13-1,7-4 102,4 0 1,13-8 0,4 1 0,8 0 656,7-1 0,-2-4 0,9 7 0,0 5 38,-2 7 0,7 0 1,-7 9-1,3 4 516,-1 1 0,-7 6 1,7 4-1,0 7 117,-2 6 0,5 9 0,-10 2 0,-2 1-549,-3-1 1,-5 5 0,-2-7-1,-5-2-925,-2-3 803,-3-2 0,3 0 0,2 0 0</inkml:trace>
  <inkml:trace contextRef="#ctx0" brushRef="#br0" timeOffset="1152">3655 785 8026,'-8'-44'-281,"1"1"0,0 1 0,7 6 0,0 7 281,0 5 0,9 2 0,4 0 0</inkml:trace>
  <inkml:trace contextRef="#ctx0" brushRef="#br0" timeOffset="1416">3938 981 8026,'12'43'71,"7"-7"1,-7 1-1,3-1 129,-1-2 1,-2-3 0,3-9 0,-5 0 792,-1 0 235,-6-1-1079,6-8 0,-11-6 0,-3-14 0,-2-8-277,2-4 0,3-5 0,2-3 0,0-5-63,0-1 1,0 6-1,0-2 1,2 5 197,5 2 0,-2 3 0,10 4 71,2 8 1,2-3-1,3 5-186,-1 8 1,4 4-1,1 10 1,3-3-594,-2 3 1,0 3 0,-1 1 700,3 1 0,10 10 0,-5 2 0</inkml:trace>
  <inkml:trace contextRef="#ctx0" brushRef="#br0" timeOffset="1417">4613 1024 8026,'0'-36'147,"0"2"0,0 0 183,0 0 0,-10 5 0,-4-5 0,-6 3 171,-2 4 0,1 3 0,-1 5 1,0 4 16,0 8 0,3 7 0,2 10 0,5 11-367,2 13 1,-4 10 0,6 7-1,4 4-187,1 1 0,3 7 0,3-5 1,1 2-165,4-2 0,9 3 0,-3-10 0,6 0-81,1 2 0,4-7 1,1 7-1,3 0-32,-2 5 0,-10 5 0,-5 0 0,-3-2 92,-4-3 0,-12-3 1,-10 3-1,-9-7 367,-11-5 0,-4-22 1,-5-9-1,-2-10 253,-3-5 1,0-10-1,10-9 1,5-13-159,7-11 0,7-13 0,7 3 0,8 0-203,5-1 1,4-4 0,8 7-1,12 3 37,11 2 0,11 10 0,7 2 1,9 3-71,10 4 0,10-5 0,12 3 0,-43 16 1,1 0-222,3 0 0,1 2 0,-1 3 1,0 1-1,10 0 0,0 0 1,1-1-1,0 1-77,0 2 0,1-2 0,3-7 0,-1-1 0,-6 3 0,-1 0 0</inkml:trace>
  <inkml:trace contextRef="#ctx0" brushRef="#br0" timeOffset="1418">6268 1 8028,'-7'21'220,"-1"4"1,3 6 269,3 13 1,2 11-1,0 18 1,0 7-96,0 4 1,7 11-1,3 2 1,0 2-534,-6-47 0,1 0 0,10 45 0,-6-3 0,1-7-1383,0-7 1,0-17 1520,-3-20 0,-5-18 0,8-16 0</inkml:trace>
  <inkml:trace contextRef="#ctx0" brushRef="#br0" timeOffset="1754">5963 610 8028,'-19'3'0,"2"2"-449,2 2 1,10 10 0,0-5 537,10 0 0,15 5 0,11-10 0,5-2 23,10-2 0,0-3 1,10 0-1,-3-3-97,-4-4 0,4 2 0,-2-10 0,-3-1 118,-2-4 1,-5 1 0,-2 4 0,-5 8 347,-3 5 0,-2 2 0,-9 2 1,-4 8-51,-1 12 1,-8 2-1,8 10 1,-1-1-266,-2 1 1,0 0-1,-7 5 1,3-5-94,-4-3 1,6 8 0,-3-5 0,-2 2-230,-2 0 1,-3-9-1,0 2-143,0-5 0,-3-12 163,-4-4 1,5-16 0,-6-6 0,6-8-207,2-7 0,0 2 1,0-9-1,0-3 14,0-2 1,10 7 0,2 5-1,2 5 212,1 2 0,-1 10 0,8 5 0,0 5 135,-1 2 0,4 9 1,4 8-1,7 10 62,5 9 0,0 5 0,0 0 0,1-2 38,4-3 0,4-11 0,-1-4 0,2-11 215,-3-8 0,-5-2 1,-4-2-1,-5-8-67,-2-11 1,-3-16-1,-10-9 1,-5 8 58,-6 4 0,-6 9 0,-2 8 0,0-4-261,0-7 0,-7 4 0,-5-5 0,-5 5 15,-7 2 1,-3 10-1,5 5 1,0 4 283,1 3 1,6 5-1,1 10 1,-1 14-275,3 9 0,2 8 0,10 5 1,0 5-180,0-1 0,10-1 0,9-11 0,15 1-1036,17-1 1,19-11 0,13-10 1124,8-13 0,-37-15 0,1-5 0,6-1 0,-1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5:31.833"/>
    </inkml:context>
    <inkml:brush xml:id="br0">
      <inkml:brushProperty name="width" value="0.08571" units="cm"/>
      <inkml:brushProperty name="height" value="0.08571" units="cm"/>
    </inkml:brush>
  </inkml:definitions>
  <inkml:trace contextRef="#ctx0" brushRef="#br0">1327 262 8024,'0'-21'-130,"-8"-9"0,1 1 1,2 3 193,3 2 1,-5 2-1,-1 0 1,1 3 242,-3 4 0,6-2 0,-11 8-106,-2-3 1,5 7 0,-3-3-18,-1 6 1,3 2 0,-1 0-187,-3 0 0,5 2 0,0 6 0,0 6-82,0 6 1,-1 11-1,-3 5 1,1 5 68,-2 3 1,-2 7-1,-3 4 1,0 6 120,0 7 0,8 14 0,-1 3 0,1 11 0,8-43 0,0 1 0,-3 3 0,1 2 0,3 8 0,3 2 0,-1 0 0,1 2-27,0 0 0,1 1 0,1-1 0,0 0 0,0 3 0,0 0 0,1-3 0,1-2 32,1-2 0,1-1 0,-3-3 0,0-2 0,3-9 0,0-3 0,-2 43 171,-2-9 0,-10-8 0,-7-10 0,-7-2 291,-5-5 0,-17-2 0,3-8 0,-6 3-209,-4-3 1,5-4-1,-10-8 1,-3-7-632,-2-5 1,0-2 0,5-3 0,7-4-522,5-8 1,5-4 0,3-6 0,6-4-154,8-8 1,0 3 0,16-2 940,4-3 0,11-3 0,5-1 0</inkml:trace>
  <inkml:trace contextRef="#ctx0" brushRef="#br0" timeOffset="1000">151 3028 7661,'-12'-3'229,"2"-1"446,0-4 0,8-1-145,-5 1-239,-6 6 17,11-17 1,2 16-269,15-4 1,4 5 0,3 2-1,-1 0-98,1 0 0,7 0 0,0 2 0,0 3 115,3 2 0,-6 8 1,11-6-1,-1 3-23,-2 5 0,7 3 1,-5 1-1,3 1-7,-3 0 1,3 9 0,-8 3 0,1 3 59,-1-1 0,-4 0 1,-13 10-1,-4 3-21,0 1 1,-8 11 0,3-3 0,-7 7 83,-6 8 0,-16-3 0,2 12 0,-4 5-115,-6 5 1,19-43-1,0-1 1,-4-1-1,0 1 1,0 2-1,0 1 19,0 2 0,0 1 0,0 0 0,0 0 0,-2 1 0,0-1 0,1 2 1,2 0-41,0 2 0,0 0 1,1-3-1,1 1 0,3 3 1,0 1-1,1-2 0,1 0 46,2 0 0,0 0 0,-2-4 0,1-2 0,0 43 0,4-8 142,1-7 1,13-8 0,7-11 0,9-8-21,11-7 0,4 0 0,5-17 0,5-5 29,7-7 1,14-10-1,6-14 1,1-10-259,1-9 1,-2-8 0,2-10-1,-8 1-234,-4-1 0,-5-7 0,-3-2 1,-4 0-1334,-3 0 1,-4 2 1613,-13 7 0,0 8 0,-9 0 0,-1-3 0,3-2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6:56.210"/>
    </inkml:context>
    <inkml:brush xml:id="br0">
      <inkml:brushProperty name="width" value="0.11429" units="cm"/>
      <inkml:brushProperty name="height" value="0.11429" units="cm"/>
      <inkml:brushProperty name="color" value="#66CC00"/>
    </inkml:brush>
    <inkml:brush xml:id="br1">
      <inkml:brushProperty name="width" value="0.08571" units="cm"/>
      <inkml:brushProperty name="height" value="0.08571" units="cm"/>
      <inkml:brushProperty name="color" value="#66CC00"/>
    </inkml:brush>
  </inkml:definitions>
  <inkml:trace contextRef="#ctx0" brushRef="#br0">5793 7514 11870,'22'0'-2310,"-1"0"1925,-9 0 676,8 0-69,-18 0 1,5 0 119,-14 0 0,2-3-165,-9-4 1,7 5 0,-5-8-74,2 0 0,-5 6 1,6-9-1,-3 1-157,-5 0 1,5 5-1,-3-8 1,-2-1 105,-2-4 0,-3-2 0,0 1 0,0-1 0,1 0 0,-8-7 0,0 0 0,2 2 44,3 3 1,2 2 0,0 1 0,0-1-11,1 0 1,1 0 0,3 3 0,5 2 21,3 3 1,-8 6 0,2-6-15,-4-3 0,4 5 1,1-3-1,-3-2-5,-3-2 1,6 4 0,-1 1 0,1-3-36,2-2 0,-8 4 0,8 1 0,-2-3-51,-1-3 0,1-2 0,-6 1 31,6-1 1,-3 7 0,7 1 10,-2-3 0,-2-2 0,-6-3 29,6 0 0,-3 8 0,7 1 0,0 1-6,1 0 1,-1 5-1,5-8 1,-4 1-11,-4 2 0,6-8 0,-5 6 0,0-5-22,0-3 1,5 7 0,-8 1 0,-2-3-4,-2-3 0,4-9 0,1 0 0,-1 3-18,3 2 1,-7 2 0,4 0 0,-2 0 13,3 0 1,-3 1-1,7-1 1,-2 0 65,-5 0 0,5 1 0,-2-1 25,-3 0 1,5 3 0,-1 2 0,4 2 7,4-2 1,-5 5 0,1-2 0,-3-3-39,-5-3 1,4 6 0,-1-1 0,-1-2-47,3-2 0,-7-3 1,7 1-1,-3 1-39,1 6 0,7-6 1,-8 6 78,-2-6 0,5 1 0,0 2-10,2 3 1,-4-1-1,4-4 1,0 2 5,1 2 1,-8 1 0,5-8-3,0 0 1,-5 8-1,7-1 1,0-2-64,1-2 1,-6 4-1,5 1 9,-2-3 1,0-2-1,-5-3-42,3 0 0,9 7 0,-5 3 1,3 0 61,0 0 1,-3 5 60,3-8 0,-3 1 1,-7-5 3,3 4 0,6-4-103,-6 4 0,2-4 0,-5-1 0,5 3-40,2 3 1,-7-1 0,5-6 25,0-1 0,-5 7 0,7 3 0,1 0 27,-1 0 1,0 0 0,5-5 0,-4 5 54,-3 2 0,4-7 0,-4 3-28,3-6 0,-6 6 0,5 2 1,1 0-33,-1 0 0,0-3 0,3-4 1,-5 2-18,0 2 0,-5 1 0,7-8-74,-2 0 0,-2 0 1,-6 1 65,6-1 0,-6 0 0,8 0 19,0 1 1,-7-1 0,7 0 2,0 0 1,-8 0 0,8 1-1,0-1 0,-5 7 0,8 1-13,-4-3 1,6 0 0,-5 0-36,2 3 1,-4-1-1,4-4 31,-2 4 1,7 3-1,-4 7-2,-1-2 1,5-10-31,-9 3 1,1-6 0,-3 1 11,1 4 0,10 3 0,-4 7 0,1-4 23,1-3 0,-8 4 1,6-4 0,-3 3 0,4-6 0,-4 5-12,3-2 0,1 5 0,6-5 16,-5 2 1,-3-7 0,-7 5 26,3 0 1,6-5 0,-4 7 42,3-2 1,-6 5 0,5-7-34,-2-3 1,5 5-1,-8-3 1,-1-2 1,3 5 0,1-3-1,3-1 1,-6 3-1,5 1 42,-2 3 0,0-8 0,-5 5 10,3 0 1,2-8-1,-5 8-75,2 0 1,8-5-1,-5 7 8,2-2 1,-4 5 0,4-8-69,-2-1 1,5-1-1,-8 0 20,-2 2 0,8 8 0,-1-8-28,0-2 1,5 5 10,-9-2 0,7-1 31,-8-6 1,8 6 0,-5 1 32,2-3 0,0 4-15,3-1 0,-3-1 0,-7-4 8,3 5 1,7-3 0,-5 7 0,0 0-17,-1 1 1,6-8 0,-5 2-1,2-4 1,-4 4 0,4 1-1,-2-1-48,-5 3 0,7-7 0,1 7 1,-1-3 43,-4 1 0,4 6 0,0-4 1,3 0 47,0 0 1,-3 5 0,5-8-3,-2-2 1,-8 5 0,6-2-70,-3-3 1,4 5-1,-6-3-98,-3-2 1,5-2 0,-3-3 48,-2 0 0,5 3 0,-2 2 1,-1 3 59,3-3 1,-5 5 0,8-3 11,-4-2 0,1-2 0,-5-1-10,3 6 1,7-6 2,-8 6 1,8-3 0,-5 0 0,0 5-6,0 2 1,7-7-1,-5 5 1,3-2 1,0-1 0,-8 8 1,5-8 3,-2-1 0,7 3 0,-4 1-32,-1 3 0,8-1 0,-8 5-3,0-2 1,8-3 0,-8 3 25,0-8 0,6 3 0,-8-2 42,2-3 0,-5 5 0,6-3 79,-3-2 1,4 5-74,-6-2 0,2-1 0,-5-4-43,2 4 0,8-4-101,-8 4 1,1-4-1,-5-3 57,4 1 1,-4 6 0,7 0 36,0-1 0,-8-4 0,8-2 21,0 1 0,-5 6 0,7 1 26,-2-3 0,5 5 1,-5-3 21,2-2 1,-7-2 31,3-3 0,2 0-47,-3 0 1,1 1-27,-8-1 0,7 3 0,3 2-24,3 2 0,-1 8 0,3-8-16,-8-2 0,5 5 1,1 0-1,1 0-18,1 0 1,-7 5 0,4-5 0,0-1 21,1 1 1,-1 5-1,3-7 26,-8-3 0,3 5 0,-2-3 107,-3-2 1,-3-2 0,1-3-66,4 0 0,-4 0 0,7 1 0,-3 1-25,1 6 0,2-6 0,-5 6 0,5-5-16,2-3 0,-7 2 0,5 3 0,-2 3-23,-1-3 1,10 5 0,-4-3 5,-1-2 0,7 5 0,-6 0 105,-1 3 1,0-8 0,-7 5-38,3-1 0,9-6 1,-5 7-1,3-2-15,0-1 1,-8 8 0,8-8 0,0 1-204,-3 2 1,5-5 0,-7 7-1,0 0-14,0 1 0,5-8 160,-8 2 0,3 3 0,-5 0 32,3 2 1,6-4-1,-4 4-53,3-2 0,-1 7-84,3-2 1,-5-3 13,-10 3 0,7-8 1,3 6 56,3-3 0,-1 7 1,5-5 22,-2 0 0,-8-2 26,8-9 0,-7 6 0,4 3-17,-2 2 1,4-4-1,-4 4 31,3-2 0,-1 5-26,3-8 1,2 8 25,-10-8 1,8 8 0,-5-7 2,2-3 1,-4 5-1,4 0-3,-2 2 1,7 0 0,-4 5 0,1-4 30,1-3 1,-10 4-1,3-4 222,-6 3 0,6-6 1,-1 8-1,-2 2-110,-2 3 1,4-6-1,1-1 1,-3-1-140,-2 0 1,-1 1 0,3 4 0,3-5-129,-3-2 0,5 5 0,-3-5-123,-2 2 0,-2-7 86,-3 2 0,8 3 1,-1 0-41,-2 3 1,5-6-121,-2 8 0,9-3-56,-3 3 1,-1 2 79,2-10 1,-1 8-274,8-7-67,0 9-222,0-5 0,3 10-65,4 0 1,-5 3 0,8 1 135,0 4 1,-5-1-1,9-5 780,3 6 0,-7-6 0,-1 8 0</inkml:trace>
  <inkml:trace contextRef="#ctx0" brushRef="#br1" timeOffset="1283">1263 1547 8386,'12'22'703,"-4"0"1,-6-8 503,-2 1-720,0-1 0,-2 6-427,-6-6 1,4-4-1,-9-13-5,4-4 1,-6 2 0,6-9 0,-4-3-50,-3-3 0,-4-1 1,1-1-1,2 0-24,2 0 0,1 1 0,-8-1 0,0-2 60,1-5 0,-1 2 0,0-7 0,0 3 23,0 4 0,1-4 1,-1 2-1,0-1-33,0-1 1,3 7 0,2-5 0,3 2-2,-3-2 1,-3 5-1,-2-5 1,1 2-38,-1-2 1,-7 3 0,0-8 0,2 0 33,3 0 1,2 5 0,0-5 0,-2 0 22,-5 0 0,7 8 1,-2-6-1,7 6-16,0 4 0,5-5 0,-2 15 1,-1-2 18,3-1 1,0 10 0,5-4 30,-8-1 1,3 8 0,-2-8 8,-3 0 1,5 8-1,-3-8 1,-2 0 34,-2-4 1,4 2 0,3-3 0,0 1 122,0 2 1,0-8 0,-5 6 57,2-6 0,11 6 0,-6-1 97,0-2 1,8 5 0,-5-2-213,4-3 0,1 0 0,-3 0 0,-2 2-102,2-1 0,-5-4 1,0-2-1,1 1-197,-1-1 0,0 0 0,6 0-163,-4 1 0,-1 6 134,1 1 277,6 9 26,-8-5 0,10 12-660,0 6 0,0-3 1,3 7-1,2 0-1225,2 0 1,7-5 1714,-6 8 0,9-1 0,-5 8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08.059"/>
    </inkml:context>
    <inkml:brush xml:id="br0">
      <inkml:brushProperty name="width" value="0.06" units="cm"/>
      <inkml:brushProperty name="height" value="0.06" units="cm"/>
      <inkml:brushProperty name="color" value="#E71224"/>
    </inkml:brush>
  </inkml:definitions>
  <inkml:trace contextRef="#ctx0" brushRef="#br0">5881 7274 6317,'0'12'60,"0"7"1,0-14 11,0 10 121,0-10-91,0 14 0,7-14 74,0 9-36,0-9 114,-7 15 0,0-16 77,0 11 1,0-8-62,0 8 1,3-10 54,4 2 91,-5 5 307,8-10-437,-10 8 0,0-12-163,0-6 1,-2-1 0,-3-8-1,-5 2-79,-2-2 1,0-2 0,-5-3 0,2 0 47,-1 1 0,-4-1 1,-2-2-1,1-3 14,-1-2 0,0 0 0,0 5 0,1-3-14,-1-2 0,0 0 0,3 7 0,2 0 45,2 1 0,1-1 0,-8 0-34,0 0 1,0 3 0,3 2 0,2 3 6,3-3 0,6 4 0,-6-1-23,-3-3 1,0-2 0,0-1 0,2 3 25,-2 3 0,5 2 0,0-5 1,0 2 29,0-2 1,5 5-1,-8-2-6,-2-3 1,5 0-1,0 0 1,0 2-22,0-1 1,0 3 0,-5-1 0,2-3-19,-2-2 0,5 4 0,-2 1-12,-3-3 1,-2-3 0,-3-2-68,0 1 1,8 1 0,-1 3-1,0 3-73,3-3 0,-7 0 1,7 0-1,-3 3 125,1-3 0,2 5 1,-5-3 62,2-2 0,1-2 1,-8-3-70,0 0 0,8 3 0,2 2 1,0 2-26,-1-2 1,6 0 0,-5 1-1,0 1-2,0-2 0,5 0 0,-5 0 0,-1 3 17,1-3 1,0-3-1,-5-1 1,3 1 34,-3 6 0,5-6 1,-3 6-6,-2-5 1,-2-3 0,0 0 0,2 3-36,2 4 0,8-4 0,-8 4-18,-2-4 0,-2-3-33,-3 0 0,1 1 1,1-1 14,6 0 0,-3 7 0,7 3 0,0 0 74,1 0 1,-8-2 0,5-8-59,0 0 1,-5 8 0,7 1-1,0 1-43,1 0 0,-6-2 0,5-6 1,-2 6 1,5-5 0,-5 4-5,2-4 0,1 4 0,1 1 1,-6-3 1,2 5 0,0-3 13,2-2 0,0 5 0,5-2 0,-4-1 1,-3 3 0,4-7 0,-4 4-3,3-4 1,-6 4 0,8 1 0,0-1-11,-3 3 1,5-5 0,-7 7 26,2-2 0,-4-2 1,4-6 155,-2 6 1,5-3 0,-5 7-74,2-2 0,0 7 0,5-4-18,-2-1 1,-10-2-83,3-10 0,2 8 12,-3-1 1,8 1 0,-8-8-27,-2 0 1,5 8 0,0-1-1,0 0 40,0 3 1,5-7 0,-8 5 4,-2-6 0,5-2 1,-2 1 3,-3-1 0,5 2 0,-1 4 0,1 1-27,0-2 1,5 5 0,-7-3-5,-3-1 0,4 3 1,1-1-1,0-1 17,0 3 0,5-7 0,-8 4 5,-2-4 0,5 0 0,0 2 0,0 5-10,0 2 1,5-5 0,-5 6 0,0-1 0,0 0 0,7-7 1,-5 5-1,0-2 81,-4-1 1,4 8-1,0-5 1,3 0 2,0 0 1,-8 5-1,6-6 1,-1 1-64,0 0 0,1 5 0,1-8-12,-6-1 0,2 6 0,0 0-28,2 1 0,-4-4 0,4-6 19,-2 5 0,-3-6 47,-7 6 0,3-6 1,2 1-48,3 4 0,6 3 0,-6 5 6,-3-7 0,5 1 0,-3 1 24,-2 3 1,5-6-1,-2 5 69,-3-2 1,5 0-1,-3-5-41,-2 3 1,-2-1 0,0-6-23,4-1 1,-4 7-1,4 1-27,-4-3 1,4 5-1,1-3-4,-3-2 1,5 8 0,0-1-1,0 0 27,-1-4 0,6 2-4,-7-3 0,2 1 0,-5-6-39,2 6 0,8-3 1,-5 7 40,2-2 1,-4-3-1,4-4 1,0 2 23,1 3 0,-6 6 0,5-6 17,-2-3 0,5-2 0,-8-3-5,-1 0 0,3 3 0,1 2 0,0 2-69,0-2 1,5 5 0,-5-2 0,0-1-12,0 3 0,4-5 1,-4 7-1,0-2-38,0-5 0,5 5 0,-5-2 0,0-3 100,-1-3 1,6 6-1,-5-1 1,0-2 36,0-2 0,5-3 1,-5 1-1,-1-1-81,1 0 0,8 0 1,-6 0-1,3 1-8,-1-1 0,-1 0 0,4 0 0,-5 1-43,-2-1 0,7 7 0,-4 1 2,-1-3 1,5-3 77,-10-1 1,8 1-1,-5 3-4,2 3 1,1 9 0,4-5-1,-5 3 4,-2 0 1,5-8 0,-5 6-39,2-3 0,0 4 0,6-6 0,-6-1-32,-2 3 1,5-7-1,-6 4 65,4-4 0,-6-3 0,6 3 36,-3 4 1,4-2 0,-4 8-10,2-3 0,-4-3 0,4-4-94,-2 4 0,5-2 0,-5 8-104,2-4 0,-7-1 83,3-8 1,2 0-1,-3 1 17,-2-1 1,5 7 0,0 1 56,2-3 0,-4 5 1,4 0-1,0 0 118,1-1 0,-1 6-19,3-7 0,-5-1-106,-10-7 0,7 8-34,1-1 1,7 8 0,-8-5-107,-2 2 1,5-7 47,-2 3 0,1 2 0,-4 0 0,5 0 67,3 0 0,-8 4 212,2-6 1,-4-1-85,-3-7 0,0 1-72,1-1 0,-1 0 0,2 0-55,6 1 0,-5 6 0,6 1 0,-1-1-12,-1 3 0,8-7 1,-7 4 72,-3-4 1,5-3-14,-3 0 0,3 0 0,-5 1 17,3-1 0,9 7 0,-5 1-8,0-3 0,6 0 0,-9 0-45,4 2 1,-6 1 0,6-8-6,-4 0 0,6 8 0,-5-1 0,0-2-46,0-2 1,7 5-1,-5-1-17,1-2 1,-3-10 0,-8-2 120,6 3 1,-3 2 0,7 2-1,0 0 10,1 0 0,-6 0 1,6 1-34,-4-1 0,6 3 1,-5 2-23,2 2 0,1 8 0,4-8-69,-2-2 1,-8 5 0,5 0 0,1 0-103,-1 0 0,0 7 1,6-4-1,-6 1 45,-2 1 0,5-10 74,-8 3 1,3 1-1,-5 1 12,2 3 1,8-6 0,-5 5-13,2-2 0,1 8 0,4-6-50,-2 0 1,-8 5 0,5-7-1,1 0-42,-1 0 0,-4 5 0,4-8 41,-2-2 1,5 5-1,-6-2 1,1-1 14,0 3 0,5-5 0,-5 7 0,0 1 22,0-1 0,4-7 25,-6 3 0,2 2 1,-5-1-1,5 1-20,2 0 0,0 7 0,6-4-51,-4-1 0,-6 5 0,4-7 38,-2 2 0,5-4 1,-5 4 26,2-2 1,-4 5 0,4-5 0,0 0 10,0 0 1,1 4 0,2-6-68,-8-3 1,3 0 0,-3 0 16,-2 3 0,1-1 0,-1-4 0,4 2 50,4 2 1,-6 8 0,6-5 0,-1 0 199,0 0 0,1 4-95,1-6 0,3 2-88,-9-3 1,9-4 9,-2 4 0,2 3-12,-2-2 0,4 6 27,-4-6 1,2 9-1,0-5-103,-2 1 98,0 6 1,9-6 244,6 9 0,-4 2-69,11 5 1,-1 5 0,8 10-21,0 0 0,-7-3 0,-1-2 0,3-2-92,2 2 0,-4 5 1,-1 4-1,3 3-71,3-2 0,4-1 1,2 1-1,4 4 13,-4 3 1,6 0 0,-1 5 0,0-3 16,1 3 1,4 2 0,-4 3 0,-1-3 50,1-5 1,-1 3-1,-4-8 1,2 1 46,-3-1 1,-1 5 0,-4-7 0,-1-2-77,-6-3 0,6-2 1,-8 0-1,2 0-35,1-1 1,-8-6 0,7-1 0,1 3-81,-3 3 0,7 1 0,-4 1 0,4 0 19,3 0 1,0 7 0,-3 0-1,-2-2 139,-2-3 1,-1-3 0,8 1 0,0 0-48,-1 0 0,-6 0 1,0-1-1,-1 1 2,-2 0 0,7 5 0,-6-3 0,1-5-40,1 0 0,-8 1 0,5 2 0,0-3-37,0-5 0,-5 6 1,8-6 5,2 6 1,2 1-1,3 1 43,0 0 0,-8-7 0,1-1 1,-1 3-18,-2 2 0,8 1 1,-8-3-1,2-3-11,1 3 1,-1 2 0,6 3-1,-3-2-15,-3-6 0,-2 5 1,5-4-1,-2 4 2,2 3 1,-5-7-1,0-1 1,0 1 21,0-3 1,-5 7 0,6-4-1,-1 2 35,0-3 0,-5 5 1,7-4-20,3 4 1,-4-4-1,1-1-32,3 3 1,-5 0-1,0 0-10,-2-2 1,0-3-1,-6 5 1,6-5-11,2-3 1,-5 6 0,6-5 0,-1 2 40,0 5 1,-5 0-1,5 0 1,0-5-13,0-3 0,-4 8 1,6-2-15,3 4 1,-7-4-1,-1-3 1,-1 0 38,-1 0 1,7-5-1,-4 5 1,0 0 20,-1 1 0,6-6 0,-5 7-20,2 3 0,-5 0 0,5 0 1,0-2-12,0 2 0,-5 2 0,8 3 33,2-1 1,-5 1 0,0 0-1,0-3-43,0-4 0,-4 4 1,6-4-13,3 4 0,0 3 0,0-3 0,-3-2 0,3-2 0,-7-8 0,0 5 0,-1 0 0,6 0 0,-3-4 0,3 6 0,1 3 0,-3 0 0,-1 0 0,-3-3 0,8 1 0,-2 7 0,2-1 0,0-1 0,-3-6 0,-7 6 0,8-6 0,2 6 0,-7-6 0,-1 1 0,1 2 0,2 2 0,7 3 0,-4-1 0,-3-6 0,-7-1 0,2 3 0,-2 3 0,0-6 0,0 1 0,2 2 0,-2 2 0,4-4 0,-1-1 0,-3 3 0,7 0 0,0 0 0,0-3 0,-3-6 0,-6 4 0,2 0 0,2 0 0,3-5 0,-5 8 0,2 2 0,7-5 0,-4 0 0,0 0 0,-1 0 0,1-7 0,-5 5 0,5-1 0,2 6 0,-8-3 0,6 0 0,-3 0 0,1 0 0,6-4 0,-4 4 0,2-3 0,-5 8 0,8-2 0,-8 4 0,8 3 0,-3 0 0,5-3 0,-3-4 0,-7 1 0,5-6 0,1 0 0,-1-1 0,-5 6 0,5-5 0,-2 2 0,7 2 0,-3 8 0,3 0 0,0-3 0,-2-2 0,1-2 0,-3-8 0,1 7 0,3 3 0,-5 0 0,0 0 0,0-5 0,0-2 0,-4 5 0,4-6 0,0 3 0,0 5 0,-5-5 0,5 3 0,0-1 0,0-2 0,3 8 0,7-6 0,0 6 0,-8-1 0,1-2 0,-1-2 0,-2 1 0,5 4 0,-7 2 0,2-3 0,5-5 0,-5 6-62,2-6 0,-1 6 1,4-1 13,-3-4 0,-7 2 0,5-8 55,-2 3 1,7 3-101,-2 7 0,-3-8-141,2 1 1,1-1 205,6 8 0,-6-3 0,-3-2 0,0-5 25,0-2 0,-4 5 1,4-6-1,0 1 58,0 0 1,-5 6-1,8-1-17,2 4 1,2 3 0,0 0-47,-4 0 1,4-8 0,-7 1 0,3 2-17,-1 2 1,-2-4 0,5-1 0,-2 1 18,2-3 0,0 7 0,0-4 0,-3 4 4,3 3 1,0-1 0,0 1 0,-3-2 5,3-6 0,0 5 0,0-4 0,-2 4-6,2 3 1,-5-7 0,0-1 0,0 1-30,0-3 1,3 7-1,4-4-23,-5 4 0,3-4 1,-7-3-1,0 0 4,-1 0 0,8 0 0,-4 5 0,1-3 40,1 3 0,-8 0 0,7 0 0,1-2 8,-3 2 0,7 2 0,-7 3 19,0 0 0,8-1 1,-6 1 8,6 0 1,-6 0-1,-2-1 1,0 1-15,1 0 0,-6 0 1,5 0 22,-2-1 0,4 1 0,-4-3-7,2-4 1,-5 4-63,8-4 1,-8 2 0,5 0-50,-2-3 1,4-7-1,-4 6 74,2-4 0,-5 6 0,5-6 0,0 1-15,1 0 0,-9 7 0,6-5 0,-3 2-12,1 1 0,6-8 0,-4 8 48,2 2 1,2 2-1,6 3-10,-6-1 1,3-6 0,-7-3-1,0 0 0,-1 0 0,6-4 0,-6 4 0,1 0 2,0 0 0,4-5 0,-4 5 0,0 0-3,-1 0 1,6-4 0,-5 4-28,2-3 0,-5 6 0,5-5 1,0-1-37,0 1 1,-7 0-1,5-5 1,-3 4 27,0 3 0,8-4 0,-6 6 29,3 3 1,-7-5 0,5 0-1,-3 0-18,1 0 1,-1-4-1,-5 4 1,3 0 48,2 0 1,3-5-35,-3 8 0,-2-1-14,10 8 1,-8-7 20,7-1 0,-9-7 1,5 5-1,-3 1 5,0-1 0,3-8 0,-5 6 149,2 0 1,10 2-125,-2 10 0,-6-8 0,1-2-29,0-2 0,-8 0 0,8-6 28,-1 4 0,-4 9-4,10-3 1,-3-2-1,5 3 7,-3 2 0,-6-5 0,6 2 2,3 3 0,-7-5 0,-1 1 1,-1-1 111,-1 0 0,3-7-34,-3 2 1,-2 2-241,9-1-25,-9 9 1,7-12 142,-5 9 1,-4-7 0,7 5 45,-1-2 0,-4 5 0,7-6-22,-2 3 1,0-4 20,-3 6 0,-2-2 1,7 5-1,0-5 34,0-2 1,-7 0-1,4-6 1,-1 6 25,-1 2 0,3-4 0,-6 6 0,6 1-12,2-3 1,0 7 0,5-7 0,-5 3-84,-2-1 0,7 1 0,-5 6 0,3-1 0,-1-6 0,-9 6 0,5-8 0,-1 0 0,-6 7-3915,6-16 2420,-9 6 1,-2-18-1,-5-6 1,-8-7 1494,-4-7 0,-3-14 0,0-13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3:36.653"/>
    </inkml:context>
    <inkml:brush xml:id="br0">
      <inkml:brushProperty name="width" value="0.08571" units="cm"/>
      <inkml:brushProperty name="height" value="0.08571" units="cm"/>
    </inkml:brush>
  </inkml:definitions>
  <inkml:trace contextRef="#ctx0" brushRef="#br0">20 88 8238,'-12'-10'1306,"4"8"1,16-6 0,9 6-758,9 2 0,1-2 1,11-3-1,6-3-651,4 4 0,11-1 1,-6 0-1,2-2-971,6 2 0,-1-5 1073,-2 3 0,-4 0 0,-11 7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16.108"/>
    </inkml:context>
    <inkml:brush xml:id="br0">
      <inkml:brushProperty name="width" value="0.08571" units="cm"/>
      <inkml:brushProperty name="height" value="0.08571" units="cm"/>
      <inkml:brushProperty name="color" value="#66CC00"/>
    </inkml:brush>
  </inkml:definitions>
  <inkml:trace contextRef="#ctx0" brushRef="#br0">22 225 8259,'0'-21'0,"0"-1"612,0 0 0,0 8 0,-2 1 473,-5 4 1,4 4-502,-4 12 0,5 5 0,4 12 0,3 3-195,2 2 1,3 7 0,-5-4 0,4 2-332,3 4 0,-4 4 1,4 1-1,0-2-320,0-4 0,-5 1 1,5-9-1,0-2-104,0-3 1,-7-9 0,5-3 0,-3-5-80,0-9 0,8-8 1,-8-14-1,1-5 236,1-8 0,-6-11 0,4-3 0,-5 5 258,-2 8 0,8 6 313,-1 10 0,10 10 0,-5 10-78,0 14 1,7 5 0,-7 19 0,3 3 133,-1 2 0,1 2 0,7-1 0,0-6 241,-1-7 1,1-5-1,0-5-151,0-4 1,-1-8 0,-1-14 0,-3-10-115,-3-10 1,-9-9-1,5-12 1,-3-5-107,0-3 1,0 5 0,-7-5 0,0 3-607,0 5 0,0 2 0,0 2 0,0 3-2103,0 5 0,0 12-2548,0 9 4969,0 10 0,0-4 0,0 9 0</inkml:trace>
  <inkml:trace contextRef="#ctx0" brushRef="#br0" timeOffset="833">1089 443 8312,'-21'0'1316,"6"0"303,1 0 0,6 0-307,-6 0-4345,9 0 3033,-5 0 0,1-10 0,-4-2 0</inkml:trace>
  <inkml:trace contextRef="#ctx0" brushRef="#br0" timeOffset="1083">1460 73 8062,'0'-22'809,"0"0"0,7 8-25,0-1 1,0 20 0,-9 2 0,-3 13-353,-2 9 1,-8-3-1,6 11 1,-3 1-471,-5 4 1,4 8 0,-1 1 0,-1-2-657,3-3 1,-5-3-1,8 1 1,-1-1-1829,0 1 2522,3-10 0,-3-3 0,-2-9 0</inkml:trace>
  <inkml:trace contextRef="#ctx0" brushRef="#br0" timeOffset="1283">1198 51 8170,'-2'-19'1111,"-5"4"-436,4 6 0,1 28 1,11 8-262,3 4 1,3 8 0,7-8-1,0 3-6,-1 5 1,1-5 0,0 0 0,0-1-638,-1 1 1,4-5-1,1 5 1,3-2-586,-2-6 814,-3-2 0,8-11 0,1-4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18.791"/>
    </inkml:context>
    <inkml:brush xml:id="br0">
      <inkml:brushProperty name="width" value="0.08571" units="cm"/>
      <inkml:brushProperty name="height" value="0.08571" units="cm"/>
      <inkml:brushProperty name="color" value="#66CC00"/>
    </inkml:brush>
  </inkml:definitions>
  <inkml:trace contextRef="#ctx0" brushRef="#br0">196 109 8303,'-2'12'363,"-5"-4"1,4-3 121,-4 2 1,4 5 0,3 10 0,0-1-110,0 1 0,0 2 0,0 3 0,0 4-469,0 3 0,0-5 0,0 5 0,3-2-532,4-6 1,-4 6 0,6-3-1780,1-3 2404,-8-11 0,18 4 0,-8-7 0</inkml:trace>
  <inkml:trace contextRef="#ctx0" brushRef="#br0" timeOffset="183">0 175 9427,'3'-15'1109,"4"3"1,7 0-702,6 0 1,11 5 0,6-6-1,4 1-415,2 0 0,3 0 0,3-5 1,1 5 6,-1 2 0,-3-6 0,-3 3 0</inkml:trace>
  <inkml:trace contextRef="#ctx0" brushRef="#br0" timeOffset="884">1329 1111 9012,'-12'0'4221,"26"-2"-3887,15-6 0,7 6 1,-7-5-1,5 2-561,0-2 1,7 2-1,-7-7 1,2 2-1121,1 5 1,-11-5-1,3 1 1347,-4-3 0,-4 7 0,1-5 0</inkml:trace>
  <inkml:trace contextRef="#ctx0" brushRef="#br0" timeOffset="1084">1481 784 8267,'0'22'477,"-7"2"1,0 3 0,2 4 255,2 3 1,3-5 0,0 8 0,0 4-443,0 7 0,3-2 1,2 5-1,4-5-343,3-3 1,-4 1 0,4-3 0,0-2-1005,0-3 1,-5-16 1055,8 1 0,-10-4 0,4 5 0</inkml:trace>
  <inkml:trace contextRef="#ctx0" brushRef="#br0" timeOffset="1783">588 1002 8286,'-14'0'1182,"-1"0"1,8 0-144,-8 0-314,11 0-402,-6 0-329,10 0 580,0 0-307,10 0 1,-6 0 0,9-2 74,-4-6 1,8-1 2,-2-6-585,-6-4 218,1 17 1,-10-6 314,0 15 1,0 6 0,0 8 153,0 1 1,0 0 0,0 0 84,0-1 1,0-6 10,0 0 1,0-8-711,0 7 0,0-11-1142,0-3 1,-7-10-2175,0-12 3483,-1 0 0,-1 1 0,-4-1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23.674"/>
    </inkml:context>
    <inkml:brush xml:id="br0">
      <inkml:brushProperty name="width" value="0.08571" units="cm"/>
      <inkml:brushProperty name="height" value="0.08571" units="cm"/>
      <inkml:brushProperty name="color" value="#66CC00"/>
    </inkml:brush>
  </inkml:definitions>
  <inkml:trace contextRef="#ctx0" brushRef="#br0">1 502 8185,'0'-22'2341,"0"0"-1794,0 10 0,9 2 1,6 10-1,4 0-338,3 0 1,2 0 0,3 0 0,4 0-67,3 0 1,-5 0 0,5 3 0,-3 1 515,-4 4-659,7-1 0,-10 3 0,8 2 0</inkml:trace>
  <inkml:trace contextRef="#ctx0" brushRef="#br0" timeOffset="217">153 153 8258,'12'22'62,"-5"0"0,-4-1 1,-3 1-1,0 2 348,0 5 1,7-2-1,3 7 1,-1 0-126,1 0 0,5 0 0,-6 4 0,1-4-582,0-2 0,4 4 1,-4-7-1,0-2-751,-1-3 1048,8-3 0,-5 1 0,10 0 0</inkml:trace>
  <inkml:trace contextRef="#ctx0" brushRef="#br0" timeOffset="417">741 1 8258,'-2'21'-334,"-3"1"0,-3 2 1164,4 5 1,1 8-1,3 11 1,0 5-195,0 3 0,3-5 0,1 7 1,4 2-354,-3 3 0,4-5 0,-2-2 0,-2-3-1929,-2-4 1646,-3-13 0,9 5 0,4-7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21.758"/>
    </inkml:context>
    <inkml:brush xml:id="br0">
      <inkml:brushProperty name="width" value="0.08571" units="cm"/>
      <inkml:brushProperty name="height" value="0.08571" units="cm"/>
      <inkml:brushProperty name="color" value="#66CC00"/>
    </inkml:brush>
  </inkml:definitions>
  <inkml:trace contextRef="#ctx0" brushRef="#br0">0 857 8647,'0'-12'2613,"10"2"0,7 10-2113,9 0 1,1 0 0,9 0 0,3 0-416,2 0 1,3 0 0,-1-2 0,-2-3-838,-4-2 1,4-3-1,-7 5 1,0-2-1202,-5 2 1953,-15 3 0,6-8 0,-8-2 0</inkml:trace>
  <inkml:trace contextRef="#ctx0" brushRef="#br0" timeOffset="216">218 356 8353,'-12'0'918,"2"10"1,10 7 0,0 7-363,0 5 0,0 10 0,3-3 0,4 5-519,7 3 1,-1 6 0,1 1-1,3-2-268,2-3 0,3-10 0,0 0 1,0 0 230,-1-2 0,1-2 0,0-10 0</inkml:trace>
  <inkml:trace contextRef="#ctx0" brushRef="#br0" timeOffset="1033">1133 8 7755,'-8'-8'1216,"1"13"1,2 17-667,3 9 1,2 8-1,0 12 1,0 7-86,0 5 0,0 2 1,2 1-1,3-1-406,2 0 1,1-2 0,-8-5 0,0-7-408,0-5 1,7-12 89,0-5 0,0-19-20,-7-18 0,0-4 1,0-19-1,0 2-22,0 0 0,0-3 1,0 6-1,0-3 239,0 2 0,10 5 1,5 5-1,4 5 68,3 3 0,-1 1 0,1 8 0,2 0 91,6 0 1,-6 10 0,5 4 0,-5 6 149,-2 2 1,-1 2 0,-1 5 0,-6 7 12,-6 5 0,-6 0 0,-4-2 0,-6-3-228,-6 3 1,-15 0-1,-5-3 1,-2-7-107,-1-5 1,1-9 0,-8-1 0,1 1-207,-1-3 0,11-2 1,3-13-1,6-4-1510,3-7 1789,-1 4 0,0-19 0,0 5 0</inkml:trace>
  <inkml:trace contextRef="#ctx0" brushRef="#br0" timeOffset="1349">1938 879 8262,'-14'-8'1390,"-1"1"-175,10-10 0,-2 15 0,14-5-780,8 4 1,7 3 0,7 0 0,7 0-410,5 0 1,3 0 0,-1 0 0,3 0-742,5 0 1,-5 0 714,5 0 0,-5 0 0,-3 0 0</inkml:trace>
  <inkml:trace contextRef="#ctx0" brushRef="#br0" timeOffset="1516">2483 705 8262,'-32'-8'199,"-2"1"0,-2 2 226,0 3 0,0-6 1,-8 1-1,-2 2-276,-5 3 0,5 2 0,-7 0 0,2 0-908,0 0 1,3 0 0,9 0 758,3 0 0,0 10 0,-8 2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30.157"/>
    </inkml:context>
    <inkml:brush xml:id="br0">
      <inkml:brushProperty name="width" value="0.06" units="cm"/>
      <inkml:brushProperty name="height" value="0.06" units="cm"/>
      <inkml:brushProperty name="color" value="#E71224"/>
    </inkml:brush>
  </inkml:definitions>
  <inkml:trace contextRef="#ctx0" brushRef="#br0">10 567 8328,'-10'-22'4425,"10"10"-3978,0 5 1,17 4-1,15 3 1,1 0-363,6 0 0,-5 0 0,2 0 0,3 0-526,2 0 1,3 0-1,-3-2 1,-2-3 440,-3-2 0,0-10 0,8 5 0</inkml:trace>
  <inkml:trace contextRef="#ctx0" brushRef="#br0" timeOffset="216">598 1 8068,'0'21'0,"0"4"0,0 1 453,0 3 1,7 10-1,3 0 1,2 7 442,5 4 1,-5 13 0,2 0-1,1 7-391,-3 1 1,-2-6-1,-10-7 1,0-7-782,0-5 1,-3-5 0,-4-5-1267,-8-7 1542,-4-14 0,-3-6 0,1-9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28.424"/>
    </inkml:context>
    <inkml:brush xml:id="br0">
      <inkml:brushProperty name="width" value="0.06" units="cm"/>
      <inkml:brushProperty name="height" value="0.06" units="cm"/>
      <inkml:brushProperty name="color" value="#E71224"/>
    </inkml:brush>
  </inkml:definitions>
  <inkml:trace contextRef="#ctx0" brushRef="#br0">20 707 7998,'-9'-12'878,"6"2"0,-4 10 0,14 0-269,8 0 1,4 0 0,5 0 0,5 0-641,8 0 0,1 0 0,1 0 0,-5 0-273,-3 0 1,6 0 0,-8 0 303,-3 0 0,8-10 0,0-2 0</inkml:trace>
  <inkml:trace contextRef="#ctx0" brushRef="#br0" timeOffset="199">194 271 8004,'0'34'0,"0"-2"-1,0-1 1,0 0 0,0 8 0,0 0 519,0 7 1,3 0-1,2 10 1,4-1-206,3 1 0,-4-1 1,4 6-1,0-5-522,0-3 1,-5-2 0,5-10 0,-2-5 207,-5-7 0,7-5 0,0-2 0</inkml:trace>
  <inkml:trace contextRef="#ctx0" brushRef="#br0" timeOffset="879">978 10 8253,'-14'0'-127,"2"-2"-146,2-6 0,3 11 0,7 2 1056,0 14 0,0 17 0,0 3 0,0 7-247,0 5 0,0 7 0,0-5 1,2 3-361,6 4 1,-6-4 0,5 2 0,-4 0-299,-3-2 0,0-6 1,0-13-280,0-8 1,0-10 258,0-12 1,0-16 0,0-23 0,0-2-47,0-4 0,2-1 0,5 0 0,8 3 174,4-3 1,10 8 0,0 2 0,0 7 343,3 7 1,-6 3-1,8 7 1,0-2 62,0 2 0,-5 13 0,5 6 1,-3 8 84,-4 7 0,-10-2 0,-5 9 0,-2 0-128,-6-2 1,-6 5 0,-10-8 0,-12 1-339,-8-1 1,-4 5 0,-8-7 0,-2-2-384,-4-3 0,4-2 1,-5-3-1,5-4-614,2-8 1,3 3 0,5-3 0,7-2-1977,5-3 2961,12-2 0,2-9 0,10-3 0</inkml:trace>
  <inkml:trace contextRef="#ctx0" brushRef="#br0" timeOffset="1183">1915 881 11035,'24'0'2202,"3"0"-2007,2 0 1,2 0 0,-2-2 0,7-3-514,6-3 0,-6 1 0,0 5 0,0-3-1213,-2-2 0,-2-1 1531,-10 8 0,-1-9 0,1-3 0</inkml:trace>
  <inkml:trace contextRef="#ctx0" brushRef="#br0" timeOffset="1350">2285 663 8041,'-29'0'0,"-3"0"0,-1 0 694,-6 0 0,-2 0 0,-3 0 0,-2 0-322,-5 0 1,5-2 0,-4-3 0,4-2-584,2 2 0,10 2 0,5 1 0,5-3-2077,2-2 2288,10 0 0,-7-3 0,7-2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26.207"/>
    </inkml:context>
    <inkml:brush xml:id="br0">
      <inkml:brushProperty name="width" value="0.06" units="cm"/>
      <inkml:brushProperty name="height" value="0.06" units="cm"/>
      <inkml:brushProperty name="color" value="#E71224"/>
    </inkml:brush>
  </inkml:definitions>
  <inkml:trace contextRef="#ctx0" brushRef="#br0">23 676 8092,'-3'-12'439,"-4"5"0,5 7 1,-6 9 118,6 13 0,2 2 0,0 10 0,0 0-215,0 0 1,0-5-1,0 5 1,0-3-252,0-4 0,2-3 0,3-2 1,5-3-439,2-4 0,-5-6 0,8-11 230,2-5 0,0-8 0,0-14 0,-5-10-66,-3-9 1,6 2 0,-5-7 0,-1 2 262,1 0 1,4 3-1,-6 11 1,-3 8 779,-3 5 1,8 12-476,4 5 1,-2 17 0,3 11-1,2 13-82,2 7 1,3 3 0,0-1 0,2 1-127,5 0 0,-5-3 0,8-3 0,-3-4-142,0-2 0,0-11 0,-8-8 165,1-4 1,-2-4 0,-4-12-1,-3-10-175,-4-10 1,-2-7 0,-7-9 0,0-1-131,0 1 0,-7-1 0,-2 3 0,-1 2-471,0 3 1,-4 2 0,4-2 0,-2 7-1811,-5 5 0,5 2 2385,-3 0 0,1 0 0,-8 1 0</inkml:trace>
  <inkml:trace contextRef="#ctx0" brushRef="#br0" timeOffset="383">828 44 8148,'0'-12'1307,"0"5"0,0 14-920,0 8 0,0 11 0,0 6 0,0 2-319,0 4 0,0 4 0,0 1 0,0 1-177,0-1 1,0 1 0,0-3 0,0-5-1435,0-7 1,0 3 1542,0-3 0,0 0 0,0-7 0</inkml:trace>
  <inkml:trace contextRef="#ctx0" brushRef="#br0" timeOffset="567">632 44 8092,'15'0'645,"0"-2"-172,1-5 1,4 4 0,2-4 0,-1 5-125,1 2 1,10-8-1,4 1 1,3 2-504,-3 3 0,5 2 0,-7 0 1,0 0-2255,-5 0 2408,5 0 0,-10 0 0,7 0 0</inkml:trace>
  <inkml:trace contextRef="#ctx0" brushRef="#br0" timeOffset="783">1199 981 9020,'-12'-10'3934,"-5"5"-3820,9-9-114,1-1 0,7 3 0,0 2 0</inkml:trace>
  <inkml:trace contextRef="#ctx0" brushRef="#br0" timeOffset="1233">1939 349 8656,'-12'22'453,"0"-5"1,7 5 0,-5 7-113,-2 2 0,5 18 1,-5-3-1,0 7-291,0 7 0,0 3 0,-5 0 0,5-5-383,2-7 0,-5-5 0,8-5 0,0-7-1503,-3-12 1836,8-10 0,-18-12 0,8 0 0</inkml:trace>
  <inkml:trace contextRef="#ctx0" brushRef="#br0" timeOffset="1450">1591 371 8116,'14'0'727,"1"0"1,-1 0 0,8 2-73,0 6 0,0 4 0,2 12 0,2 3-195,3 2 1,3 2 0,-3-2-1,5 5-299,0 0 1,4 7 0,-9-5 0,0 3-630,3-3 0,-8 3 0,5-10 1,-7-2-2835,-8-3 3302,6-2 0,-8 9 0,10 3 0</inkml:trace>
  <inkml:trace contextRef="#ctx0" brushRef="#br0" timeOffset="1800">2353 1199 11414,'22'0'949,"-1"0"1,1 0-719,0 0 1,2 0 0,3 0-1,4 0-428,3 0 0,-5 0 0,5 0 1,0 0 196,0 0 0,2 0 0,8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59.135"/>
    </inkml:context>
    <inkml:brush xml:id="br0">
      <inkml:brushProperty name="width" value="0.08571" units="cm"/>
      <inkml:brushProperty name="height" value="0.08571" units="cm"/>
    </inkml:brush>
  </inkml:definitions>
  <inkml:trace contextRef="#ctx0" brushRef="#br0">88 1607 8298,'-22'0'623,"0"0"-358,0 0 1,13-4 0,9-9 576,12-8 0,17-25 0,10-5 1,9-12-607,10-10 0,-26 34 1,1-1-1,2-7 0,1-1 1,0-1-1,0-1-261,0 1 1,-2-1 0,-4-2-1,-2 0 1,-3 4 0,-1 1 0,14-42-50,-8 7 1,-9-1 0,-6 13 0,-13 5-444,-14 4 0,-5 13 0,-19-3 1,-3 8-62,-2 6 0,-5-1 0,-5 9 0,-4 2 418,-1 3 0,-5 12 0,13 7 0,5 12 367,4 15 1,10 21 0,-5 23 0,2 14 6,6 12 0,11-1 1,11-39-1,1 0 0,1 3 1,2-1-143,-1 3 0,2 0 0,-1 6 0,2 0 0,2-2 0,2-1 0,3 0 0,4-2-146,2-2 0,3-3 0,5-6 0,3-4 0,29 27 0,6-14-11,7-20 0,-1-14 0,-6-22 0,-3-5 227,2-10 0,-6 1 1,-6-18-1,-9 1 42,-10-5 1,-5 2 0,-2-2 0,-3-1-73,-4 3 0,2-4 1,-8 6-1,1 1-132,0-1 0,-3-4 0,-7 7-120,0 2 440,0 3 1,0 14-1,0 13 1,0 14 120,0 9 0,7 13 0,3-3 0,0 6-38,-1 1 0,6 1 1,-6-1-1,1 1-893,0-1 1,7-9-1,-5-5 1,2-7-1304,1-7 1,-8 1 1812,8-8 0,-1-11 0,8-9 0</inkml:trace>
  <inkml:trace contextRef="#ctx0" brushRef="#br0" timeOffset="136">1002 671 8048,'-34'-7'0,"8"-3"344,9-2 1,-2 0 0,6-5 590,1 2 0,3 8-1566,9-7 631,9 9 0,3-15 0,10 8 0</inkml:trace>
  <inkml:trace contextRef="#ctx0" brushRef="#br0" timeOffset="619">1351 1194 8048,'0'31'24,"0"1"1,2 6-1,3-4 201,2-2 0,1-1 0,-8-4 0,-3 2 503,-4-3 1,2-11-406,-9-8 1,-1-4-1,-4-6 1,2-4-256,2-8 0,10-6 1,-4-6-1,1-5-123,1-1 0,0-4 0,7-4 0,0 2-60,0 3 1,7 10 0,3-3-1,2 4 111,5 4 0,2 1 0,3 6 0,0 4 176,0 0 0,-1 8 0,4-3 1,1 12-97,3 15 1,3 2 0,-6 13 0,3 4-445,-2 7 0,-3 1 1,-5 6-1,-2-2-479,-2-4 0,-1-6 0,8-6 206,0-8 0,0-8 0,-3-8 504,-4-13 0,2-10 0,-10-12 0,0 0 276,3 1 1,-8-9 0,5 1-1,-4 3 205,-3 2 1,7-5 0,0-3-1,1 1 111,1-1 1,-6 1-1,6 4 1,-1-4 195,-1-3 1,3 5-1,-6-5 1,4 2 190,-3 6 1,-3 2-1,-2 2 494,0 0 1,-2 10-1063,-6 5 1,-1 7 0,-8 7 0,5 8-433,2 4 1,3 3 0,7 2-1,0 2-1102,0 4 1,0-1-1,2-8 1,5 1 1259,8 0 0,4 0 0,3-1 0</inkml:trace>
  <inkml:trace contextRef="#ctx0" brushRef="#br0" timeOffset="1153">1917 1303 8029,'-22'12'-542,"0"5"0,3-8 0,2 1 2274,3 0 1,9-1-537,-2-1 1,7 1-981,7 6 1,12-6 0,13-11 0,1-5-136,6-8 0,-5-4 0,0-3 1,0 0-82,0 1 0,-8-4 0,3-1 1,-4-3-54,-4 2 0,1 3 1,-3 2-1,-2-2-80,-2-5 1,-10 5-1,2-5 1,-5 4 22,-2 4 0,-9 1 0,-6 3 0,-7 5 312,-7 3 0,5 1 0,-7 11 0,2 4 212,0 8 0,0 4 1,7 5-1,0 3 112,0 2 1,8 9-1,2-1 1,2 4-256,5 2 1,3 1 0,4 0 0,8-1-841,12 1 1,9-10 0,15-5 0,5-8-758,7-6 0,12-5 0,5-13 1,3-7 89,4-11 1,-7-13 1235,-3-17 0,-4-5 0,-3-9 0</inkml:trace>
  <inkml:trace contextRef="#ctx0" brushRef="#br0" timeOffset="1336">2810 932 8029,'-12'-21'296,"-10"-1"1,3 0 0,-8 3 206,0 4 1,3 5 0,2 10 0,3 5 250,4 10 1,-1 2-1,8 19 1,3 5-225,3 8 1,2-1-1,2 10 1,6 0 25,6-2 0,-2 4 0,3-11 0,-1-6 192,-2-4 1,5-10 0,-9 5-208,-3-3 0,-5-2 1,-8-9-1,-9-6-732,-9-7 1,-8-4 0,-10-3-1,-2 0-1154,-5 0 1,8 0 0,-3 0 1344,7 0 0,13-19 0,-6-6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57.721"/>
    </inkml:context>
    <inkml:brush xml:id="br0">
      <inkml:brushProperty name="width" value="0.08571" units="cm"/>
      <inkml:brushProperty name="height" value="0.08571" units="cm"/>
    </inkml:brush>
  </inkml:definitions>
  <inkml:trace contextRef="#ctx0" brushRef="#br0">23 109 8098,'-10'22'68,"8"0"1,-6 0 392,6 0 0,2 7 1,0 2-1,0 3-65,0 5 1,7-1-1,3 1 1,0-3-255,-1 3 0,-1 2 0,-6 0 0,3-2-130,2-3 1,0-9-1,-7 2-76,0-5 1,-2-4 0,-3-8 35,-2-12 0,0-10 1,7-14-1,0-5 13,0-8 1,0-6 0,0-6-1,0-1-19,0 1 1,9-4-1,6 2 1,4 5 210,3 8 0,-8 6 0,1 10 0,2 3 152,2 4 0,3 6 0,0 14 0,0 7-38,-1 9 0,1 18 0,0 2 0,0 8-534,-1-1 0,-1-2 1,-3-5-1,-5-2-720,-3-3 0,8-9 0,-5 2 963,1-5 0,6-2 0,-7 0 0</inkml:trace>
  <inkml:trace contextRef="#ctx0" brushRef="#br0" timeOffset="714">567 545 9132,'3'19'1428,"4"-4"-938,7-8 1,6-7 0,4-7-1,3-8-219,2-4 1,2-5 0,-4-5-1,2-8-252,-3-4 1,-2-2-1,-4-1 1,-6 1-86,-6-1 0,-6 1 0,-2 1 1,0 4-141,0 1 1,-10 13 0,-7 0 0,-7 10-41,-5 4 1,-2 3-1,4 7 1,-2 2 289,2 5 0,3 13 0,2 11 0,1 3 485,-1 5 0,10 9 1,2 5-1,3 1 40,0-1 1,2-2 0,12-8 0,8 1-345,4-1 1,12-2 0,6-4-1,4-8-443,2-5 0,3-12 1,5-5-1,5-4-686,-1-3 0,-1-10 0,-11-7 0,1-7-72,-1-5 0,-2-3 0,-4 6 0,-8-3 400,-5 2 0,-5-4 1,-2 2-1,-5 2 408,-2 3 0,-3 2 1,-7 0 864,0 0 1,-9 3 491,-6 5 1,3 4-1,-2 10-507,-3 0 1,7 10 0,3 4-1,4 5-472,3 3 1,0 7 0,0 0-1,0 0-107,0 3 1,3-8 0,4 5-1,5-5-282,0-2 0,7 0 0,-4-3 0,4-4-186,3-8 0,0 3 0,0-3 0,-3-5 315,-4-7 1,1-7 0,-6-9-1,0-4 25,0-4 1,4 3 0,-4-11 0,-1 1 41,1 2 1,0-4-1,-5 8 1,2 4 168,-2 2 1,7 4-27,2 6 1,-4 14-1,-3 17 1,-2 7 188,2 5 0,-2 10 0,7-3 1,0 5-23,0 3 1,3-3 0,7-3 0,0-4-27,-1-2 1,1-13 0,0-12 0,0-4 130,-1-3 0,1-17 0,-2-7 0,-4-10-449,-1-12 1,-10 0-1,2-12 1,-4 0-527,-3 2 1,-3-4-1,-2 9 1,-4 2-451,-4 3 0,-1 13 1,-8 4 992,0 4 0,-9 13 0,-3 3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55.699"/>
    </inkml:context>
    <inkml:brush xml:id="br0">
      <inkml:brushProperty name="width" value="0.08571" units="cm"/>
      <inkml:brushProperty name="height" value="0.08571" units="cm"/>
    </inkml:brush>
  </inkml:definitions>
  <inkml:trace contextRef="#ctx0" brushRef="#br0">455 1 7959,'0'21'2,"-7"-4"1,0 3 0,2 6 684,2 6 1,3 14 0,0 12 0,0 7-204,0 8 0,10-3 1,2 10-1,3 5-743,-1 6 1,-2-3-1,5-1 1,-2-15 258,2-11 0,2-8 0,3-9 0</inkml:trace>
  <inkml:trace contextRef="#ctx0" brushRef="#br0" timeOffset="472">20 567 8146,'-12'-3'645,"4"-4"1,8 5 0,8-5-1,9 4-62,9 3 1,10-7 0,13 0 0,4 2-446,3 2 1,-5 3 0,4 0-1,1 0-230,0 0 0,-8 8 0,3 1 0,-5 3-103,-3 5 1,-6 5 0,-4 5 0,-1 2 62,-6-3 0,-9 1 0,-2-3 0,-1 0 119,-1-4 0,-4-3 774,-9 4 724,0-8-1254,0-4-385,0-9 1,3 3 0,1 4 20,4 7 1,9-2 0,-3 3 0,6 2-88,1 2 1,1 3-1,0-3 461,0-4 0,-3-3 0,-2-7 311,-3 2 0,-1-2 0,1-12 1,-4-8-69,-1-4 0,-6-3 0,4-2 0,-4-3-75,-3-2 1,0-9 0,0 4 0,0-3 106,0 1 0,0 2 0,0-5 1,0 6-376,0 1 0,0 1 0,0 4 0,0-2-1853,0 2 1,0 3 389,0 2 0,2 3 0,5 7 1322,8 12 0,4 10 0,3 11 0</inkml:trace>
  <inkml:trace contextRef="#ctx0" brushRef="#br0" timeOffset="922">1152 632 8016,'0'-14'-497,"-2"-1"1791,-6-2-664,6-2 1,-8 9-1,10 10 1,0 12-225,0 8 0,10 4 0,2 5 0,3 5-89,-1 0 1,1 7 0,4-5 0,-2 5-195,-3 3 1,-1-1 0,3 1-1,-1-1-115,2 1 1,-7-10-1,-1-5 524,1-5 1,2-17 0,7-14-118,-4-20 0,2-21 0,-10-8 0,0-4 36,3-5 0,-7 4 1,6-11-1,-2 4-318,1 2 0,-1 11 0,-5 4 0,3 5-1143,2 2 1,1 8 0,-6 5-970,5 7 0,-4 9 0,7 25 1979,-1 11 0,-6 11 0,6 11 0</inkml:trace>
  <inkml:trace contextRef="#ctx0" brushRef="#br0" timeOffset="1189">1697 589 8016,'7'-15'482,"0"1"1,0-1 1369,-7-7-1557,0 10 1,-2 12 0,-3 15 0,-2 7-33,2 7 1,3 2 0,2 8 0,0-3-30,0 3 0,2 2 1,3 2-1,4-1-6,4-6 1,-1-5-1,5-9 1,-3-3 116,3-4 1,2-8 0,3-14 0,0-10-83,0-10 1,-1-9 0,-1-12 0,-6-6-653,-6-1 1,-4 6 0,1-1-1,3 4-535,-4 2 1,-11 3 0,-7 5 0,-6 9-2601,-2 10 3524,1 7 0,-1 1 0,0-3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3:36.403"/>
    </inkml:context>
    <inkml:brush xml:id="br0">
      <inkml:brushProperty name="width" value="0.08571" units="cm"/>
      <inkml:brushProperty name="height" value="0.08571" units="cm"/>
    </inkml:brush>
  </inkml:definitions>
  <inkml:trace contextRef="#ctx0" brushRef="#br0">0 64 7708,'12'-10'50,"-2"5"1427,-10-9 0,0 6-605,0-6 0,2 9-525,5-2 0,-4 16 0,7 11 0,-3 9-88,0 5 1,3 4 0,-5 13 0,4 10-45,3 9 0,-7-2 0,5 4 1,-3-4-163,0-3 1,3-7 0,-5-4 0,2-6 217,-2-7 1,-3-19-81,-2 0 1,8-17 0,-1-8 0,0-16 124,3-15 0,-8-2 0,8-6 0,-3-4-244,1 0 1,6 1 0,-4 1 0,2 0-128,5 1 0,-5 7 0,0 2 1,0 0-511,0 0 0,-5 7 1,6-2-519,-4 5 1,6 2 0,-8 1-2739,-2-1 3821,7 10 0,-10-8 0,8 8 0</inkml:trace>
  <inkml:trace contextRef="#ctx0" brushRef="#br0" timeOffset="733">849 565 9091,'-12'-13'1672,"12"4"1,15 9-1,7 0-1370,7 0 0,-3 0 1,10 2-1,6 3-651,6 2 0,-2 1 1,5-6-1,-5 3-2652,-3 2 3001,1 0 0,9-7 0,3 0 0</inkml:trace>
  <inkml:trace contextRef="#ctx0" brushRef="#br0" timeOffset="899">1307 347 8108,'-44'0'0,"1"0"0,-1 0 420,0 0 0,1 0 0,-1 0 1,3 0-425,5 0 1,-3 0 0,10 0 0,0-3-1376,-2-4 1379,16 5 0,-14-18 0,17 8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53.505"/>
    </inkml:context>
    <inkml:brush xml:id="br0">
      <inkml:brushProperty name="width" value="0.08571" units="cm"/>
      <inkml:brushProperty name="height" value="0.08571" units="cm"/>
    </inkml:brush>
  </inkml:definitions>
  <inkml:trace contextRef="#ctx0" brushRef="#br0">436 175 8178,'-10'-12'90,"0"4"0,-4 18 1,7 12 388,4 12 0,6 9 0,1 10 0,6 10 168,2 7 0,0 20 0,5-1 0,-2 8-713,-7-45 1,1 0-1,0 1 1,1 1-1,0-1 1,-1 0-1,0-2 1,-1 0-590,7 43 0,-10-16 0,2-15 655,-5-17 0,-2-13 0,0-11 0</inkml:trace>
  <inkml:trace contextRef="#ctx0" brushRef="#br0" timeOffset="250">218 0 8178,'22'0'337,"7"3"1,2 4-1,3 10 61,5 10 0,9 16 1,3 15-1,0 5 225,2 2 0,-7 8 0,5 5 0,-5 4-180,-3 7 1,-11 6-1,-10-1 1,-16-43-1,-3 2-417,0 3 0,-3 2 0,-5 1 1,-2 0-1,-3 2 0,-2-1 1,-4-4-1,-2-3-194,-2-4 0,-1-1 1,-23 42-1,-2-6 0,-2-4-44,-3-7 0,-9-23 0,4-11 0,-2-10-453,0-9 1,9-16-1,-1-4 1,6-14-918,8-13 0,-1-7 1582,16-9 0,-1-1 0,7 1 0,-9-1 0</inkml:trace>
  <inkml:trace contextRef="#ctx0" brushRef="#br0" timeOffset="583">806 1655 8326,'2'12'-10,"6"-4"565,6-6 0,8-4 0,5-6 0,4-6-7,3-5 0,2-6 0,8-6 0,-1-10-175,1-8 1,4-9 0,-2 8 0,-7-1-369,-5-2 0,-15 7 0,-12-3 0,-4 10-90,-3 10 1,-10 8-1,-7 6 1,-9 8-260,-11 4 1,-4 3-1,-2 3 1,-1 4 141,0 8 0,1 4 1,2 3-1,2 0 514,3-1 0,9 8 0,1 3 1,9 2 299,9 4 1,-1 1-1,1 0 1,6-3-328,7 3 0,7 0 0,10-1 0,2-4-509,5-2 0,5-3 0,12-8 0,2-1-1472,3-6 0,7-4 1696,-7-10 0,9 0 0,-4 0 0</inkml:trace>
  <inkml:trace contextRef="#ctx0" brushRef="#br0" timeOffset="1083">1481 1699 8554,'-15'-7'525,"1"-1"1,2-9 0,-3 3 0,8-5-86,5-3 0,4-10 0,5-4 0,8-7-114,4-8 0,5 2 0,3-9 1,4-5-159,3-7 0,-7 0 0,2-7 0,-5 4-201,-2 10 1,-10-2-1,-5 9 1,-4 0-282,-3 6 0,-3 6 0,-4 10 1,-7 12-47,-6 13 1,-2 18 0,1 13 0,1 15 279,6 11 1,-6 15 0,8 14 0,0 8 151,5 12 1,5-46 0,2 2 0,-1 2 0,2 1 0,-1 2 0,0 0-42,-1 3 1,2 2 0,2 2 0,3 0 0,1 4-1,1 0 1,1 3 0,1 1-214,0 3 1,2-2 0,3-6-1,1-3 1,2-3 0,1-3 0,0-5-1,3-4 276,21 38 1,1-33-1,-3-26 1,-7-21 561,-12-21 0,-1-11 0,-8-22 0,-1-5 149,-5-7 1,-7-5 0,-7-2 0,-8-3-508,-4-4 0,-3 4 1,0-2-1,-2 7-595,-5 5 0,-5 7 0,-9-5 0,-1 3-300,0 5 0,1 12 1,-3 9-1,-2 10 297,-3 10 0,0 7 0,10 9 1,2 13 479,3 12 1,9 17 0,1 7 0,9 5 35,9 2 0,6-7 0,4 0 0,6 3-628,6 2 0,10-10 0,10-10 0,12-13-2544,7-14 2956,5-6 0,8-10 0,-1 0 0</inkml:trace>
  <inkml:trace contextRef="#ctx0" brushRef="#br0" timeOffset="1250">2134 1394 8790,'-29'3'1552,"0"4"1,3 5 0,11 10-1014,8-1 1,4 1-1,3 0 1,0 0-541,0 0 1,3-1 0,4 1 0,8 0-1585,4 0 1,3-8 1584,0 1 0,-1-1 0,1 8 0</inkml:trace>
  <inkml:trace contextRef="#ctx0" brushRef="#br0" timeOffset="1922">2069 893 8308,'-22'-22'-467,"10"10"1,2 5 0,10 14-1,3 8 467,4 4 0,5 3 0,10 2 0,0 5 0,0 8 0,2 6 0,2 5 0,3 6 0,-2 1 0,-3-4 0,-2 7 0,0 3 156,-1 2 0,1-5 0,0-3 0,0-1 543,0-6 1,-8-9 0,-2-5 1413,-2-3-1638,-3-12 0,-9-19 0,-3-14 1,-5-5-184,-2-3 1,-2-7 0,-6-3 0,3-2-159,3-4 0,2 4 0,-5-3 0,5-1-89,2-3 1,3 7 0,7 2 0,0 3-139,0 0 1,0 0-1,2 10 1,5 4-27,8 8 1,7 5 0,4 2-1,6 0-306,2 0 0,2 9 0,7 8 1,-1 7-173,-6 5 0,5 10 0,-7-2 0,0 4 193,-5 2 0,2 1 1,-2-3-1,-2-2 367,-3-3 0,-9-12 0,-1-2 242,3-12 0,-5-8 0,0-4 0,-2-6 516,-5-6 0,0-8-1,-1-5 1,4-4-101,-3-3 1,-1-2 0,1-8 0,3 1-484,-4-1 1,6-7-1,-3-2 1,-2 0-172,-2 0 0,-3 2 0,0 7 0,-3 3 44,-4 5 0,-5 7 1,-10 14-1,-2 10-25,-5 10 1,5 17-1,-5 14 1,4 8-50,4 7 0,1-5 0,6 4 0,6-1-94,6 2 0,2-13 0,2 6 0,6-5-276,6-5 0,15 4 0,8-9 0,6-2-678,8-3 1112,5-12 0,19 8 0,2-8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08.304"/>
    </inkml:context>
    <inkml:brush xml:id="br0">
      <inkml:brushProperty name="width" value="0.08571" units="cm"/>
      <inkml:brushProperty name="height" value="0.08571" units="cm"/>
    </inkml:brush>
  </inkml:definitions>
  <inkml:trace contextRef="#ctx0" brushRef="#br0">1 319 8225,'0'-36'0,"0"-1"0,0 0 407,0 3 1,0-8 0,0 8-1,0-1 1011,0 6 1,0 12-709,0 2 0,0 13 0,0 2 0,0 14-179,0 13 1,0 15 0,0 12 0,0 2-204,0 6 1,0 4-1,0 7 1,0 6-984,0-1 1,0 8 0,0-7 0,2-1-549,6-4 1,-6-8 0,5-10 0,-4-12-2170,-3-12 3372,10-7 0,-8-13 0,8-2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08.770"/>
    </inkml:context>
    <inkml:brush xml:id="br0">
      <inkml:brushProperty name="width" value="0.08571" units="cm"/>
      <inkml:brushProperty name="height" value="0.08571" units="cm"/>
    </inkml:brush>
  </inkml:definitions>
  <inkml:trace contextRef="#ctx0" brushRef="#br0">64 66 8135,'-20'-2'252,"3"-3"980,2-2-739,10-1 0,-2 8 1,14 0-1,8 0 78,5 0 0,12 3 1,7 2-1,7 2-701,6-2 0,9-3 0,-2-2 0,5 0-1612,2 0 0,-2-10 1742,-5-4 0,4-6 0,-6-2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09.070"/>
    </inkml:context>
    <inkml:brush xml:id="br0">
      <inkml:brushProperty name="width" value="0.08571" units="cm"/>
      <inkml:brushProperty name="height" value="0.08571" units="cm"/>
    </inkml:brush>
  </inkml:definitions>
  <inkml:trace contextRef="#ctx0" brushRef="#br0">45 1 8135,'-12'2'416,"2"3"0,2 5-14,1 2 0,0 3 0,7 9 0,0 3 139,0 3 0,0 9 1,2-2-1,3 4-213,2 3 0,8 10 0,-7 5 0,-4 5-376,-1 2 0,-3 8 0,0-1 0,0-4-32,0-8 1,0-16 0,0-16 257,0-5 1,0-14 0,0-10-1,0-14 119,0-13 0,0-8 0,0-9 0,2 0-68,6 0 0,-3 0 1,9 0-1,3 2 156,3 5 0,2 13 0,0 11 0,0 3-165,0 6 1,8 1-1,-1 8 1,-2 7-796,-2 10 0,-3 15 0,0 2 0,0 8-1739,0 4 1,-2 1 2313,-6-8 0,6 0 0,-8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09.387"/>
    </inkml:context>
    <inkml:brush xml:id="br0">
      <inkml:brushProperty name="width" value="0.08571" units="cm"/>
      <inkml:brushProperty name="height" value="0.08571" units="cm"/>
    </inkml:brush>
  </inkml:definitions>
  <inkml:trace contextRef="#ctx0" brushRef="#br0">376 23 8487,'-24'-3'0,"-3"-1"383,-3-4 0,-7 1 0,8 7 0,-1 2 732,-1 6 0,6 4 0,-7 12 1,3 6-410,-1 7 0,3-3 0,13 3 0,6 2-828,6 3 0,2-6 0,0-1 0,0-3-731,0-5 1,10-3-1,4-4 176,6-5 0,2-6 1,0-9-1,0-2 357,0-5 1,0-6 0,-2-9 0,-3 0 565,-2 0 1,0-7 0,7-1 967,0 3 1,-8 10 0,1 5-13,2 2 0,-4 3 0,1 7-1060,3 0 0,-4 7 0,1 3 1,1 2-934,-3 5 1,1 3-1,-6-1 1,5-1-3647,1-4 4437,6 1 0,-7 7 0,10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09.687"/>
    </inkml:context>
    <inkml:brush xml:id="br0">
      <inkml:brushProperty name="width" value="0.08571" units="cm"/>
      <inkml:brushProperty name="height" value="0.08571" units="cm"/>
    </inkml:brush>
  </inkml:definitions>
  <inkml:trace contextRef="#ctx0" brushRef="#br0">45 65 8124,'-8'-22'791,"-2"2"15,-2 5 1,7 8 0,-2 14-4,4 8 1,3 14 0,0 11-1,0 6-267,0 6 0,10 9 0,2-2 0,3 5-543,0 2 1,0 0-1,7 3 1,0 4-1040,0 8 1,-7 3-1,-3-3 1,0-10-1810,0-10 2855,-7 3 0,5-28 0,-10 6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09.854"/>
    </inkml:context>
    <inkml:brush xml:id="br0">
      <inkml:brushProperty name="width" value="0.08571" units="cm"/>
      <inkml:brushProperty name="height" value="0.08571" units="cm"/>
    </inkml:brush>
  </inkml:definitions>
  <inkml:trace contextRef="#ctx0" brushRef="#br0">11 45 8124,'-10'-8'853,"10"1"0,19 0 0,18 7 1,5 0-613,2 0 1,3 0 0,2-3-1,5-2-2085,2-2 1844,3-1 0,7 8 0,0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0.376"/>
    </inkml:context>
    <inkml:brush xml:id="br0">
      <inkml:brushProperty name="width" value="0.08571" units="cm"/>
      <inkml:brushProperty name="height" value="0.08571" units="cm"/>
    </inkml:brush>
  </inkml:definitions>
  <inkml:trace contextRef="#ctx0" brushRef="#br0">398 81 8588,'-10'-19'0,"-5"2"848,-5 2 1,-2 8 0,-2-6 42,-6 4 1,6 11-1,-8 13 1,3 7-249,-1 7 0,1 6 0,7 11 1,-3 3-507,-4 3 1,12-1 0,-3-7 0,8 0-324,7 1 1,2-4 0,3-4-1,3-7-714,4-6 1,5-9-1,10-3 1,0-5 259,1-9 0,6-8 0,0-14 0,-2-6 388,-2-7 0,-3 3 0,0 0 0,-2 2 398,-6 5 1,6 2-1,-8 3 2699,1 0-2202,6 0 1,-16 12 0,4 10 0,-5 15-438,-2 12 1,3 0-1,2 7 1,2 1-858,-2-1 0,5-7 1,0 2 650,2-4 0,3-3 0,7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0.870"/>
    </inkml:context>
    <inkml:brush xml:id="br0">
      <inkml:brushProperty name="width" value="0.08571" units="cm"/>
      <inkml:brushProperty name="height" value="0.08571" units="cm"/>
    </inkml:brush>
  </inkml:definitions>
  <inkml:trace contextRef="#ctx0" brushRef="#br0">23 594 8014,'0'22'114,"0"-7"972,0 0 0,0-1 109,0 8 1,-3-9-697,-4-6 1,5-7-1,-6-10-368,6-12 0,2-10 0,2-12 0,3-3-400,2-4 1,8 2-1,-5-10 1,2 0-488,5 3 0,-4-1 0,1 11 1,4-1-176,1 6 1,-4 11 0,0 3 0,2 10 804,2 10 0,-4 7 0,0 7 1,0 10 125,-3 10 0,5 0 0,-10 10 0,1 5-56,2 7 0,-8-3 0,5 6 0,-4-3-15,-3 2 1,0-4 0,0 4 0,0-7 288,0-7 0,7-5 1,3-12 331,2-6 0,-4-4 0,4-12 0,0-6-11,0-6 1,-4-8 0,6-8-1,1-4-172,-3 0 0,8-8 0,-8 5 0,3-5-315,0-2 0,-8 0 0,5 2 1,-2 3-184,-5 2 0,-3 3 0,-2-3 167,0 8 1,-2 12 0,-5 4-1,-11 6 58,-8 10 0,1 14 1,-7 15-1,3 4 386,-1 11 0,1-3 1,7 8-1,2-6 90,5-2 1,6 0 0,9 1 0,0-4-558,0-4 0,12 0 0,12-13 1,16-6-1182,9-6 1,12-5-1,-2-9 1168,5-6 0,12-14 0,2-12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1.270"/>
    </inkml:context>
    <inkml:brush xml:id="br0">
      <inkml:brushProperty name="width" value="0.08571" units="cm"/>
      <inkml:brushProperty name="height" value="0.08571" units="cm"/>
    </inkml:brush>
  </inkml:definitions>
  <inkml:trace contextRef="#ctx0" brushRef="#br0">45 1 8178,'-12'10'266,"-6"5"0,11 14 0,2 8 543,3 4 1,4 13 0,3 5 0,5 7-183,2 8 1,0 4 0,3 11 0,-5-3-608,0-5 0,-5 7 0,7-5 0,-2 5-932,-5-2 0,-3-22 0,-2-8 1,2-14-2888,6-12 3799,-6-16 0,8-24 0,-10-14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3:39.552"/>
    </inkml:context>
    <inkml:brush xml:id="br0">
      <inkml:brushProperty name="width" value="0.08571" units="cm"/>
      <inkml:brushProperty name="height" value="0.08571" units="cm"/>
    </inkml:brush>
  </inkml:definitions>
  <inkml:trace contextRef="#ctx0" brushRef="#br0">903 959 10097,'2'-12'1337,"5"4"1,8 6-1130,4 2 0,3 0 0,0 0 0,2 0-346,5 0 1,-2 0 0,7 0 0,-1 0-303,1 0 0,-7 0 0,4 0 440,1 0 0,-8 0 0,7 0 0</inkml:trace>
  <inkml:trace contextRef="#ctx0" brushRef="#br0" timeOffset="216">1120 632 8207,'-7'15'564,"0"-1"0,0 1 0,7 9 0,0 2-106,0 4 0,0 6 1,0-5-1,0 3-309,0 5 0,2-5 0,3 0 0,2-1-470,-2 1 0,-3-7 0,-2 2 0,0-2-1499,0 2 1820,0-15 0,0 25 0,0-15 0</inkml:trace>
  <inkml:trace contextRef="#ctx0" brushRef="#br0" timeOffset="1164">1992 741 8267,'0'-22'0,"0"-2"252,0-5 1,0 5-1,0-5 1,-3 5 504,-4 2 1,2 2 0,-9 3 0,-1 3 58,3-3 1,-7 7-1,4 3 1,-4 5-395,-3 2 0,3 5 1,2 7-1,2 9-210,-2 4 1,5 8 0,0 4 0,0 4-161,0 2 1,7-1 0,-2-4 0,4-4-341,3-2 0,0 4 0,3-7-210,4-2 0,-2-13 0,9-7 1,3-4-96,3-3 0,1-10 0,1-4 0,0-8-68,0-7 1,-8-5-1,1-10 1,-1 1 228,-2-1 0,5 1 0,-9-1 0,-4-2 203,-1-5 1,-3 3 0,0-8 0,0 3 109,0 5 1,0-3-1,0 5 1,-3 7 363,-4 5-46,5 15 1,-8 12 0,10 16-1,0 13 272,0 12 0,2 7 1,3 5-1,3 3 23,-4 1 1,6 8 0,-3-4 0,1 1-276,1 6 0,-6-8 0,4 0 0,-5-2-438,-2 0 0,8 0 0,-1-10 1,0-5-1043,3-7 0,-8-5 1261,5-2 0,6 0 0,-1 0 0</inkml:trace>
  <inkml:trace contextRef="#ctx0" brushRef="#br0" timeOffset="1433">1708 1 11151,'22'12'593,"2"5"0,8-10 0,9-2-322,7-3 1,13-2 0,-3 0 0,5 0-1143,2 0 0,-2 0 871,-5 0 0,-5-10 0,-9-2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1.504"/>
    </inkml:context>
    <inkml:brush xml:id="br0">
      <inkml:brushProperty name="width" value="0.08571" units="cm"/>
      <inkml:brushProperty name="height" value="0.08571" units="cm"/>
    </inkml:brush>
  </inkml:definitions>
  <inkml:trace contextRef="#ctx0" brushRef="#br0">0 177 8381,'0'-42'0,"3"3"567,4 2 0,3 17 0,7 1 1,-2 7 130,2 7 0,12 2 1,6 3-1,1 3-47,1 4 0,-2 5 0,4 10 0,-2 0-206,2 0 0,-7 1 1,-5-1-1,-8 2-358,-4 6 1,-10-3 0,2 7 0,-4 0-238,-3 1 0,-5 1 0,-7 6 0,-11-3-637,-1-2 0,-8-3 0,3 3 1,-1-7-449,-2-6 0,8-4 1,-6-6-1,8-4-255,8 0 1,4-10 1489,10 0 0,0-10 0,0-12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1.787"/>
    </inkml:context>
    <inkml:brush xml:id="br0">
      <inkml:brushProperty name="width" value="0.08571" units="cm"/>
      <inkml:brushProperty name="height" value="0.08571" units="cm"/>
    </inkml:brush>
  </inkml:definitions>
  <inkml:trace contextRef="#ctx0" brushRef="#br0">199 177 8156,'34'-22'92,"-2"-8"1,-12 1 0,-3 2 711,-2 3 1,-13 4-212,-2 5 1,-10 5-1,-12 10 1,-2 3-165,-6 4 1,6 5 0,-6 13-1,3 2 0,-2 2 0,4 3 0,-4-5 0,7 3-313,7-3 1,-2 5-1,10-1-485,2 4 0,2-16 0,3 3 57,0-2 0,10-10 0,7-3 0,8-4 290,4-3 0,1-3 0,-8-2 0,0-4 504,0-4 1,0 8 0,0-2-1,0 5 324,0 2 0,0 0 1,0 0-999,0 0 1,-2 9 0,-3 4 0,-2 1-1262,2 1 1,-5-3 0,1 5 1452,-4-2 0,9 0 0,-6 7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2.053"/>
    </inkml:context>
    <inkml:brush xml:id="br0">
      <inkml:brushProperty name="width" value="0.08571" units="cm"/>
      <inkml:brushProperty name="height" value="0.08571" units="cm"/>
    </inkml:brush>
  </inkml:definitions>
  <inkml:trace contextRef="#ctx0" brushRef="#br0">1 331 8150,'0'22'551,"0"0"1,0 0 540,0 0 0,0 0 0,0 1-253,0-1 0,0 0 1,2 0 820,6 0-1470,-6 0 1,6-10 0,-13-7-1,-3-10-220,3-10 1,3-14 0,2-8-1,0-7-455,0-7 0,0 4 1,0-4-1,2 4-664,6 3 1,4 0 0,10 2 0,0 5-2650,0 8 3798,0 4 0,10 3 0,3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2.370"/>
    </inkml:context>
    <inkml:brush xml:id="br0">
      <inkml:brushProperty name="width" value="0.08571" units="cm"/>
      <inkml:brushProperty name="height" value="0.08571" units="cm"/>
    </inkml:brush>
  </inkml:definitions>
  <inkml:trace contextRef="#ctx0" brushRef="#br0">1 265 7395,'0'22'-287,"0"0"0,0 1 1077,0-1 1,2-10 0,3-2-394,3-1 0,2-6-226,-3 4 1,5-14 0,10-8-157,0-4 1,0-3 0,0-1 0,0-1-76,1-5 1,-9 4 0,1-4-1,0 4 21,-3 3 1,0 0 0,-7 0 0,2 0 174,-2 0 0,-2 7 0,-6 3 0,-4 2 189,-8 5 1,3-5 0,-3 3 0,-2 2 655,-2 2 0,-4 13 1,1 5-1,3 5 138,4 2 1,-5 7 0,8 1 0,-3-1-717,1 3 0,9-8 1,-2 6-1,4-6-628,3-2 0,3-2 1,4-5-1,8-5-414,4-1 0,6-6 0,2 2 0,5-8-4257,2-4 4896,-7-10 0,15 4 0,-8-9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3.083"/>
    </inkml:context>
    <inkml:brush xml:id="br0">
      <inkml:brushProperty name="width" value="0.08571" units="cm"/>
      <inkml:brushProperty name="height" value="0.08571" units="cm"/>
    </inkml:brush>
  </inkml:definitions>
  <inkml:trace contextRef="#ctx0" brushRef="#br0">354 111 8541,'-7'-22'0,"-3"0"503,-2 0 0,7 7 0,-5 3 0,0 2 548,-5 5 0,-4 2 1,-3 3-590,0 0 1,-1 3 0,1 4 0,0 8-16,0 5 1,-5 9 0,3 3 0,4 2-143,1 6 0,1-6 0,4 0 1,6 1-533,6-1 1,2-7 0,0 2-96,0-4 0,12-13 0,8-5 1,7-7-23,0-7 0,5-5 1,-3-10-1,-2 0-8,-3 0 0,6-3 1,-1-2-1,-2-2 199,-2 2 1,-6 2 0,-1 6 0,-6 1 1015,-2 4 1,4-1 56,-6-7 0,-1 12-399,-7 10 1,0 10 0,0 14 0,0 3-15,0 3 0,3 7 1,1-8-1,6 0-543,3 3 1,-6-7 0,5 4 0,0-4-1040,1-3 0,-6-10 0,8-5-1434,2-4 0,3-6 2509,2-4 0,0-15 0,0-12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3.304"/>
    </inkml:context>
    <inkml:brush xml:id="br0">
      <inkml:brushProperty name="width" value="0.08571" units="cm"/>
      <inkml:brushProperty name="height" value="0.08571" units="cm"/>
    </inkml:brush>
  </inkml:definitions>
  <inkml:trace contextRef="#ctx0" brushRef="#br0">45 0 8167,'-12'3'817,"2"2"59,0 2 1,8 17 0,-6 1 0,6 7-189,2 7 1,0 3 0,2 4 0,3 6-184,3 7 0,9-3 1,-5 3-1,3 2-769,-1 3 0,-9 7 1,5-5-1,-3-9-1305,1-8 0,2-15 1,-5-4 1568,2-6 0,10-21 0,-5-6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3.520"/>
    </inkml:context>
    <inkml:brush xml:id="br0">
      <inkml:brushProperty name="width" value="0.08571" units="cm"/>
      <inkml:brushProperty name="height" value="0.08571" units="cm"/>
    </inkml:brush>
  </inkml:definitions>
  <inkml:trace contextRef="#ctx0" brushRef="#br0">23 1 8167,'-10'12'768,"7"8"1,-4-3 0,4 10-265,3 9 0,0 6 1,3 5-1,2 4-32,2 8 0,10 12 0,-2 5 1,2 0-270,-2 0 1,2 5 0,-7-7 0,0-6-103,0-6 0,7-11 0,-5-14 0,3-10-280,-1-10 1,-6-7 0,4-12-1299,-2-6 1477,7-4 0,-15-20 0,8-2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4.070"/>
    </inkml:context>
    <inkml:brush xml:id="br0">
      <inkml:brushProperty name="width" value="0.08571" units="cm"/>
      <inkml:brushProperty name="height" value="0.08571" units="cm"/>
    </inkml:brush>
  </inkml:definitions>
  <inkml:trace contextRef="#ctx0" brushRef="#br0">1 417 8132,'0'22'1118,"0"0"0,9-9 0,6-6-867,5-4 0,2-3 0,0-3 0,2-4-143,6-8 0,-6-5 0,6-4 0,-6-3-105,-2-3 0,0-6 0,1 4 0,-1-3 25,0-4 1,-8 5-1,-1 0 1,-4 2-111,-4 5 0,-2 2 0,-6 3 368,-4 0 0,-5 10 1,-10 4-1,0 8 333,0 8 0,-1 4 0,1 10 0,0 0 9,0 0 0,10 3 0,2 2 1,3 2 30,-1-2 0,1 5 1,7-3-1,3-2-391,4-2 1,-2 4 0,10 1-1,2-3-932,2-3 0,3-4 1,3-3-1,2-5-438,2-2 0,1-2 0,-8-8 0,0-3 1102,0-4 0,0-15 0,0-13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4.287"/>
    </inkml:context>
    <inkml:brush xml:id="br0">
      <inkml:brushProperty name="width" value="0.08571" units="cm"/>
      <inkml:brushProperty name="height" value="0.08571" units="cm"/>
    </inkml:brush>
  </inkml:definitions>
  <inkml:trace contextRef="#ctx0" brushRef="#br0">67 1 8258,'-22'32'0,"2"7"532,5 10 1,5 15-1,10 14 1,0 5 52,0 8 0,1-36 0,1 1 0,1-1 0,1 0 1,3 1-1,1 1-142,1 0 0,2-2 1,-1-4-1,2-1 1,10 43-1,0-9-764,0-11 0,-7-14 1,-1-10-2164,3-10 2484,-7-17 0,10-12 0,-8-10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4.980"/>
    </inkml:context>
    <inkml:brush xml:id="br0">
      <inkml:brushProperty name="width" value="0.08571" units="cm"/>
      <inkml:brushProperty name="height" value="0.08571" units="cm"/>
    </inkml:brush>
  </inkml:definitions>
  <inkml:trace contextRef="#ctx0" brushRef="#br0">67 0 8724,'-15'44'0,"3"0"491,2 0 0,-5 8 1,8 4-1,2 3-84,3 3 1,4 6 0,3-9 0,5 7-391,2 8 1,0-8 0,6 0-1,-4-14-746,3-13 1,3-10 0,2-14 728,0-7 0,10-16 0,2-4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3:48.684"/>
    </inkml:context>
    <inkml:brush xml:id="br0">
      <inkml:brushProperty name="width" value="0.06" units="cm"/>
      <inkml:brushProperty name="height" value="0.06" units="cm"/>
      <inkml:brushProperty name="color" value="#E71224"/>
    </inkml:brush>
  </inkml:definitions>
  <inkml:trace contextRef="#ctx0" brushRef="#br0">64 65 8185,'-15'-2'814,"1"-3"1749,-3-2-2074,7 0 1,3 7 0,14 0 0,8 0-201,4 0 0,12 0 1,3 0-1,5 0-307,5 0 0,-6 0 1,13-3-1,-5-2-833,-2-2 1,-1 0 0,1 4 0,-3-1 850,-5-4 0,5 1 0,-7 7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5.253"/>
    </inkml:context>
    <inkml:brush xml:id="br0">
      <inkml:brushProperty name="width" value="0.08571" units="cm"/>
      <inkml:brushProperty name="height" value="0.08571" units="cm"/>
    </inkml:brush>
  </inkml:definitions>
  <inkml:trace contextRef="#ctx0" brushRef="#br0">133 130 8369,'-24'-2'0,"-3"-3"429,-3-3 1,8 1-1,10 5 515,2-6 1,3 3 0,9-7-589,6 2 1,4-5-1,10 6 1,2-1-270,6 0 1,-3 0 0,7 5 0,0-2-76,1 2 1,-1 5 0,5 5 0,-4 5-116,-3 2 0,-3 10 1,-7 10-1,3 2-17,4 6 0,-12 4 0,5 5 0,-2 5 34,0 2 1,2-7 0,0 3 0,2-6 312,6-2 0,-6-12 0,8-7 0,-3-10 203,1-6 1,-1-4 0,-7-12 0,0-10-164,1-10 1,-9-3 0,-2-11-1,-2-6-186,-5 0 0,-5 8 0,-7 2 1,-8 1-232,-4 1 0,-6-4 0,-2 12 1,-5 5 18,-2 5 1,-3 12 0,-5-2-1,6 4-667,6 3 1,-2 17 0,5 5-1,8 3 798,9-1 0,7 8 0,3 3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5.587"/>
    </inkml:context>
    <inkml:brush xml:id="br0">
      <inkml:brushProperty name="width" value="0.08571" units="cm"/>
      <inkml:brushProperty name="height" value="0.08571" units="cm"/>
    </inkml:brush>
  </inkml:definitions>
  <inkml:trace contextRef="#ctx0" brushRef="#br0">133 0 8249,'-15'22'315,"0"0"0,3 10 0,-5 5 1,5 7 118,2 8 1,3 4 0,4 13 0,-2 2 176,-2 2 0,-1 3 1,8-5-1,-2 5-719,-5 3 0,4-8 0,-4 3 0,4-11-4693,3-11 2592,0-1 2209,0-46 0,10-7 0,2-33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5.803"/>
    </inkml:context>
    <inkml:brush xml:id="br0">
      <inkml:brushProperty name="width" value="0.08571" units="cm"/>
      <inkml:brushProperty name="height" value="0.08571" units="cm"/>
    </inkml:brush>
  </inkml:definitions>
  <inkml:trace contextRef="#ctx0" brushRef="#br0">76 23 8196,'-22'0'221,"0"0"1,8-7 706,-1-1 0,12 1 1,3 9-423,13 6 1,6-3 0,6 7 0,4-2-315,8-5 1,-3 4 0,1-1-1,-1-3-131,0-3 1,-7-2-1,5 0 1,-2 0-103,-1 0 0,0-7 0,-6-1 0,-1 4-145,0 1 0,0 3 0,0 0 0,0 0-747,0 0 0,7 0 0,1 0 933,-3 0 0,-3 0 0,-2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6.570"/>
    </inkml:context>
    <inkml:brush xml:id="br0">
      <inkml:brushProperty name="width" value="0.08571" units="cm"/>
      <inkml:brushProperty name="height" value="0.08571" units="cm"/>
    </inkml:brush>
  </inkml:definitions>
  <inkml:trace contextRef="#ctx0" brushRef="#br0">0 66 8021,'0'-22'-913,"3"3"3202,4 4-1591,-4 5 0,7 30 0,-10 9 0,2 10-155,5 6 0,-2 1 0,8 3 0,-4 5-214,-4 3 1,5-6 0,-3 8 0,-2 2-440,-2 3 1,-3 0 0,0-5 0,0-8-324,0-4 1,0-13-1,-3-7 1,-2-7 49,-2-6 0,-3-11 0,5-3 141,-2-12 1,-8-8-1,8-5 1,2-2 232,3-2 0,2-10 1,0 4-1,0 1 216,0 5 1,2-3-1,3 2 1,5 3 34,2 3 1,-5 9-1,8 3 1,2 2-180,3 5 1,2 3 0,0 2 0,0 0 13,0 0 1,0 17 0,0 5 0,0 5 46,0 5 1,0 0-1,1 7 1,-1-5 125,0-2 1,-5-2 0,0-8 0,3 0-59,-3 0 0,0-10 0,7-5 0,3-4-68,3-3 0,-1-10 0,-7-5 0,3-7-166,4-7 0,-4-6 1,2-6-1,-8 2-166,-4 2 0,-3 2 0,3-4 0,-7 5-143,-6 2 1,-4 3-1,-6 6 1,-7 4 189,-4 4 0,-11-2 1,-1 10-1,-1 4 532,0 8 0,0 15 0,5 12 1,-3 4 520,3 11 1,5-3 0,8 10-1,6-2-126,6-1 1,2 1-1,5-8 1,12-3-739,20-4 1,17-7-1,19-16 1,11-6-804,9-6 1,5-14-1,-45 2 1,-1-2-1,-1-4 1,-1-3-511,0-1 1,-2-1-1,40-26 923,-7-4 0,-19 4 0,1-7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7.753"/>
    </inkml:context>
    <inkml:brush xml:id="br0">
      <inkml:brushProperty name="width" value="0.08571" units="cm"/>
      <inkml:brushProperty name="height" value="0.08571" units="cm"/>
    </inkml:brush>
  </inkml:definitions>
  <inkml:trace contextRef="#ctx0" brushRef="#br0">332 680 8146,'-22'-19'436,"-1"4"0,1-5 0,0 8 0,0 0 78,0 4 1,0 6-1,0 2 1,0 2 82,0 6 0,0 6 0,0 13 0,2 3-237,5-3 0,-2 7 0,10 0 0,2 3-320,3 0 1,2-8-1,0 6 1,0-3-92,0-5 1,9-5 0,6-8 0,5-6 148,2-6 0,7-12 1,1-7-1,-1-10-160,3-9 1,-8-6 0,6-5 0,-6-4-54,-2-8 1,-7 2-1,-3-1 1,1-1-137,-1 2 1,-7-9 0,2 5 0,-4-5-56,-3 2 0,0 12 0,0 1 0,-3 7-77,-4 7 1,2 8 132,-10 14 0,8 10 0,-5 20 1,2 14 407,5 10 1,0 8 0,0 4 0,-2 11 155,2 9 0,2 0 0,3 7 1,0 1-336,0-1 1,0 3 0,3 3 0,4-8-37,8-10 0,7-22 0,7-5 0,8-12 416,5-14 0,2-11 0,0-9 1,0-11 15,0-9 0,1-9 0,-4-13 0,-4-3-269,-8 3 0,-4 2 0,-5 6 0,-3 2-106,-2 2 0,-11 7 1,4-4-1,-6 2-50,-2 5 0,-10 3 1,-4 2-1,-6 2-92,-2 5 0,0 5 0,0 10 0,0 0 302,0 0 0,0 3 0,0 4 0,2 8 331,5 5 1,-4 4-1,6 6 1,-1 4-39,-1 0 0,8 5 0,-6-7 0,4 3-380,4 4 1,2-5 0,6 1-1,4-4-988,8-4 1,12 5 0,5-5-1,2-5-382,5-5 0,3-12 0,2 3 0,3-8-188,4-8 0,-4-4 0,4-10 1485,-4 0 0,7-10 0,2-2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8.087"/>
    </inkml:context>
    <inkml:brush xml:id="br0">
      <inkml:brushProperty name="width" value="0.08571" units="cm"/>
      <inkml:brushProperty name="height" value="0.08571" units="cm"/>
    </inkml:brush>
  </inkml:definitions>
  <inkml:trace contextRef="#ctx0" brushRef="#br0">442 111 8256,'0'-22'529,"0"0"0,0 7 0,-3 0 143,-4-2 1,-5 7 0,-10 3 0,-3 5 142,-4 2 1,2 2-1,-10 5 1,-2 10 32,-3 10 1,5 8-1,0 11 1,1 3-485,1 3 0,6-1 0,14-4 0,8 0-912,4-3 1,3 5 0,3-15 0,4 0-220,8-4 0,14-15 0,8-8 1,5-5-177,2-2 1,0-2 0,0-8 0,0-9 348,1-8 1,-4-5 0,-4 5 0,-5-5 226,0-3 0,-8 6 0,6-5 1,-8 2 425,-8 5 0,4-5 0,-9 3 1829,4 2-700,-8 2 0,4 15 1,-9 10-391,0 13 1,0 9-1,0 7 1,0 8-219,0 4 1,3 4 0,2-4 0,5-1-876,2-4 1,3-1 0,7 1 0,0-6-1189,0-6 1,7-9-1,1-3 1483,-3-2 0,-3-12 0,-2-11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8.220"/>
    </inkml:context>
    <inkml:brush xml:id="br0">
      <inkml:brushProperty name="width" value="0.08571" units="cm"/>
      <inkml:brushProperty name="height" value="0.08571" units="cm"/>
    </inkml:brush>
  </inkml:definitions>
  <inkml:trace contextRef="#ctx0" brushRef="#br0">0 1 8146,'0'12'-397,"0"17"1,0-4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8.536"/>
    </inkml:context>
    <inkml:brush xml:id="br0">
      <inkml:brushProperty name="width" value="0.08571" units="cm"/>
      <inkml:brushProperty name="height" value="0.08571" units="cm"/>
    </inkml:brush>
  </inkml:definitions>
  <inkml:trace contextRef="#ctx0" brushRef="#br0">310 67 8146,'22'0'531,"-10"-3"1,-2-2 321,0-2 0,-8-10 1,3 4-217,-10 1 0,0 2 0,-9 10 1,-3 0-50,-3 0 1,-9 3 0,-3 4 0,0 8-633,0 4 1,2 11 0,8 2 0,0 0-340,0 0 1,10 7 0,5-2 0,4 2-6,3-2 0,5 2 0,7-7 0,13 0 107,7-1 1,5-1 0,4-8-1,-2 0 329,-2 0 0,-10-7 0,3-3 0,-6-2 1166,-2-5 0,-12 7-1027,-10 3 0,-12-5 1,-15-1-1,-5-1-464,-2-1 0,-3 8 1,-5-5-1,3-1-968,2 1 0,8 5 0,-6-8 1245,3-2 0,3-12 0,7-5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8.669"/>
    </inkml:context>
    <inkml:brush xml:id="br0">
      <inkml:brushProperty name="width" value="0.08571" units="cm"/>
      <inkml:brushProperty name="height" value="0.08571" units="cm"/>
    </inkml:brush>
  </inkml:definitions>
  <inkml:trace contextRef="#ctx0" brushRef="#br0">0 66 6650,'22'-9'188,"0"-1"0,3-5 0,2 5 878,2 1 0,8 6 1,-8-4-1,1 4-99,2 3 1,-8 10 0,6 5 0,-6 7-716,-2 7 1,0-4-1,-2 7 1,-3-3-1159,-2 1 1,-8-1 0,5-7 0,-2 0 905,-5 0 0,-2 0 0,-3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8.786"/>
    </inkml:context>
    <inkml:brush xml:id="br0">
      <inkml:brushProperty name="width" value="0.08571" units="cm"/>
      <inkml:brushProperty name="height" value="0.08571" units="cm"/>
    </inkml:brush>
  </inkml:definitions>
  <inkml:trace contextRef="#ctx0" brushRef="#br0">45 111 8146,'-7'-22'157,"-1"0"1,-1 7-1,4 0-62,-3-2-95,1 7 0,7 1 0,0 9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3:48.384"/>
    </inkml:context>
    <inkml:brush xml:id="br0">
      <inkml:brushProperty name="width" value="0.06" units="cm"/>
      <inkml:brushProperty name="height" value="0.06" units="cm"/>
      <inkml:brushProperty name="color" value="#E71224"/>
    </inkml:brush>
  </inkml:definitions>
  <inkml:trace contextRef="#ctx0" brushRef="#br0">0 197 8282,'0'-22'871,"0"7"162,0 1-278,0 9 1,8-2-299,-1 14 1,3-2 0,-6 12 0,4 4-127,-3 6 0,4 9 0,1-4 0,0 4-208,-1 10 0,6-7 0,-6 7 0,1-3-92,0-4 1,4-7 0,-6 1 0,-4-1 82,-1-6 1,4-9 149,0-2 1,1-13-1,-6-2 1,3-12-167,2-7 1,3-13 0,-5-4 0,4-7-67,3-8 1,-4 5 0,4-5-1,0 3-143,0-3 1,0 5-1,5-5 1,-5 7-285,-2 8 0,4 5 1,-4 9-1,0 0-2422,-1 0-129,-1 10 2946,-8 3 0,9 9 0,3 0 0</inkml:trace>
  <inkml:trace contextRef="#ctx0" brushRef="#br0" timeOffset="650">719 414 8973,'-12'-12'2437,"5"3"0,14 9-2215,7 0 0,6 0 0,2 0 1,2 0-509,5 0 0,-3 0 0,8 0 1,0 0-1219,0 0 0,-5 0 1504,7 0 0,-9 9 0,4 3 0</inkml:trace>
  <inkml:trace contextRef="#ctx0" brushRef="#br0" timeOffset="800">1155 131 8097,'-44'12'322,"0"-4"1,8-6 0,0-2 0,-3 0-129,-2 0 1,0 0 0,2 0 0,5 0-1981,3 0 1786,2 0 0,-3 0 0,-2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19.303"/>
    </inkml:context>
    <inkml:brush xml:id="br0">
      <inkml:brushProperty name="width" value="0.08571" units="cm"/>
      <inkml:brushProperty name="height" value="0.08571" units="cm"/>
    </inkml:brush>
  </inkml:definitions>
  <inkml:trace contextRef="#ctx0" brushRef="#br0">222 0 8384,'-15'20'966,"3"-3"0,-1-5-366,1-2 0,-3 7 0,-7-2 0,3 5 141,4 2 0,-5 0 0,6 2 0,-4 3-418,4 3 0,-3-1 0,9-7 0,3 0-529,3 0 1,2-7 0,2-3-1,8-2-202,12-5 0,0-5 0,8-5 1,-3-5-83,2-2 1,-4 0-1,4-5 1,-4 4 203,-3 4 1,-8-6 0,1 8 1126,2 2 1,3 2-195,2 3 1,-2 3 0,-6 4-458,-6 8 1,-4 2 0,1 0 0,3-2-271,-3 2 1,-3-5-1,-4 3-589,-6 2 1,-4 0-85,-10-2 0,0-5 610,0-10 1,10-10-1,4-5 1,6-4 143,2-4 0,0-6 0,2 0 1,6 2 488,6 2 0,6 3 0,2 2 0,2 6 199,6 6 1,4 6 0,10 2-1,1 0-590,-1 0 0,-3 10 0,-1 7 0,-6 10-1778,-2 10 0,-3-3 1679,-7 3 0,0 0 0,0 7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8:20.203"/>
    </inkml:context>
    <inkml:brush xml:id="br0">
      <inkml:brushProperty name="width" value="0.08571" units="cm"/>
      <inkml:brushProperty name="height" value="0.08571" units="cm"/>
    </inkml:brush>
  </inkml:definitions>
  <inkml:trace contextRef="#ctx0" brushRef="#br0">329 133 11694,'0'25'688,"0"4"1,-7 6-1,-1 9 1,4 2-85,1 6 0,6 7 0,1 12 0,6 2-461,3-2 1,-9-2 0,6-3 0,-2 1-379,-1-1 0,0-2 0,-7-8 1,0-12-1230,0-12 1201,0-17 0,0-15 1,0-17-1,0-13 68,0-14 0,3-3 0,4-9 0,8 0 88,4-1 0,11 8 0,2-5 0,2 5 281,5 5 1,-4 5 0,-1 19 0,0 5 84,1 8 1,-1 7-1,3 7 1,-5 11 386,0 9 1,-15 7 0,5 10-1,-5 0-9,-5 0 0,-2-2 1,-10-3-1,-5-2-251,-10 2 1,-2 0 0,-20 1 0,-2-6-353,-2-2 0,-6 0 0,-5-5 0,-6 2-94,-6-2 0,5-2 0,0-6 0,0-2-470,3-2 0,-5-10 0,9 2 0,5-4-478,8-3 0,7 0 0,10 0 1,3-3-169,4-4 1,8 2 0,16-10 0,11-2-1,7-2 1,20-3 0,-3-3 1175,2-4 0,11 4 0,-1-7 0</inkml:trace>
  <inkml:trace contextRef="#ctx0" brushRef="#br0" timeOffset="267">771 906 7749,'34'-3'0,"-5"-2"132,-4-2 1,-3 0-1,0 7 801,0 0 0,-10 2-441,-4 6 0,-8 6 1,-5 13-1,-5 3 11,-2-3 0,4 5 1,-4-1-1,2 4-24,5 4 0,3-7 0,2-3 40,0-4 0,2-6 0,6-4-15,6-8 1,6-14-1,2-10 1,0-10-278,0-10 1,0-5-1,-2-2 1,-5 0-213,-8 0 0,-4 0 0,-3 0 0,0 0-348,0 0 0,-10 9 1,-3 6-1,-1 4-1412,-1 3 0,0 3 0,-7 4 176,0 7 1,7 6-1,3 4-478,2 6 2047,3 4 0,7 10 0,0 0 0</inkml:trace>
  <inkml:trace contextRef="#ctx0" brushRef="#br0" timeOffset="583">1035 862 8171,'15'0'595,"-3"2"372,-2 5 0,5-2-228,-8 10 1,3-3-1,-5 6 1,2-4-109,-2 3 0,0 1 0,0-1 1,2-3-246,-2 4 1,5 1 0,0 1 0,0-3-126,0-2 0,7-8 1,-3 5-1,6-2-96,2-5 1,-5-5 0,1-7 0,4-8-245,2-5 0,-7-2 1,8 0-1,-8-2-323,0-6 1,0 3-1,0-7 1,-4 0-137,-3-1 0,4 8 1,-6-2-1,-3 2 224,-3-3 1,0 16-1,3-3 467,3 4 1,-1 13 0,-9 0 0,-3 13 752,-3 6 0,-1 11 0,4 2 0,-3-1-166,3 1 1,3 5 0,2-7-1,0-4-991,0-1 1,0 4 0,2 1-202,6-3 1,2-10 0,7-5 0,-3-2-1652,4-5 0,-6-5 0,3-5 2103,2-2 0,2-20 0,3 2 0</inkml:trace>
  <inkml:trace contextRef="#ctx0" brushRef="#br0" timeOffset="833">1764 950 8152,'0'22'83,"-3"0"425,-4 0 0,5-7 337,-6 0 0,3-11-400,-2 4 1,4-16 0,-4-6-234,5-6 1,2-2 0,0 0-1,0 0-23,0 0 1,0 0-1,2 0-249,5 0 0,6 0 1,9 2 56,0 5 0,0 5 1,0 10-1,0 0 63,0 0 0,0 10 1,0 5-1,0 7-377,0 7 1,1 6-1,-1 9 1,-3 0-849,-4 0 1165,5 0 0,-8-9 0,10-3 0</inkml:trace>
  <inkml:trace contextRef="#ctx0" brushRef="#br0" timeOffset="1116">2360 663 8094,'-22'-15'277,"0"1"0,0 9 0,-1-3 0,1 6 474,0 2 1,-7 10 0,-1 4 0,3 8-126,3 8 0,9-3 0,3 10 0,0 2-179,-1 3 0,9-1 0,-1-1 0,10-6-324,9-2 1,6-3-1,2-9 1,2-6-351,6-6 1,2-6-1,7-4 1,-2-6-528,2-6 0,-5-8 1,1-5-1,-3-5-311,-5-2 1,-10 4 0,-3-7 0,1-2 276,-3-3 1,1 6 0,-8-1 787,2-2 0,-10-13 0,-9-4 0</inkml:trace>
  <inkml:trace contextRef="#ctx0" brushRef="#br0" timeOffset="1283">2338 1 8094,'0'22'-353,"0"0"1,0 3 0,0 2 1272,0 2 0,0 10 0,2-2 0,3 7 64,2 8 0,8 4 0,-5 10 0,2 0-260,5 1 1,3 6-1,2 1 1,0-6-223,0-6 1,-7 2-1,0-6 1,-1 4-975,-1-3 1,-4-8-1,-9-12 1,0-4-2717,0-4 3188,0-1 0,-9-18 0,-4-2 0</inkml:trace>
  <inkml:trace contextRef="#ctx0" brushRef="#br0" timeOffset="1633">3044 795 8088,'0'-22'430,"0"0"1,0 0 0,0 0 0,0 0 836,0 0 0,-10 0 0,-5 0-224,-4 0 1,-6 10 0,-2 4 0,-2 8-649,2 8 1,-5 4 0,0 12 0,0 6-390,0 7 1,3 4 0,9 3-1,3-2-406,2-5 0,11 2 0,-4-9 0,8-4-682,8-1 1,4-5 0,10-6 0,2-6 290,6-6 0,-3-4 1,7-6-1,-2-4 582,-5 0 0,0-8 0,-3 5 0,1-2 968,-5 3 0,-11 1 0,6 8 712,2-2 0,-7 2 0,-3 13-518,-4 6 0,4 6 0,1 4 0,-3 3-891,-3 3 1,0 2-1,3-5 1,3 2-1709,-3-2 0,0-2 1646,2-3 0,-5 0 0,8 0 0</inkml:trace>
  <inkml:trace contextRef="#ctx0" brushRef="#br0" timeOffset="2167">3220 972 8089,'0'22'44,"0"0"1,0 0 0,0 0 852,0 0 0,0 0 316,0 0 1,-2-2 0,-3-3-569,-2-2 0,-3-13 1,5-2-1,-2-12-262,2-7 1,2-6 0,3-7 0,0-10-257,0-7 1,0-5 0,0 3 0,3-8-177,4-5 0,-2 8 0,7 4 1,1 3-771,-1-2 0,-5 14 0,8 0 0,0 10-278,-3 5 1,7 10-1,-6 7 1,1 10-1155,1 10 2251,-10 14 0,25 6 0,-6 9 0</inkml:trace>
  <inkml:trace contextRef="#ctx0" brushRef="#br0" timeOffset="2650">3706 619 8023,'-2'-20'57,"-6"6"0,6-6 0,-6 5 0,4-2 1122,-4 2 0,6-4-792,-6 4 0,6 3 1,4-1-334,6 4 1,-3 1 54,9 8 1,-6 0 0,4 3 170,-2 4 0,4 5 0,-4 8 1,0 0-80,0 2 0,7-3 1,-5 16-1,3-1 21,0 0 0,-1 6 1,9 9-1,-1 2-104,0-2 1,-8 5 0,-1 0-1,-4 2-132,-4 6 0,-2-6 0,-6 1 1,-4-1 32,-8 0 0,-14-7 1,-8 3-1,-5-6-235,-2-1 1,0-11 0,0-7 0,0-10-56,0-10 0,7-7 0,3-7 0,4-10 492,11-10 0,6-10 0,13-12 1,0-5 11,0-2 0,17 7 0,8-3 1,7 6 187,7 1 0,13 1 0,9 3 1,10 1-31,10 4 1,7 9-1,-40 12 1,2 0-1,6 2 1,1 2-446,7-1 1,2 2 0,0-1 0,0 0 0,4 0 0,0 0 0,-3 0 0,-1-1-1509,-3 1 0,-1 0 1,-7 4-1,-2 0 1562,35-8 0,-5 10 0,-16-7 0,-11-5 0,-7-8 0</inkml:trace>
  <inkml:trace contextRef="#ctx0" brushRef="#br0" timeOffset="3583">3397 442 8290,'-12'3'1533,"4"4"0,6-2 1,7 7-967,10-2 0,2 5 0,20-5 0,2 2-441,2 5 0,1 0 0,-3 0 0,-2-2-549,2 2 0,-7 3 0,-2 4 423,-6 6 0,-2-6 0,0 8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5:31.833"/>
    </inkml:context>
    <inkml:brush xml:id="br0">
      <inkml:brushProperty name="width" value="0.08571" units="cm"/>
      <inkml:brushProperty name="height" value="0.08571" units="cm"/>
    </inkml:brush>
  </inkml:definitions>
  <inkml:trace contextRef="#ctx0" brushRef="#br0">1327 262 8024,'0'-21'-130,"-8"-9"0,1 1 1,2 3 193,3 2 1,-5 2-1,-1 0 1,1 3 242,-3 4 0,6-2 0,-11 8-106,-2-3 1,5 7 0,-3-3-18,-1 6 1,3 2 0,-1 0-187,-3 0 0,5 2 0,0 6 0,0 6-82,0 6 1,-1 11-1,-3 5 1,1 5 68,-2 3 1,-2 7-1,-3 4 1,0 6 120,0 7 0,8 14 0,-1 3 0,1 11 0,8-43 0,0 1 0,-3 3 0,1 2 0,3 8 0,3 2 0,-1 0 0,1 2-27,0 0 0,1 1 0,1-1 0,0 0 0,0 3 0,0 0 0,1-3 0,1-2 32,1-2 0,1-1 0,-3-3 0,0-2 0,3-9 0,0-3 0,-2 43 171,-2-9 0,-10-8 0,-7-10 0,-7-2 291,-5-5 0,-17-2 0,3-8 0,-6 3-209,-4-3 1,5-4-1,-10-8 1,-3-7-632,-2-5 1,0-2 0,5-3 0,7-4-522,5-8 1,5-4 0,3-6 0,6-4-154,8-8 1,0 3 0,16-2 940,4-3 0,11-3 0,5-1 0</inkml:trace>
  <inkml:trace contextRef="#ctx0" brushRef="#br0" timeOffset="1000">151 3028 7661,'-12'-3'229,"2"-1"446,0-4 0,8-1-145,-5 1-239,-6 6 17,11-17 1,2 16-269,15-4 1,4 5 0,3 2-1,-1 0-98,1 0 0,7 0 0,0 2 0,0 3 115,3 2 0,-6 8 1,11-6-1,-1 3-23,-2 5 0,7 3 1,-5 1-1,3 1-7,-3 0 1,3 9 0,-8 3 0,1 3 59,-1-1 0,-4 0 1,-13 10-1,-4 3-21,0 1 1,-8 11 0,3-3 0,-7 7 83,-6 8 0,-16-3 0,2 12 0,-4 5-115,-6 5 1,19-43-1,0-1 1,-4-1-1,0 1 1,0 2-1,0 1 19,0 2 0,0 1 0,0 0 0,0 0 0,-2 1 0,0-1 0,1 2 1,2 0-41,0 2 0,0 0 1,1-3-1,1 1 0,3 3 1,0 1-1,1-2 0,1 0 46,2 0 0,0 0 0,-2-4 0,1-2 0,0 43 0,4-8 142,1-7 1,13-8 0,7-11 0,9-8-21,11-7 0,4 0 0,5-17 0,5-5 29,7-7 1,14-10-1,6-14 1,1-10-259,1-9 1,-2-8 0,2-10-1,-8 1-234,-4-1 0,-5-7 0,-3-2 1,-4 0-1334,-3 0 1,-4 2 1613,-13 7 0,0 8 0,-9 0 0,-1-3 0,3-2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16.108"/>
    </inkml:context>
    <inkml:brush xml:id="br0">
      <inkml:brushProperty name="width" value="0.08571" units="cm"/>
      <inkml:brushProperty name="height" value="0.08571" units="cm"/>
      <inkml:brushProperty name="color" value="#66CC00"/>
    </inkml:brush>
  </inkml:definitions>
  <inkml:trace contextRef="#ctx0" brushRef="#br0">22 225 8259,'0'-21'0,"0"-1"612,0 0 0,0 8 0,-2 1 473,-5 4 1,4 4-502,-4 12 0,5 5 0,4 12 0,3 3-195,2 2 1,3 7 0,-5-4 0,4 2-332,3 4 0,-4 4 1,4 1-1,0-2-320,0-4 0,-5 1 1,5-9-1,0-2-104,0-3 1,-7-9 0,5-3 0,-3-5-80,0-9 0,8-8 1,-8-14-1,1-5 236,1-8 0,-6-11 0,4-3 0,-5 5 258,-2 8 0,8 6 313,-1 10 0,10 10 0,-5 10-78,0 14 1,7 5 0,-7 19 0,3 3 133,-1 2 0,1 2 0,7-1 0,0-6 241,-1-7 1,1-5-1,0-5-151,0-4 1,-1-8 0,-1-14 0,-3-10-115,-3-10 1,-9-9-1,5-12 1,-3-5-107,0-3 1,0 5 0,-7-5 0,0 3-607,0 5 0,0 2 0,0 2 0,0 3-2103,0 5 0,0 12-2548,0 9 4969,0 10 0,0-4 0,0 9 0</inkml:trace>
  <inkml:trace contextRef="#ctx0" brushRef="#br0" timeOffset="833">1089 443 8312,'-21'0'1316,"6"0"303,1 0 0,6 0-307,-6 0-4345,9 0 3033,-5 0 0,1-10 0,-4-2 0</inkml:trace>
  <inkml:trace contextRef="#ctx0" brushRef="#br0" timeOffset="1083">1460 73 8062,'0'-22'809,"0"0"0,7 8-25,0-1 1,0 20 0,-9 2 0,-3 13-353,-2 9 1,-8-3-1,6 11 1,-3 1-471,-5 4 1,4 8 0,-1 1 0,-1-2-657,3-3 1,-5-3-1,8 1 1,-1-1-1829,0 1 2522,3-10 0,-3-3 0,-2-9 0</inkml:trace>
  <inkml:trace contextRef="#ctx0" brushRef="#br0" timeOffset="1283">1198 51 8170,'-2'-19'1111,"-5"4"-436,4 6 0,1 28 1,11 8-262,3 4 1,3 8 0,7-8-1,0 3-6,-1 5 1,1-5 0,0 0 0,0-1-638,-1 1 1,4-5-1,1 5 1,3-2-586,-2-6 814,-3-2 0,8-11 0,1-4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18.791"/>
    </inkml:context>
    <inkml:brush xml:id="br0">
      <inkml:brushProperty name="width" value="0.08571" units="cm"/>
      <inkml:brushProperty name="height" value="0.08571" units="cm"/>
      <inkml:brushProperty name="color" value="#66CC00"/>
    </inkml:brush>
  </inkml:definitions>
  <inkml:trace contextRef="#ctx0" brushRef="#br0">196 109 8303,'-2'12'363,"-5"-4"1,4-3 121,-4 2 1,4 5 0,3 10 0,0-1-110,0 1 0,0 2 0,0 3 0,0 4-469,0 3 0,0-5 0,0 5 0,3-2-532,4-6 1,-4 6 0,6-3-1780,1-3 2404,-8-11 0,18 4 0,-8-7 0</inkml:trace>
  <inkml:trace contextRef="#ctx0" brushRef="#br0" timeOffset="183">0 175 9427,'3'-15'1109,"4"3"1,7 0-702,6 0 1,11 5 0,6-6-1,4 1-415,2 0 0,3 0 0,3-5 1,1 5 6,-1 2 0,-3-6 0,-3 3 0</inkml:trace>
  <inkml:trace contextRef="#ctx0" brushRef="#br0" timeOffset="884">1329 1111 9012,'-12'0'4221,"26"-2"-3887,15-6 0,7 6 1,-7-5-1,5 2-561,0-2 1,7 2-1,-7-7 1,2 2-1121,1 5 1,-11-5-1,3 1 1347,-4-3 0,-4 7 0,1-5 0</inkml:trace>
  <inkml:trace contextRef="#ctx0" brushRef="#br0" timeOffset="1084">1481 784 8267,'0'22'477,"-7"2"1,0 3 0,2 4 255,2 3 1,3-5 0,0 8 0,0 4-443,0 7 0,3-2 1,2 5-1,4-5-343,3-3 1,-4 1 0,4-3 0,0-2-1005,0-3 1,-5-16 1055,8 1 0,-10-4 0,4 5 0</inkml:trace>
  <inkml:trace contextRef="#ctx0" brushRef="#br0" timeOffset="1783">588 1002 8286,'-14'0'1182,"-1"0"1,8 0-144,-8 0-314,11 0-402,-6 0-329,10 0 580,0 0-307,10 0 1,-6 0 0,9-2 74,-4-6 1,8-1 2,-2-6-585,-6-4 218,1 17 1,-10-6 314,0 15 1,0 6 0,0 8 153,0 1 1,0 0 0,0 0 84,0-1 1,0-6 10,0 0 1,0-8-711,0 7 0,0-11-1142,0-3 1,-7-10-2175,0-12 3483,-1 0 0,-1 1 0,-4-1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23.674"/>
    </inkml:context>
    <inkml:brush xml:id="br0">
      <inkml:brushProperty name="width" value="0.08571" units="cm"/>
      <inkml:brushProperty name="height" value="0.08571" units="cm"/>
      <inkml:brushProperty name="color" value="#66CC00"/>
    </inkml:brush>
  </inkml:definitions>
  <inkml:trace contextRef="#ctx0" brushRef="#br0">1 502 8185,'0'-22'2341,"0"0"-1794,0 10 0,9 2 1,6 10-1,4 0-338,3 0 1,2 0 0,3 0 0,4 0-67,3 0 1,-5 0 0,5 3 0,-3 1 515,-4 4-659,7-1 0,-10 3 0,8 2 0</inkml:trace>
  <inkml:trace contextRef="#ctx0" brushRef="#br0" timeOffset="217">153 153 8258,'12'22'62,"-5"0"0,-4-1 1,-3 1-1,0 2 348,0 5 1,7-2-1,3 7 1,-1 0-126,1 0 0,5 0 0,-6 4 0,1-4-582,0-2 0,4 4 1,-4-7-1,0-2-751,-1-3 1048,8-3 0,-5 1 0,10 0 0</inkml:trace>
  <inkml:trace contextRef="#ctx0" brushRef="#br0" timeOffset="417">741 1 8258,'-2'21'-334,"-3"1"0,-3 2 1164,4 5 1,1 8-1,3 11 1,0 5-195,0 3 0,3-5 0,1 7 1,4 2-354,-3 3 0,4-5 0,-2-2 0,-2-3-1929,-2-4 1646,-3-13 0,9 5 0,4-7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21.758"/>
    </inkml:context>
    <inkml:brush xml:id="br0">
      <inkml:brushProperty name="width" value="0.08571" units="cm"/>
      <inkml:brushProperty name="height" value="0.08571" units="cm"/>
      <inkml:brushProperty name="color" value="#66CC00"/>
    </inkml:brush>
  </inkml:definitions>
  <inkml:trace contextRef="#ctx0" brushRef="#br0">0 857 8647,'0'-12'2613,"10"2"0,7 10-2113,9 0 1,1 0 0,9 0 0,3 0-416,2 0 1,3 0 0,-1-2 0,-2-3-838,-4-2 1,4-3-1,-7 5 1,0-2-1202,-5 2 1953,-15 3 0,6-8 0,-8-2 0</inkml:trace>
  <inkml:trace contextRef="#ctx0" brushRef="#br0" timeOffset="216">218 356 8353,'-12'0'918,"2"10"1,10 7 0,0 7-363,0 5 0,0 10 0,3-3 0,4 5-519,7 3 1,-1 6 0,1 1-1,3-2-268,2-3 0,3-10 0,0 0 1,0 0 230,-1-2 0,1-2 0,0-10 0</inkml:trace>
  <inkml:trace contextRef="#ctx0" brushRef="#br0" timeOffset="1033">1133 8 7755,'-8'-8'1216,"1"13"1,2 17-667,3 9 1,2 8-1,0 12 1,0 7-86,0 5 0,0 2 1,2 1-1,3-1-406,2 0 1,1-2 0,-8-5 0,0-7-408,0-5 1,7-12 89,0-5 0,0-19-20,-7-18 0,0-4 1,0-19-1,0 2-22,0 0 0,0-3 1,0 6-1,0-3 239,0 2 0,10 5 1,5 5-1,4 5 68,3 3 0,-1 1 0,1 8 0,2 0 91,6 0 1,-6 10 0,5 4 0,-5 6 149,-2 2 1,-1 2 0,-1 5 0,-6 7 12,-6 5 0,-6 0 0,-4-2 0,-6-3-228,-6 3 1,-15 0-1,-5-3 1,-2-7-107,-1-5 1,1-9 0,-8-1 0,1 1-207,-1-3 0,11-2 1,3-13-1,6-4-1510,3-7 1789,-1 4 0,0-19 0,0 5 0</inkml:trace>
  <inkml:trace contextRef="#ctx0" brushRef="#br0" timeOffset="1349">1938 879 8262,'-14'-8'1390,"-1"1"-175,10-10 0,-2 15 0,14-5-780,8 4 1,7 3 0,7 0 0,7 0-410,5 0 1,3 0 0,-1 0 0,3 0-742,5 0 1,-5 0 714,5 0 0,-5 0 0,-3 0 0</inkml:trace>
  <inkml:trace contextRef="#ctx0" brushRef="#br0" timeOffset="1516">2483 705 8262,'-32'-8'199,"-2"1"0,-2 2 226,0 3 0,0-6 1,-8 1-1,-2 2-276,-5 3 0,5 2 0,-7 0 0,2 0-908,0 0 1,3 0 0,9 0 758,3 0 0,0 10 0,-8 2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30.157"/>
    </inkml:context>
    <inkml:brush xml:id="br0">
      <inkml:brushProperty name="width" value="0.06" units="cm"/>
      <inkml:brushProperty name="height" value="0.06" units="cm"/>
      <inkml:brushProperty name="color" value="#E71224"/>
    </inkml:brush>
  </inkml:definitions>
  <inkml:trace contextRef="#ctx0" brushRef="#br0">10 567 8328,'-10'-22'4425,"10"10"-3978,0 5 1,17 4-1,15 3 1,1 0-363,6 0 0,-5 0 0,2 0 0,3 0-526,2 0 1,3 0-1,-3-2 1,-2-3 440,-3-2 0,0-10 0,8 5 0</inkml:trace>
  <inkml:trace contextRef="#ctx0" brushRef="#br0" timeOffset="216">598 1 8068,'0'21'0,"0"4"0,0 1 453,0 3 1,7 10-1,3 0 1,2 7 442,5 4 1,-5 13 0,2 0-1,1 7-391,-3 1 1,-2-6-1,-10-7 1,0-7-782,0-5 1,-3-5 0,-4-5-1267,-8-7 1542,-4-14 0,-3-6 0,1-9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28.424"/>
    </inkml:context>
    <inkml:brush xml:id="br0">
      <inkml:brushProperty name="width" value="0.06" units="cm"/>
      <inkml:brushProperty name="height" value="0.06" units="cm"/>
      <inkml:brushProperty name="color" value="#E71224"/>
    </inkml:brush>
  </inkml:definitions>
  <inkml:trace contextRef="#ctx0" brushRef="#br0">20 707 7998,'-9'-12'878,"6"2"0,-4 10 0,14 0-269,8 0 1,4 0 0,5 0 0,5 0-641,8 0 0,1 0 0,1 0 0,-5 0-273,-3 0 1,6 0 0,-8 0 303,-3 0 0,8-10 0,0-2 0</inkml:trace>
  <inkml:trace contextRef="#ctx0" brushRef="#br0" timeOffset="199">194 271 8004,'0'34'0,"0"-2"-1,0-1 1,0 0 0,0 8 0,0 0 519,0 7 1,3 0-1,2 10 1,4-1-206,3 1 0,-4-1 1,4 6-1,0-5-522,0-3 1,-5-2 0,5-10 0,-2-5 207,-5-7 0,7-5 0,0-2 0</inkml:trace>
  <inkml:trace contextRef="#ctx0" brushRef="#br0" timeOffset="879">978 10 8253,'-14'0'-127,"2"-2"-146,2-6 0,3 11 0,7 2 1056,0 14 0,0 17 0,0 3 0,0 7-247,0 5 0,0 7 0,0-5 1,2 3-361,6 4 1,-6-4 0,5 2 0,-4 0-299,-3-2 0,0-6 1,0-13-280,0-8 1,0-10 258,0-12 1,0-16 0,0-23 0,0-2-47,0-4 0,2-1 0,5 0 0,8 3 174,4-3 1,10 8 0,0 2 0,0 7 343,3 7 1,-6 3-1,8 7 1,0-2 62,0 2 0,-5 13 0,5 6 1,-3 8 84,-4 7 0,-10-2 0,-5 9 0,-2 0-128,-6-2 1,-6 5 0,-10-8 0,-12 1-339,-8-1 1,-4 5 0,-8-7 0,-2-2-384,-4-3 0,4-2 1,-5-3-1,5-4-614,2-8 1,3 3 0,5-3 0,7-2-1977,5-3 2961,12-2 0,2-9 0,10-3 0</inkml:trace>
  <inkml:trace contextRef="#ctx0" brushRef="#br0" timeOffset="1183">1915 881 11035,'24'0'2202,"3"0"-2007,2 0 1,2 0 0,-2-2 0,7-3-514,6-3 0,-6 1 0,0 5 0,0-3-1213,-2-2 0,-2-1 1531,-10 8 0,-1-9 0,1-3 0</inkml:trace>
  <inkml:trace contextRef="#ctx0" brushRef="#br0" timeOffset="1350">2285 663 8041,'-29'0'0,"-3"0"0,-1 0 694,-6 0 0,-2 0 0,-3 0 0,-2 0-322,-5 0 1,5-2 0,-4-3 0,4-2-584,2 2 0,10 2 0,5 1 0,5-3-2077,2-2 2288,10 0 0,-7-3 0,7-2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7:26.207"/>
    </inkml:context>
    <inkml:brush xml:id="br0">
      <inkml:brushProperty name="width" value="0.06" units="cm"/>
      <inkml:brushProperty name="height" value="0.06" units="cm"/>
      <inkml:brushProperty name="color" value="#E71224"/>
    </inkml:brush>
  </inkml:definitions>
  <inkml:trace contextRef="#ctx0" brushRef="#br0">23 676 8092,'-3'-12'439,"-4"5"0,5 7 1,-6 9 118,6 13 0,2 2 0,0 10 0,0 0-215,0 0 1,0-5-1,0 5 1,0-3-252,0-4 0,2-3 0,3-2 1,5-3-439,2-4 0,-5-6 0,8-11 230,2-5 0,0-8 0,0-14 0,-5-10-66,-3-9 1,6 2 0,-5-7 0,-1 2 262,1 0 1,4 3-1,-6 11 1,-3 8 779,-3 5 1,8 12-476,4 5 1,-2 17 0,3 11-1,2 13-82,2 7 1,3 3 0,0-1 0,2 1-127,5 0 0,-5-3 0,8-3 0,-3-4-142,0-2 0,0-11 0,-8-8 165,1-4 1,-2-4 0,-4-12-1,-3-10-175,-4-10 1,-2-7 0,-7-9 0,0-1-131,0 1 0,-7-1 0,-2 3 0,-1 2-471,0 3 1,-4 2 0,4-2 0,-2 7-1811,-5 5 0,5 2 2385,-3 0 0,1 0 0,-8 1 0</inkml:trace>
  <inkml:trace contextRef="#ctx0" brushRef="#br0" timeOffset="383">828 44 8148,'0'-12'1307,"0"5"0,0 14-920,0 8 0,0 11 0,0 6 0,0 2-319,0 4 0,0 4 0,0 1 0,0 1-177,0-1 1,0 1 0,0-3 0,0-5-1435,0-7 1,0 3 1542,0-3 0,0 0 0,0-7 0</inkml:trace>
  <inkml:trace contextRef="#ctx0" brushRef="#br0" timeOffset="567">632 44 8092,'15'0'645,"0"-2"-172,1-5 1,4 4 0,2-4 0,-1 5-125,1 2 1,10-8-1,4 1 1,3 2-504,-3 3 0,5 2 0,-7 0 1,0 0-2255,-5 0 2408,5 0 0,-10 0 0,7 0 0</inkml:trace>
  <inkml:trace contextRef="#ctx0" brushRef="#br0" timeOffset="783">1199 981 9020,'-12'-10'3934,"-5"5"-3820,9-9-114,1-1 0,7 3 0,0 2 0</inkml:trace>
  <inkml:trace contextRef="#ctx0" brushRef="#br0" timeOffset="1233">1939 349 8656,'-12'22'453,"0"-5"1,7 5 0,-5 7-113,-2 2 0,5 18 1,-5-3-1,0 7-291,0 7 0,0 3 0,-5 0 0,5-5-383,2-7 0,-5-5 0,8-5 0,0-7-1503,-3-12 1836,8-10 0,-18-12 0,8 0 0</inkml:trace>
  <inkml:trace contextRef="#ctx0" brushRef="#br0" timeOffset="1450">1591 371 8116,'14'0'727,"1"0"1,-1 0 0,8 2-73,0 6 0,0 4 0,2 12 0,2 3-195,3 2 1,3 2 0,-3-2-1,5 5-299,0 0 1,4 7 0,-9-5 0,0 3-630,3-3 0,-8 3 0,5-10 1,-7-2-2835,-8-3 3302,6-2 0,-8 9 0,10 3 0</inkml:trace>
  <inkml:trace contextRef="#ctx0" brushRef="#br0" timeOffset="1800">2353 1199 11414,'22'0'949,"-1"0"1,1 0-719,0 0 1,2 0 0,3 0-1,4 0-428,3 0 0,-5 0 0,5 0 1,0 0 196,0 0 0,2 0 0,8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4:03.716"/>
    </inkml:context>
    <inkml:brush xml:id="br0">
      <inkml:brushProperty name="width" value="0.08571" units="cm"/>
      <inkml:brushProperty name="height" value="0.08571" units="cm"/>
    </inkml:brush>
  </inkml:definitions>
  <inkml:trace contextRef="#ctx0" brushRef="#br0">1 87 9193,'21'0'980,"-6"0"1,2 0 0,7 0-465,10 0 1,7 0 0,5 0-1,5 0-554,7 0 0,2-2 0,1-3 0,-5-5-197,-3-2 0,-2 5 0,-10-5 235,-5 2 0,5-7 0,-7 5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9:09.482"/>
    </inkml:context>
    <inkml:brush xml:id="br0">
      <inkml:brushProperty name="width" value="0.08571" units="cm"/>
      <inkml:brushProperty name="height" value="0.08571" units="cm"/>
    </inkml:brush>
  </inkml:definitions>
  <inkml:trace contextRef="#ctx0" brushRef="#br0">65 129 8084,'0'-29'-178,"0"0"0,-2 7 0,-3 8 820,-2-3-112,0 7 1,7 3-247,0 14 1,0 5 0,0 10 0,0 2 63,0 5 0,0-2 1,0 7-1,0 2-6,0 5 1,0-2 0,0 12-1,0-3-31,0 3 1,0-3 0,0 13 0,0 4-77,0 5 0,0 13 0,0-4 0,0 9-176,0 6 0,0 3 0,0-45 0,0 0 0,0 47-43,0-2 1,-1-45 0,-1 0 0,-3 47 0,-2 0-46,2-4 1,3 1-1,2 1 1,0 2-39,0-47 1,0 0-1,-3 45 1,-1-5 0,-4-7-8,3-5 0,3-3 1,2 3-1,0-5 231,0 0 1,0-7-1,0 7 1,0 0-17,0 5 0,0 4 0,0 3 1,0-2-11,0-5 1,0 7 0,0-5 0,0 5 64,0-2 1,0-3 0,0 5-1,0 3-77,0 4 0,0-4 0,0 4 0,0-4 117,0-3 1,7-7 0,1-3 0,-4-2-159,-1-5 1,-3-9 0,0-6 0,0-1 420,0-6 1,0-12 0,0-7-74,0-4 1,0-4-3786,0 1-447,0-10 3806,0-2 0,9-10 0,4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29:17.331"/>
    </inkml:context>
    <inkml:brush xml:id="br0">
      <inkml:brushProperty name="width" value="0.08571" units="cm"/>
      <inkml:brushProperty name="height" value="0.08571" units="cm"/>
    </inkml:brush>
  </inkml:definitions>
  <inkml:trace contextRef="#ctx0" brushRef="#br0">567 240 8193,'-12'-9'-41,"-5"-4"1,7-6 0,0 2 525,1 3 1,-8 9 0,2-2 85,-4 4 0,-3 6 0,0 4 1,1 7-283,-1 6 0,-2 4 0,-3 5 0,-5 7-6,-1 5 1,4 5 0,-5 3-1,0 4 31,0 3 0,7-1 0,-2 6 0,5-3-239,2 2 1,10 1-1,5-3 1,5-10-364,2-9 0,4 0 1,8-10-1,13-3-405,6-2 1,5-4 0,8-6 0,2-6-268,5-6 0,-3-4 0,8-6 0,-3-6-911,-5-6 1871,-2-1 0,-2-11 0,-1-2 0</inkml:trace>
  <inkml:trace contextRef="#ctx0" brushRef="#br0" timeOffset="267">697 785 8167,'-2'-22'157,"-5"2"236,-8 6 0,-4-3 0,-3 10 0,0 4 265,0 8 0,1 0 0,-3 10 0,-3 4-101,-2 8 0,0-1 0,7 8 0,0-3-537,1-4 1,8 5 0,6-3-479,5-3 1,2-2 0,5-4-202,9-6 1,1 3 0,14-10 0,-3-4 5,3-8 0,-5-7 0,6-7 1,-6 2 715,-3 2 0,6 8 0,-3-5 0,-4 2 372,-1 5 0,0 3 1,3 2-32,0 0 0,0 2 0,-3 6-322,-4 6 0,2 5 0,-10 3 0,0 0-528,3 0 0,-8-1 0,8 1 0,-3 0-1307,0 0 1753,1-10 0,1-2 0,3-10 0</inkml:trace>
  <inkml:trace contextRef="#ctx0" brushRef="#br0" timeOffset="500">959 240 8077,'-22'0'922,"10"10"1,5 7 0,4 9-470,3 11 1,0 4 0,0 5 0,0 5-253,0 7 1,7 5-1,3 4 1,0 4-486,-1 1 0,6 1 0,-5-10 1,-1-5-496,1-7 0,0-6 1,-5-3-1,2-6 779,-2-7 0,7-5 0,0-2 0</inkml:trace>
  <inkml:trace contextRef="#ctx0" brushRef="#br0" timeOffset="734">1329 719 8050,'0'-21'587,"0"-1"1,-10 2-25,-4 6 1,-6 4 0,-1 13 0,-1 4 107,0 7 0,7 8 0,1 5 0,-1 4-348,3 3 0,-5 2 0,10 6 1,2-4-480,3-1 0,2-11 0,0 6 1,2-3-352,6 0 0,4-10 0,9-9 0,4-3-330,4 0 0,-3 0 0,11-9 0,-1-3 837,-2-2 0,7-20 0,-7 3 0</inkml:trace>
  <inkml:trace contextRef="#ctx0" brushRef="#br0" timeOffset="1067">1634 785 8050,'-3'-12'211,"-1"2"1,-6 3 865,-2-1 1,4 1 0,-6 9-255,-3 6 0,0 4 0,0 10 0,5-1-578,2 1 1,3 2-1,7 3 1,0 2-334,0-2 0,0-3 1,3-2-197,4-1 1,5-1-1,10-6 1,-1-6-139,1-6 1,0-2-1,0 0 1,0-2-19,-1-6 0,1-4 1,-3-10-1,-2 1 250,-2-1 1,-3 7 0,3 1 0,-6-3 11,1-2 1,-8-3-1,6 0 437,-6 0 1,-2 8 522,0-1 0,0 13 1,0 2-68,0 12 1,0 7 0,0 3-302,0 0 0,0 0 0,2-1-692,6 1 1,-4-3-1,11-4-780,2-8 1,2-4-1,3-3-1177,0 0 2235,0-10 0,-1-12 0,1-12 0</inkml:trace>
  <inkml:trace contextRef="#ctx0" brushRef="#br0" timeOffset="1300">2026 44 8050,'-15'-7'421,"1"0"1,9 2 0,-2 12 184,4 8 0,3 14 0,0 7 0,0 5-106,0 3 1,0 9 0,0 5 0,3 7-208,4 8 0,-5-5 1,8 7-1,-3-3-432,0 1 0,8-3 0,-5-12 0,2-7-526,5-5 0,-5-10 0,0-2-2082,-2-3 2747,7-2 0,-5-16 0,9-4 0</inkml:trace>
  <inkml:trace contextRef="#ctx0" brushRef="#br0" timeOffset="1617">2483 719 8385,'-22'-12'1167,"0"-5"0,-2 10 1,-2 2-193,-3 3 1,0 9 0,4 3-1,-1 4-317,-3 10 0,0-2 1,7 10-1,3-3-743,4 0 1,3 2-1,7-4 1,-2 2-455,2-3 1,3-1-1,4-4 1,5-1-132,8-6 1,4-4 0,3-10 0,2 0 227,5 0 0,-2-7 0,7-3 1,-3-2 382,-4-5 1,-3 7 0,-2 1 0,-1 1 125,1 1 1,0 0 0,0 7-1,0 0-63,-1 0 0,-6 0 0,-1 2 0,3 6-423,3 6 1,-6-2 0,-2 3 0,0-1 418,1-2 0,-9 8 0,6-8 0</inkml:trace>
  <inkml:trace contextRef="#ctx0" brushRef="#br0" timeOffset="1817">2701 1 9377,'0'31'814,"0"5"0,2 8-358,5 7 1,-4 12-1,7 12 1,-3 5-520,0 9 0,8 1 0,-8 9 0,-2-2-867,-3-5 0,1-22 0,1-15-1844,4-14 2774,9-19 0,-15-31 0,8-16 0</inkml:trace>
  <inkml:trace contextRef="#ctx0" brushRef="#br0" timeOffset="2184">2505 436 8027,'-7'15'85,"-3"-3"1,0 0 140,1 0 0,-1 3 0,5 6 107,-2 1 1,2 0-1,12 0 1,8-1 78,4 1 1,5 0-1,5 0 1,8 0-186,4-1 0,2 1 1,1-3-1,2-2 34,5-2 0,-5-10 0,4 2 0,-1-5-168,2-2 1,-13 0-1,6-2 1,-5-8-223,-6-11 0,6-4 0,-10-11 0,-2 0-129,-3 2 1,-5-7 0,-4 7 0,-8-2 111,-4-1 0,-6 11 0,-4-3 0,-10 7 329,-10 7 1,1-2 0,-11 10-1,-1 2 213,-3 3 0,-1 14 0,4 7 1,1 10 220,-1 5 0,6 3 0,3 6 0,5 1-52,2-1 0,10 3 0,5 0 0,4 0-156,3-5 0,20-2 1,9 2-1,12-2-415,10-3 1,7-19 0,12-2 0,3-11-885,-3-4 1,7-2 0,-2-5 889,-5-8 0,3-14 0,-17-5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1:10.322"/>
    </inkml:context>
    <inkml:brush xml:id="br0">
      <inkml:brushProperty name="width" value="0.08571" units="cm"/>
      <inkml:brushProperty name="height" value="0.08571" units="cm"/>
    </inkml:brush>
  </inkml:definitions>
  <inkml:trace contextRef="#ctx0" brushRef="#br0">545 1 10655,'0'24'474,"0"5"1,0 7-1,0 15 1,0 10-218,0 9 0,0 7 0,0 13 0,0 2-639,0 2 1,0 5 0,0-12-1,0-12-312,0-12 0,0-19 0,0-15 47,0-5 1,0-14 646,0-10 0,0-10 0,0-12 0</inkml:trace>
  <inkml:trace contextRef="#ctx0" brushRef="#br0" timeOffset="467">0 415 8457,'10'19'1003,"7"-2"0,9-3-760,11 3 1,13-7-1,9-3 1,3-4-282,4-3 0,6-3 1,-1-4-1,-6-7 116,-5-6 1,-11-4-1,2-3 1,-8-2-19,-7 3 0,-7 9 0,-12 5 255,-2 2-161,-1 3 0,-1 16 0,-6 8 1,-5 8 42,-2 4 1,0 7 0,3-2 0,1 5-155,4 6 1,-1 6 0,-7 0-1,0 7-167,0 5 1,0-5 0,0 0 0,-2 0-1,-6-2 0,6-5 0,-5-15 1,2-9 189,-2-10 0,2 0 1,-7-13 51,2-6 1,3-15-1,7-14 1,0-3-81,0-5 1,0 5 0,0-2 0,0-3 93,0-2 1,9 5 0,6 2-1,4 5-170,3 9 0,0-1 1,2 9-1,3-1-109,2 6 0,2 5 0,-4 4 1,4 5-207,3 8 0,-7 4 0,2 3 0,-5 0-229,-2 0 1,-1-1 0,1 1 0,-2 0-245,-6 0 1,3 0 0,-7-3-534,2-5 1359,-7-4 0,14 0 0,-7 2 0</inkml:trace>
  <inkml:trace contextRef="#ctx0" brushRef="#br0" timeOffset="800">1372 894 8145,'0'12'2439,"0"7"-2030,0-16 1,7 4-1,3-14 1,2-8-222,5-4 1,2-5 0,1-3 0,-3-5-138,-3-1 0,-2 4 1,5-5-1,-5 0-65,-2 0 0,-3 7 0,-7-2 1,0 5 45,0 2 0,-9 1 0,-8 1 0,-8 3 163,-4 3 0,-2 9 0,4-2 0,-2 4-55,3 3 0,1 12 0,4 8 0,1 9 55,6 5 1,-3 2-1,10 7 1,2 1-97,2 0 0,6 6 0,4 1 0,8-2-192,4-3 1,10-13 0,2-4 0,6-4-639,9-4 0,-3-1 0,10-3 0,-2-5-184,0-3 1,0-9 0,-5-9 0,0-3-921,-3-5 1835,6-12 0,-25-5 0,7-10 0</inkml:trace>
  <inkml:trace contextRef="#ctx0" brushRef="#br0" timeOffset="967">1916 654 8101,'-19'-22'173,"2"3"690,3 5 0,6 4-383,-6 10 1,9 2-1,-2 6 1,4 9 66,3 9 1,8-2 0,1 8-1,1-3-345,0 0 0,7 7 0,-3-7 0,5-2-770,3-3 0,0 5 0,0 0-960,0-2 0,-1-13 1528,1-7 0,0 6 0,0-1 0</inkml:trace>
  <inkml:trace contextRef="#ctx0" brushRef="#br0" timeOffset="1133">1895 284 8101,'-15'-10'-198,"3"-4"119,2-6 1,3-1-30,7-1 0,3 10 0,4 5-74,7 4 1,-2 3 0,3 0-1,2 0-435,2 0 617,-7 10 0,17 2 0,-4 10 0</inkml:trace>
  <inkml:trace contextRef="#ctx0" brushRef="#br0" timeOffset="1333">2069 436 8101,'14'56'-118,"-1"-5"0,-1-5 163,0-3 1,-5 1-1,5 2 1,-2 2 263,-5 3 0,4 0 0,-1-7 0,-4-3-52,-1-5 0,-3 3 1,0-10-1,0-3 1084,0-1-914,0-4 1,-3-11 0,-1-10 0,-4-15-119,3-11 1,3-1-1,2-9 1,0-5-114,0-8 1,7 1-1,3-10 1,0 0-460,-1 2 0,8 3 0,-2 9 0,4 1-601,3-1 1,0 10 0,-1 5-1537,1 5 2400,0 12 0,9 2 0,3 10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1:41.286"/>
    </inkml:context>
    <inkml:brush xml:id="br0">
      <inkml:brushProperty name="width" value="0.08571" units="cm"/>
      <inkml:brushProperty name="height" value="0.08571" units="cm"/>
    </inkml:brush>
  </inkml:definitions>
  <inkml:trace contextRef="#ctx0" brushRef="#br0">3463 719 8174,'0'-65'66,"-7"2"1,-1 2-1,1 6 373,-3 2 1,-2 11-1,-10 13 1,1 8-141,-1 6 1,-10-2 0,-1 10 0,-4 2-71,1 3 0,2 11 1,-2 6-1,7 4-101,5 3 1,9 9-1,3 6 1,2 6-108,5 8 1,3 2-1,2 8 1,2-6-198,6-1 1,4 4-1,10-5 1,2 0 350,5 0 1,-5 6 0,5-9 0,-5-1 60,-2-3 1,-3 5-1,-2-3 1,-5-5 111,-2-4 0,-3-12 1,-9 4-1,-5-4 144,-8-5 1,-11 2 0,-6-14-1,-2-1-548,-5 1 0,1-5 0,-1-13 1,5-6-532,3-5 0,2-3 0,7-2 0,3-3-581,4-2 1,5 0 0,10 5 0,3-3-1844,4-2 3011,5 0 0,20 7 0,1 1 0</inkml:trace>
  <inkml:trace contextRef="#ctx0" brushRef="#br0" timeOffset="317">3332 1068 8307,'15'-8'475,"-1"1"1,-7-7 0,8 6 538,2 3 0,-7 5-538,-3 8 1,-5 4 0,-2 10 0,0-1-234,0 1 1,0 0 0,0 0 0,0 0-344,0-1 0,3 8 0,1 0 0,6-4-216,2-9 1,3 4 0,7-8-36,-1 0 1,1-2 0,0-10 104,0 0 0,-1-10 1,-1-4-1,-3-6 211,-3-2 0,-9 1 0,2-1 0,-4 0 546,-3 0 0,7 1 0,0-1 1334,-2 0-1481,-2 0 0,-3 13 0,0 9 0,0 12-65,0 7 0,0 3 1,2 0-1,3 2-663,2 5 1,3-5 0,-5 5 0,2-2-871,-2 2 1,4-5 0,1 5 1233,2-5 0,3-2 0,6 0 0</inkml:trace>
  <inkml:trace contextRef="#ctx0" brushRef="#br0" timeOffset="850">3833 719 7335,'-7'-51'0,"-1"-2"-329,4-2 1,1 6-1,3-2 1,0 8 431,0 6 0,7 6 1,3 9-1,0 0 404,-1 1 0,8 11 1,-2 10-56,4 12 0,1 10 1,-3 7-1,-3 10-369,3 9 1,0 5-1,0 10 1,-5 0-124,-2 5 1,4 2 0,-7-5 0,-2 1-30,-2-1 1,-3 0 0,0-2 0,0-5-117,0-7 1,-8-7-1,-1-8 1,-1-7 41,0-5 0,-6-12 1,3-7-34,1-10 0,3-7 1,9-10-1,0 1 219,0-1 0,2 0 0,5 0 87,8 1 1,4 6 0,3 3 0,0 2 302,0 5 1,-1 3-1,-1 4 1,-3 6 159,-3 6 1,-7-2 0,5 3 0,-2 2 94,-5 2 0,-5 3 1,-7 0-1,-8-1-502,-4 1 0,-5 0 0,-3 0 1,-4-1-228,-3 1 1,5-7-1,-5-3 1,2-2-1318,6-6 0,2-1 0,4-6-70,6-4 0,4-5 0,10-10 1428,0 0 0,0-9 0,0-3 0</inkml:trace>
  <inkml:trace contextRef="#ctx0" brushRef="#br0" timeOffset="1133">4508 480 7946,'0'36'0,"0"0"458,0 3 0,0 12 1,0 7-1,0 5-152,0 2 1,2 8 0,3-1 0,3-2-421,-4-2 1,-1-12 0,-1-3 0,3-5-1467,2-4 1580,1-5 0,1-27 0,3-3 0</inkml:trace>
  <inkml:trace contextRef="#ctx0" brushRef="#br0" timeOffset="1500">4203 893 8097,'-12'-21'-348,"2"-1"1,13 0 0,4 0 801,8 1 0,6 6 1,8 0-1,8-1-294,4-4 0,12 1 0,3 2 1,2 5-50,0 2 1,-2 3-1,2 7 1,-10 0-130,-9 0 1,-1 10-1,-9 6 1,-2 9-66,-3 4 0,-4 9 0,-6 1 0,-7 7 69,-4 5 0,4 7 0,0-7 0,-2-3 108,-2-2 1,-3-2-1,-3-1 1,-2-2 231,-2-4 0,-3-6 1,3-11 609,-7-6 0,-6-9-553,-2-20 0,10-2 1,5-19-1,5-5-355,2-7 0,0 2 0,2-5 0,3 2-145,2-1 1,10 4 0,-2-3-1,4 8-278,3 5 0,0 9 0,-1-2 1,4 5-677,4 2 1,-5 10-1,7 5 1,-2 7-1026,0 7 2096,0 5 0,3 20 0,2 2 0</inkml:trace>
  <inkml:trace contextRef="#ctx0" brushRef="#br0" timeOffset="1767">5336 981 8243,'0'-22'1033,"-10"10"0,-5 4-319,-4 6 0,-3 14 1,-2 7-1,-3 10-349,-2 5 1,0-5 0,8 8 0,-1-1-365,0-2 1,3 0-1,4-8 1,8 3-369,4-2 1,3-3-205,0-2 0,13-10 1,6-7-1,8-10 386,-1-9 0,6-6 0,-3-2 0,-3 1 273,-2-1 0,-2 2 0,0 4 1,0 3 290,0 4 1,-1 2 0,1 7-643,0 0 1,0 2-1,-3 5-550,-4 8 0,1-3 1,-6 2-1,0 3 813,0 3 0,6 1 0,-3 1 0</inkml:trace>
  <inkml:trace contextRef="#ctx0" brushRef="#br0" timeOffset="2033">5815 1024 8097,'7'-29'-187,"0"0"-37,-2 2 1,-3 3 0,-2 2 1037,0 1 1,-2 9 0,-5 4-285,-8 6 1,-4 2-1,-3 2 1,0 6-184,1 6 1,1 13 0,3 4-1,3 3-223,-3 5 1,0-5 0,2 2 0,8 0 18,5-2 1,2 5 0,0-10 0,2-3-430,5-1 1,5-4 0,13-1-1,4-6-549,7-6 1,5-6 0,3-4 0,2-8 53,4-12 0,4-9 1,4-15-1,-7-5 781,-5-7 0,-3 0 0,1-5 0,-3-7 0,-5-5 0,-5-5 0,-9-7 0</inkml:trace>
  <inkml:trace contextRef="#ctx0" brushRef="#br0" timeOffset="2217">6250 1 8097,'0'21'-628,"0"4"1,0 4 684,0 7 1,0 15 0,0 9 0,3 13 422,4 14 1,5 5 0,-3-40 0,1 2 0,-1 2 0,-1 0-312,0-1 1,-1 1 0,0 3 0,0 0 0,3-2-1,0-2 1,-2-5 0,1-1-228,5 33 0,-7-24 1,5-14-1,-2-13-68,-5-7 1,-5-14-272,-7-10 1,-8-10-1,-11-11 1,-6-1-2018,-2 0 2414,-2-9 0,-8-3 0,1-10 0</inkml:trace>
  <inkml:trace contextRef="#ctx0" brushRef="#br0" timeOffset="2333">6032 872 8080,'44'-12'-433,"0"-5"1,1 9 0,9 4 1036,11 1 0,10 3 0,12 0 1,0 0-394,0 0 0,0 0 0,1-2 1,-4-3-1940,-4-2 1728,-5-10 0,-19 5 0,-3-10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1:47.519"/>
    </inkml:context>
    <inkml:brush xml:id="br0">
      <inkml:brushProperty name="width" value="0.08571" units="cm"/>
      <inkml:brushProperty name="height" value="0.08571" units="cm"/>
    </inkml:brush>
  </inkml:definitions>
  <inkml:trace contextRef="#ctx0" brushRef="#br0">42 218 8199,'-15'-7'-113,"1"-1"0,9-1 40,-2 2 1,7 2 0,9-7 234,13 2 0,2-5 1,15 6-1,5-3-117,4-5 1,15 5 0,0-3 0,9-2-84,6-2 1,-1 7-1,5 2 1,-4 3 10,-3-1 0,5 1 0,-10 10 1,-5 1-17,-4 4 0,-15 16 0,0-2 1,-10 4 38,-5 6 0,-2-6 1,-9 11-1,-6 1 64,-6 4 1,1 1 0,-1 1 0,-6 2 30,-7 4 0,0-4 0,-9 8 0,-3-4 33,-3 1 1,-1 0 0,-1-7-1,3-1-13,4 1 0,-4-1 1,4 3-1,-2 3 3,3 1 0,-6 1 0,6-5 0,-3 3-95,2 1 0,-2 8 1,8-4-1,-1-1-39,0 0 1,-4 8 0,7-6-1,-1 1 1,-1-5 0,6 2 0,-4-2 0,5-3 71,2-2 0,2-10 1,3-2-1,5 0 47,2 0 0,0 0 1,5 5-1,-3-5-18,3-3 0,2-2 0,6-5 0,1 3-148,3 2 1,10 0 0,-3-10 0,5-2-63,3-2 1,2-3 0,2 2 0,3-6 150,-2-6 0,4 5 0,-2 1 1,-3-4 286,-2-1 0,-2 4 0,-1 0 0,-2-2 135,-4-2 1,1-3 0,-9 0 0,0 0-308,3 0 0,-15 0 1,4-3-1,-1-2-885,-1-2 1,-4-3-2374,-1 3 3121,-9 5 0,14-18 0,-6 8 0</inkml:trace>
  <inkml:trace contextRef="#ctx0" brushRef="#br0" timeOffset="483">2002 2091 8061,'-22'0'246,"7"0"1300,1 0-756,9 0 1,-5 2-576,10 5 1,10-2 0,5 10 0,4-1-124,3-2 0,-1 0 0,1-7 0,2 5-209,5 2 1,-2-7 0,7 5 0,-3-3 7,-4 0 1,-3 0 0,-2-4-1,0 2 223,0 2 1,-8 0 0,-2-4 145,-2 4 1,-3 5-1,-7 10-2,0-1 0,-10 1 0,-4 0 0,-5 0 205,-3 0 0,-7-1 0,-3 4 0,1 4-290,-1 7 0,-4-2 1,7 0-1,0 0-1035,-2-1 1,9-6-1,-2 2-2103,7-5 2965,12-2 0,-5-10 0,10-2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1:49.003"/>
    </inkml:context>
    <inkml:brush xml:id="br0">
      <inkml:brushProperty name="width" value="0.08571" units="cm"/>
      <inkml:brushProperty name="height" value="0.08571" units="cm"/>
    </inkml:brush>
  </inkml:definitions>
  <inkml:trace contextRef="#ctx0" brushRef="#br0">0 477 8120,'3'-14'-569,"4"-1"1,-5 8-1,8-5 477,0 2 1,-8 1 0,8 1 129,0-6-38,-8 4 0,17-9 0,-7 7 0</inkml:trace>
  <inkml:trace contextRef="#ctx0" brushRef="#br0" timeOffset="349">153 260 8120,'-10'-13'-246,"8"1"1347,-6 5-704,-4-5 0,3 2 0,-6 10-65,8 12 0,4 17 1,3 8-1,0 4 7,0 2 1,0 1 0,0 2-1,0 2-149,0 3 1,0 7 0,3-7 0,2-3-136,2-2 1,7-4-1,-4-6 1,0-7 135,-1-5 1,8-12 0,-2-5 0,4-7-64,3-7 1,-5-7 0,2-18 0,6-9-53,-1-7 0,0-13 0,-2 6 0,-1-4-42,1 1 0,0 3 0,0-6 1,0 3-131,-1-2 1,1-1 0,-2 3 0,-4 10-556,-1 9 0,-10 5 1,4 10-1372,1 2 1,-7 8 2021,4 21 0,-14 5 0,-6 10 0</inkml:trace>
  <inkml:trace contextRef="#ctx0" brushRef="#br0" timeOffset="616">458 260 8120,'-10'12'401,"7"7"0,-4-4 0,5 4-39,2 3 0,0 9 0,2 5 0,5 8 99,8 7 1,4-5 0,3 7 0,2 0-194,5 5 1,-2-4-1,7-6 1,-3-7 54,-4-5 0,-3-16 0,-2 1 1,0-4 51,-1-5 0,-1-7 0,-3-17 0,-5-10-106,-2-2 1,4-10-1,-4-4 1,-1-8-114,1-5 0,5-2 0,-8 4 0,0-4-438,3-3 0,-8 8 0,5-3 0,-4 5-710,-3 3 1,7 2 0,0 4-1,-2 8-2782,-2 5 3774,-3 2 0,9 0 0,3 1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1:52.568"/>
    </inkml:context>
    <inkml:brush xml:id="br0">
      <inkml:brushProperty name="width" value="0.08571" units="cm"/>
      <inkml:brushProperty name="height" value="0.08571" units="cm"/>
    </inkml:brush>
  </inkml:definitions>
  <inkml:trace contextRef="#ctx0" brushRef="#br0">0 807 8152,'0'-15'562,"0"0"1,3 11-1,4-4 1,7 6-457,6 2 1,4 0-1,3 0 1,4 0-214,3 0 1,0 0 0,2 0 0,-4 0-1149,-1 0 0,-7-7 1255,5-1 0,-5-8 0,-2 3 0</inkml:trace>
  <inkml:trace contextRef="#ctx0" brushRef="#br0" timeOffset="184">153 349 8040,'0'22'-83,"0"0"0,0 0 262,0-1 1,0 11-1,0 4 1,2 5 140,5 3 1,-2 2-1,7 2 1,0 5-180,0 3 0,1 0 0,3 4 1,-1-4-634,2-3 1,-5 5 0,0-9 491,-2-8 0,7 2 0,-5-9 0</inkml:trace>
  <inkml:trace contextRef="#ctx0" brushRef="#br0" timeOffset="950">675 1 8195,'0'22'265,"0"-1"1,0 4-1,0 1-4,0 3 0,0 10 1,0 0-1,0 7 23,0 4 0,8 8 1,-1-7-1,0 0-252,3 2 1,-8-9 0,8 2 0,-3-10-292,0-4 0,1-3-330,-8-8 0,0-11 381,0-10 0,0-10 0,0-11 0,0-4 177,0-4 0,0 5 1,0-5-1,2 5 91,5 2 1,-2 3-1,10 2 1,2 5-69,2 2 1,3 3 0,-1 7-1,1 0 44,0 0 0,0 10 1,0 7-1,-1 9 169,1 10 0,0 6 0,-3 1 1,-4 1 296,-8-1 0,-5 1 0,-4-1 0,-5 1 208,-8-1 1,-14-1-1,-9-4 1,-8-4-443,-5-2 1,-7-6 0,7-9 0,2-5-878,4-2 1,3-3 0,6-7-348,7 0 0,15-9 956,6-6 0,16-4 0,4-3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1:50.852"/>
    </inkml:context>
    <inkml:brush xml:id="br0">
      <inkml:brushProperty name="width" value="0.08571" units="cm"/>
      <inkml:brushProperty name="height" value="0.08571" units="cm"/>
    </inkml:brush>
  </inkml:definitions>
  <inkml:trace contextRef="#ctx0" brushRef="#br0">349 175 8258,'0'-22'-603,"-2"7"1575,-5 1-615,4 9 0,-7 7 1,10 18-1,0 6-124,0 1 1,0 7 0,0 2 0,0 3-426,0-3 0,3 5 1,2-4-1,2 1-180,-2-1 1,4 1 0,-1-9 0,-3 0-367,-3 3 738,-2-18 0,10 25 0,2-15 0</inkml:trace>
  <inkml:trace contextRef="#ctx0" brushRef="#br0" timeOffset="183">1 109 8581,'0'-21'1296,"2"-1"-926,5 0 0,13 10 0,11 5 0,3 4-174,5 3 1,4-7-1,6 0 1,4 2-720,3 2 0,-8 3 523,3 0 0,5 0 0,-1 0 0</inkml:trace>
  <inkml:trace contextRef="#ctx0" brushRef="#br0" timeOffset="617">1133 567 8145,'0'-15'-396,"0"1"1086,0-3 1,0 9-306,0 8 0,-7 10 0,-3 14 1,-2 5-142,-5 8 0,5 4 0,-2 2 1,-3 3-168,-3 5 0,1-2 0,2 9 0,2 2-466,-1 3 1,-4 2 0,-2-2 0,3-5-567,5-7 0,-3-7 0,7-8 955,-2-7 0,-3-15 0,-6-4 0</inkml:trace>
  <inkml:trace contextRef="#ctx0" brushRef="#br0" timeOffset="816">741 719 8203,'0'-22'870,"3"10"-566,4 5 1,-2 12 0,7 7 0,0 5-37,0 7 0,0 10 0,7-3 0,-2 1-242,0-1 1,12 8-1,-9-5 1,1 2-236,6 0 0,0-2 0,-5 5 0,-1-5 209,1-3 0,0 8 0,0-5 0</inkml:trace>
  <inkml:trace contextRef="#ctx0" brushRef="#br0" timeOffset="1150">1416 1525 9091,'10'-12'1203,"4"4"-1152,6 6 1,9 0 0,0-3-1,-3-2-288,-1 2 1,4 0 0,0 0 0,-3-2-1435,-1 2 1671,-4-7 0,1 0 0,0-10 0</inkml:trace>
  <inkml:trace contextRef="#ctx0" brushRef="#br0" timeOffset="1300">1547 1155 8149,'0'21'-364,"0"1"0,0 0 484,0 0 0,0 9 1,0 5-1,0 6 72,0 1 1,0 8 0,0 2-1,0 3-287,0 4 1,2 1 94,6-3 0,-6 5 0,8-8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02.884"/>
    </inkml:context>
    <inkml:brush xml:id="br0">
      <inkml:brushProperty name="width" value="0.08571" units="cm"/>
      <inkml:brushProperty name="height" value="0.08571" units="cm"/>
    </inkml:brush>
  </inkml:definitions>
  <inkml:trace contextRef="#ctx0" brushRef="#br0">0 219 9025,'0'21'690,"0"1"1,0 2-513,0 5 0,3-2 0,1 9 0,4 3-214,-4 2 0,6 0 0,-3-2 1,1-5 91,1-3 0,-4 6 0,7-8 0,-2-3-9,-5-2 1,5-9-1,-1-3 59,3-2 1,3-3 50,7-7 1,-1-10-1,-1-4 1,-3-6 23,-3-1 1,-7-1 0,8-2 0,-1-3-26,-1-2 1,6-2 0,-7 4 0,3-4-40,-1-3 0,1 0 1,4-5-1,-2 5-247,-3 3 0,-2-1 1,5 6-1,-2-3-522,2 2 1,-7 3 0,-1 2-772,1 0 1,-5 3-861,9 4 2283,-9 6 0,5 9 0,-10 0 0</inkml:trace>
  <inkml:trace contextRef="#ctx0" brushRef="#br0" timeOffset="333">392 153 8249,'-12'22'253,"5"0"0,4 0 0,3-1 0,0 4 27,0 4 0,0 4 1,3 11-1,2 0 21,2-1 0,7 8 1,-4 0-1,2-3-110,5-2 1,0-2-1,0-1 1,-3-2-90,3-4 1,3-8 0,2-12-21,-1-3 0,1-14 1,0-5 44,0-14 1,7-17 0,0-3 0,0-7 40,2-5 0,-7-9 0,5 4 0,-4-2-69,-4 0 1,8 2-1,-2-2 1,-5 5-273,-5 0 1,-3 9 0,6-2 0,-3 7-1238,-3 1 1,-9 14 1409,2 2 0,-4 14 0,-3-1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07.434"/>
    </inkml:context>
    <inkml:brush xml:id="br0">
      <inkml:brushProperty name="width" value="0.08571" units="cm"/>
      <inkml:brushProperty name="height" value="0.08571" units="cm"/>
    </inkml:brush>
  </inkml:definitions>
  <inkml:trace contextRef="#ctx0" brushRef="#br0">85 22 8376,'-22'0'-32,"3"-3"0,2-1 1022,2-4 289,10 1 1,-2 7-688,14 0 1,8 3 0,14 1 0,7 4-272,5-4 1,3-1 0,2-3 0,2 0-523,3 0 1,0 0-1,-10 0 1,-5 0-202,-7 0 0,3 0 0,-3 0 0,-3 0 402,-1 0 0,-4 0 0,1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4:03.234"/>
    </inkml:context>
    <inkml:brush xml:id="br0">
      <inkml:brushProperty name="width" value="0.08571" units="cm"/>
      <inkml:brushProperty name="height" value="0.08571" units="cm"/>
    </inkml:brush>
  </inkml:definitions>
  <inkml:trace contextRef="#ctx0" brushRef="#br0">109 349 8059,'12'-22'-380,"-4"0"1441,-6 0 1,-2 0-52,0 1 1,0 6-597,0 1 1,3 16 0,1 3 0,4 9-18,-4 11 1,6 13-1,0 3 1,0 10-246,-1 5 0,6 9 0,-8 10 0,0 0-472,3 0 1,-8 5 0,6-7 0,-6-3-389,-2-2 0,7-15 0,1-7 0,-4-10-2535,-1-4 3243,-3-3 0,-10-17 0,-2-3 0</inkml:trace>
  <inkml:trace contextRef="#ctx0" brushRef="#br0" timeOffset="233">0 0 8059,'22'0'816,"0"0"-344,0 0 1,0 0-1,2 3-123,5 4 0,-5 2 0,5 8 1,-2-2-337,2 2 0,-5 5 0,5 4 0,-7 3-215,-8-2 1,-2 4 0,-7 1 0,2-1-102,-2 1 0,-12-3 0,-10-7 1,-7-1-92,-5 1 0,-7-3 0,6-4 394,4-8 0,-18-4 0,-2-3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08.212"/>
    </inkml:context>
    <inkml:brush xml:id="br0">
      <inkml:brushProperty name="width" value="0.08571" units="cm"/>
      <inkml:brushProperty name="height" value="0.08571" units="cm"/>
    </inkml:brush>
  </inkml:definitions>
  <inkml:trace contextRef="#ctx0" brushRef="#br0">240 44 8226,'-10'-12'826,"8"2"0,-8 20 0,10 5 0,0 6-565,0 8 0,0-2 0,0 9 1,3 1-314,4-3 1,-2 7-1,7-7 1,0 2-292,0 0 1,-5-9 0,5 2 0,1-5-417,-1-2 1,-5-3 0,5-2-1013,-2-2 1771,-3-11 0,3-4 0,2-12 0</inkml:trace>
  <inkml:trace contextRef="#ctx0" brushRef="#br0" timeOffset="138">22 22 8709,'-12'-9'960,"3"6"0,18-6 0,8 9 0,7 0-586,5 0 1,10 0 0,-3 0-1,3 0-334,-3 0 1,6 0-1,-9 0 1,4 0-2142,-1 0 2101,-9 0 0,14 0 0,-7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10.061"/>
    </inkml:context>
    <inkml:brush xml:id="br0">
      <inkml:brushProperty name="width" value="0.08571" units="cm"/>
      <inkml:brushProperty name="height" value="0.08571" units="cm"/>
    </inkml:brush>
  </inkml:definitions>
  <inkml:trace contextRef="#ctx0" brushRef="#br0">567 66 7699,'-19'2'318,"4"6"1,-4 4 0,7 9 0,-3 4 76,1 4 1,-1-3 0,-7 13 0,1 5-288,-1 4 1,0 12-1,3-1 1,2 1-295,2-2 0,3-5 1,-2-12-1,4-4-135,0-8 0,8-5 0,-8-5-969,1-4 1290,6-5 0,-16-10 0,7 0 0</inkml:trace>
  <inkml:trace contextRef="#ctx0" brushRef="#br0" timeOffset="123">1 1 8365,'0'21'546,"0"-6"0,0-1 0,2 6 112,6 6 0,4 1 0,12 9 0,5 3-262,7 2 1,5 3 0,3-1 0,2 3-533,5 5 0,-5-5 0,4 5 1,-4-5-263,-2-3 1,-3-2-1,-5-2 1,-7-5-2622,-4-2 3019,-4-3 0,1 2 0,0 3 0</inkml:trace>
  <inkml:trace contextRef="#ctx0" brushRef="#br0" timeOffset="927">763 1133 8379,'-10'-12'1056,"10"5"0,10 4 0,12 3 0,0 0-829,-1 0 0,8 0 0,3 0 1,-1 0-155,1 0 1,-3 0-1,-5 0 1,3 0-486,2 0 1,0 0 411,-7 0 0,-1 0 0,1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12.300"/>
    </inkml:context>
    <inkml:brush xml:id="br0">
      <inkml:brushProperty name="width" value="0.08571" units="cm"/>
      <inkml:brushProperty name="height" value="0.08571" units="cm"/>
    </inkml:brush>
  </inkml:definitions>
  <inkml:trace contextRef="#ctx0" brushRef="#br0">32 784 8914,'-22'0'3582,"12"0"-3309,10 0 0,13 0 0,13 0 0,3 0-140,-2 0 1,4 0-1,1 0 1,-1 0-401,1 0 1,-1 0-1,-4 0-777,2 0 0,0 0 1,-7 0 1043,-1 0 0,1 0 0,0 0 0</inkml:trace>
  <inkml:trace contextRef="#ctx0" brushRef="#br0" timeOffset="835">838 0 8137,'-3'22'-32,"-4"0"1,5 2 0,-6 3 0,6 4 588,2 3 1,0 5 0,2 12-1,3 7-56,2 5 0,3 2 1,-5 0-1,5 1-443,2-1 0,-7-2 0,4-5 0,-2-10-178,1-9 1,1-8 0,-4-9-842,3 0 1,-1-12 533,-7-10 0,-3-10 0,-1-12 1,-4 0 241,3 1 1,-4-1 0,1 0-1,4 0 322,1 1 1,3-1 0,3 0-1,1 0-159,4 0 0,16 8 0,-2 2 0,2 2 44,0 5 0,8 3 0,4 4 0,5 3 50,3 2 0,-1 18 0,1-4 0,-1 4 211,1-1 0,-3 5 1,-7 2-1,-12 1 195,-13-1 0,-6 5 1,-6-4-1,-6-1-65,-13 1 1,-10-3-1,-14-10 1,-2-2-185,-3-2 1,-9-10 0,4 4 0,0-2-420,6 1 1,4-1 0,4-9 0,6-3-1032,7-3 0,7-8 1,8 1 1220,7-4 0,4-3 0,3 0 0</inkml:trace>
  <inkml:trace contextRef="#ctx0" brushRef="#br0" timeOffset="1150">1600 1067 8479,'-12'-14'922,"4"-1"1,8 11-1,8-4 1,6 6-565,6 2 0,4 0 1,2 0-1,6 0-661,2 0 0,2 0 0,5 0 0,-2 0-2455,-3 0 2758,0 0 0,8 0 0,0 0 0</inkml:trace>
  <inkml:trace contextRef="#ctx0" brushRef="#br0" timeOffset="1317">2210 784 8250,'-34'0'0,"5"0"372,4 0 0,-4 0 0,-2 0 1,0 0 273,-1 0 1,-11 0-1,4 3 1,0 2-757,-2 2 0,2 3 0,1-6 0,4 4-1976,2-4 2086,-7-1 0,15 7 0,-7 2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15.294"/>
    </inkml:context>
    <inkml:brush xml:id="br0">
      <inkml:brushProperty name="width" value="0.08571" units="cm"/>
      <inkml:brushProperty name="height" value="0.08571" units="cm"/>
    </inkml:brush>
  </inkml:definitions>
  <inkml:trace contextRef="#ctx0" brushRef="#br0">66 283 8332,'-20'-2'508,"3"-3"295,3-2 1,9-3-426,-2 3 0,4 2 1,3-9-181,0-3 0,13 5 1,6-3-1,10-4-65,5-8 1,9 3-1,8-5 1,-2 5-6,-3 2 0,-3 7 0,1 3 0,-1 3-21,1 4 0,-8 2 1,-2 3-1,-5 3-65,-10 4 1,1 5-1,-13 10 1,-2 2 53,-3 5 0,-12 5 0,-4 9 0,-8 1-106,-7 0 1,-5 2 0,-12 2 0,-2 5-104,-3 3 0,0-8 0,8 3 0,-1-5-180,1-2 1,9-6 0,5-6 1,5-10 1,14-18 0,10-4 351,12-12 0,15-7 0,4-3 0,3 0 109,5 1 1,2 6 0,2 1 0,1-3 151,-1-3 0,8-2 0,0 3 1,0 2 70,2 3 1,-9 2-1,2-5 1,-8 5-669,1 2 0,-8 3 1,-1 7-2501,-6 0 2775,-12 0 0,7-10 0,-7-2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18"/>
    </inkml:context>
    <inkml:brush xml:id="br0">
      <inkml:brushProperty name="width" value="0.08571" units="cm"/>
      <inkml:brushProperty name="height" value="0.08571" units="cm"/>
    </inkml:brush>
  </inkml:definitions>
  <inkml:trace contextRef="#ctx0" brushRef="#br0">1755 959 8210,'-19'-10'1520,"4"10"-1120,8 12 0,5 7 0,2 3 0,0 2-125,0 5 1,2-2-1,3 7 1,4 0-122,4 0 1,1-8 0,8 3-93,0-5 1,-1-4 0,1-6-1,0-6-151,0-6 1,0-12 0,-1-4-1,-1-8 138,-6-7 1,3-5-1,-7-9 1,-1-1 138,1 0 0,5-6 1,-8 1-1,-2 8-64,-3 10 0,-2 6 0,0 4-169,0-1 0,7 12 0,1 10 0,-1 12 128,3 8 1,-6 9 0,11 2 0,2 3 55,2 5 1,3-5 0,2 0 0,3-1 9,2 1 1,2-14-1,-4-1 1,2-5 205,-2-1 0,-3-9 0,-5 1 0,-2-12-50,-2-15 1,-11-2 0,4-12 0,-3-3-264,2-2 1,-5-3 0,6 1-1,-6-1-315,-2 1 0,-7 2 0,-3 2 1,0 3-869,1-3 1,-8 7-1,5 1-1770,0-1 2911,2 8 0,0 3 0,-2 11 0</inkml:trace>
  <inkml:trace contextRef="#ctx0" brushRef="#br0" timeOffset="316">2757 109 8105,'-3'15'0,"-1"-1"412,-4 3 1,1 5 0,7 7-1,0 5-53,0 0 0,0 7 1,0-2-1,0 7-559,0 4 1,0 9-1,2-9 1,3 1-1477,3 2 1676,-1-7 0,2 8 0,4-11 0</inkml:trace>
  <inkml:trace contextRef="#ctx0" brushRef="#br0" timeOffset="517">2452 109 8105,'0'-14'922,"0"-1"0,10 10 0,4-2 0,5 5-477,3 2 0,12 0 0,10-3 1,11-2-277,8-2 0,3-2 0,-1 4 0,0-3-595,1 4 0,-11-6 0,-4 3 426,-5 2 0,-12 2 0,-3 3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19.583"/>
    </inkml:context>
    <inkml:brush xml:id="br0">
      <inkml:brushProperty name="width" value="0.08571" units="cm"/>
      <inkml:brushProperty name="height" value="0.08571" units="cm"/>
    </inkml:brush>
  </inkml:definitions>
  <inkml:trace contextRef="#ctx0" brushRef="#br0">502 240 8238,'-22'0'418,"7"0"0,1 3 0,-1 4-131,3 7 1,-7 8-1,7 7 1,-3 10-97,1 9 1,-1 8 0,-6 9-1,-1 3-317,0 5 1,3-6 0,2 6 0,2-8-497,-2-7 1,5-4-1,0-13-1519,2-5 2141,-7-14 0,5-13 0,-9-9 0</inkml:trace>
  <inkml:trace contextRef="#ctx0" brushRef="#br0" timeOffset="216">1 240 8126,'12'3'381,"-5"4"0,3 7 1,0 13-1,2 4 394,5 3 0,9 3 0,6 9 0,4 2-265,10 3 0,-2 7 0,9-7 0,-2-1-493,-1 4 1,1-8-1,-7 4 1,-1-6-1114,1-8 0,-10-4 1096,-5-10 0,5-1 0,-1 1 0</inkml:trace>
  <inkml:trace contextRef="#ctx0" brushRef="#br0" timeOffset="734">1003 1024 8304,'-13'0'1783,"6"0"-1355,14 0 1,8 0 0,12 0-1,4 0-484,3 0 0,0 0 0,5 0 0,-3 0-699,3 0 1,-6 0 754,4 0 0,-1-10 0,8-2 0</inkml:trace>
  <inkml:trace contextRef="#ctx0" brushRef="#br0" timeOffset="1079">1242 654 8162,'0'31'116,"0"-6"1,0 6 0,0 0 334,0 6 0,0 4 1,0 2-1,3 3 66,4 5 1,2-5 0,8 5 0,-2-3-518,2 3 0,-5-7 1,0 2-1,0-10-1628,0-5 1628,3-1 0,7-9 0,-1 1 0</inkml:trace>
  <inkml:trace contextRef="#ctx0" brushRef="#br0" timeOffset="1367">1721 589 9603,'22'0'687,"0"0"1,2 0-1,5-3-267,7-4 0,13 4 1,4-4-1,3 2-273,4-2 1,1 5 0,-1-8 0,-7 3-786,-7 0 1,0-1 0,-17 8 637,-2 0 0,-3 0 0,-2 0 0</inkml:trace>
  <inkml:trace contextRef="#ctx0" brushRef="#br0" timeOffset="1799">3180 44 8217,'-12'-10'1248,"-7"8"-820,4-5 1,-2 14 0,0 8 0,5 6-90,3 8 1,-8 5 0,5 10 0,-3-1-118,1 1 0,6 2 0,-4 5 0,0 4-298,0 1 1,5 5 0,-5-13-1,2-5-1418,5-4 0,-5-12 1494,3 2 0,-10-15 0,5-4 0</inkml:trace>
  <inkml:trace contextRef="#ctx0" brushRef="#br0" timeOffset="2033">2679 1 8170,'15'0'512,"-1"0"-136,3 0 1,-2 9 0,4 6 0,5 4 412,1 3 1,6 9 0,1 6-1,4 4-200,10 2 1,0 3 0,9 5-1,-1 5-303,-6-1 0,5 6 0,-2-8 0,-5 0-608,-7 1 0,-8-4 1,-9-8-1,-3-4-1830,-4-1 0,-5-11 2152,-10 3 0,9-14 0,3-6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22.982"/>
    </inkml:context>
    <inkml:brush xml:id="br0">
      <inkml:brushProperty name="width" value="0.08571" units="cm"/>
      <inkml:brushProperty name="height" value="0.08571" units="cm"/>
    </inkml:brush>
  </inkml:definitions>
  <inkml:trace contextRef="#ctx0" brushRef="#br0">327 109 8258,'-2'-22'0,"-5"3"-156,-8 4 0,3-2 0,-2 8 0,-3-1 307,-3 0 0,6 3 0,-1 7 1,-2 0 252,-2 0 0,-3 10 0,0 7 0,1 9-136,-1 11 0,3 6 0,2 8 0,4 7-116,4 5 0,-6 14 0,8 10 0,4-37 0,1 2-74,1 4 0,0 2 0,1 6 0,0 2 0,0 5 0,0 1 0,1 0 0,0-1-243,2-2 1,1 0 0,5 0-1,2 0 1,3-4 0,3-2 0,0-5-1,3-2-269,2-5 1,2-3-1,22 32 1,12-10 0,2-12 433,3-14 0,12-13 0,0-16 0,-5-8 0,-7-5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22.508"/>
    </inkml:context>
    <inkml:brush xml:id="br0">
      <inkml:brushProperty name="width" value="0.08571" units="cm"/>
      <inkml:brushProperty name="height" value="0.08571" units="cm"/>
    </inkml:brush>
  </inkml:definitions>
  <inkml:trace contextRef="#ctx0" brushRef="#br0">32 1416 8532,'-15'0'1599,"1"0"0,11 0-1226,3 0 1,17 0-1,15 0 1,2 0-289,4 0 1,11 0 0,4-2-1,0-3-341,0-3 1,6 1 0,-9 7-1,-4 0-620,-7 0 876,2 0 0,-7-9 0,10-4 0</inkml:trace>
  <inkml:trace contextRef="#ctx0" brushRef="#br0" timeOffset="974">598 22 8075,'22'-12'-156,"0"5"1,-1 5 229,1 2 1,7 12-1,3 9 1,2 13 100,4 7 1,-4 13 0,2 6-1,3 13 151,2 14 0,-19-41 1,0 2-1,0 4 1,-1 0-1,0 0 1,-1 0-77,-1 3 1,-1 2-1,-2 1 1,-3 2 0,-4 6-1,-4 1 1,-1 1-1,-3 0-165,-1 1 1,-5 0-1,-4-3 1,-6-2-1,-5-3 1,-3-1-1,-5 0 1,-2-1-21,-4-2 1,-3 0-1,1-3 1,-3-2-1,0-3 1,-2-1-1,5-5 1,0-2-359,2-1 1,0-2 0,-31 32 0,-1-12-1,4-9-618,4-11 0,14-9 911,15-14 0,7-6 0,8-9 0,4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27.232"/>
    </inkml:context>
    <inkml:brush xml:id="br0">
      <inkml:brushProperty name="width" value="0.08571" units="cm"/>
      <inkml:brushProperty name="height" value="0.08571" units="cm"/>
    </inkml:brush>
  </inkml:definitions>
  <inkml:trace contextRef="#ctx0" brushRef="#br0">598 402 8195,'12'-10'163,"5"10"332,-10 0 0,1 10 0,-8 12 0,0 2-85,0 5 1,7-3 0,0 11 0,0 1-288,3 3 0,-5 13 0,7 1 0,-2 3-509,-5 1 0,-3-11 0,-2 5 1,2-2-1209,6 0 1,-6-10 1593,5-12 0,-14-5 0,-5-2 0</inkml:trace>
  <inkml:trace contextRef="#ctx0" brushRef="#br0" timeOffset="877">32 402 8195,'-15'0'-182,"1"0"0,11 0 0,3-3 0,15-2 289,12-2 1,-1-2 0,13 1 0,4-6 57,6-6 0,11-1 1,-2-4-1,5-1 59,3-3 0,-3-8 0,-3 6 0,-2 0-76,3-1 1,-11 3 0,-6 7-1,-13 3 173,-6 4-186,-4-4 0,-8 19 1,-6 0-1,-5 12 24,-2 8 0,3 4 0,1 2 1,6 6 8,2 2 0,-4 4 0,6 11 0,3 2 37,2-3 0,3 8 0,0 2 0,0 5-123,-1 2 1,1 0-1,0 1 1,-3-1-84,-4 0 1,4-7-1,-7-2 1,0-3-60,-4-4 0,-6-6 0,0-7 1,3-7-596,3-4 538,-1-13 1,-7-12 0,0-15-1,0-4-67,0-3 0,0-7 0,0 0 0,2 2-99,6 3 0,-4 5 0,8 2 0,1 5 77,-1 2 1,0 0-1,5 6 1,-3-4 29,3 4 1,-5 1 0,3 6 0,2 1-132,2 4 0,-4 1 0,-1-4 3,3 2 1,2 8 0,3-8 147,0-2 0,-8-3 0,1-2 280,2 0 0,-7-2 0,-1-3 0,-1-4 276,-1-4 1,0-1-1,-7-8 1,0 0 385,0 1 1,0-1 0,0 0 173,0 0 0,0 8 0,-2 2-497,-6 2 1,6 5-544,-5 12 1,4 13 0,3 9 0,0-3-155,0-1 0,3 4 1,2 0-1,4-3-215,3-2 0,3-2 0,7 0 1,-1-3 112,1-4 0,0 2 0,0-10 1,-1-2 164,1-3 0,0-11 1,-3-6-1,-2-4 205,-2-3 1,-10-2-1,4-3 1,-1-2 297,-1 3 1,0 1 0,-7 4 0,0-1 397,0 0 0,0 8-210,0-1 0,3 10 0,1 0-433,4 10 0,1 7 0,-4 10 0,5 0-474,2 0 0,-5 7 1,8 0-1,-1-3-373,-2-2 0,5-2 1,-7 0-1,2 0-1250,5 0 2010,2-10 0,3 7 0,0-7 0</inkml:trace>
  <inkml:trace contextRef="#ctx0" brushRef="#br0" timeOffset="1100">2340 641 8139,'-7'-22'44,"-3"1"0,1-1 749,-1 0 0,-7 0 1,2 3-107,-4 5 0,-3 4 0,1 10-501,-1 0 0,7 10 1,3 4-1,2 8-175,6 7 0,-6 5 0,3 9 0,2 1-123,2-1 0,11-1 0,1-4 0,3-1 196,5 1 1,5 1 0,5 0 0,2-5 334,-3-3 1,6 5 0,-3-7 0,-2 0 67,-3 3 1,-10-8 0,-2 5 0,-2-5 115,-5-2 1,-5 0-1,-7-3-539,-8-4 0,-11 2 0,-6-8 1,1 1-711,-1 0 1,-4-3-1,7-7 1,2 0-4861,3 0 5506,2 0 0,10 0 0,2 0 0</inkml:trace>
  <inkml:trace contextRef="#ctx0" brushRef="#br0" timeOffset="1241">2841 1338 8144,'3'12'-83,"4"-5"1,5-4 0,10-3-1</inkml:trace>
  <inkml:trace contextRef="#ctx0" brushRef="#br0" timeOffset="1350">2994 1120 8057,'-34'-21'816,"5"-1"0,4 0 0,4 0 192,-1 0 1,10 8-1009,5-1 0,4-9 0,3-10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32.348"/>
    </inkml:context>
    <inkml:brush xml:id="br0">
      <inkml:brushProperty name="width" value="0.08571" units="cm"/>
      <inkml:brushProperty name="height" value="0.08571" units="cm"/>
    </inkml:brush>
  </inkml:definitions>
  <inkml:trace contextRef="#ctx0" brushRef="#br0">639 414 8407,'-32'0'111,"-4"0"0,2 0 0,0 0 0,0 0 480,1 0 1,4 0 0,-8 0 0,-1 0-349,-4 0 0,-1 0 0,2 0 0,2 0-312,3 0 1,2 0 0,-2 0-1144,7 0 1,12 0 1211,2 0 0,30-9 0,-1-4 0</inkml:trace>
  <inkml:trace contextRef="#ctx0" brushRef="#br0" timeOffset="334">225 872 8267,'-22'0'165,"1"0"1,6-8 605,0 1 1,13 0-1,4 7-64,18 0 0,11 0 1,13 0-1,2 0-284,5 0 1,4 0-1,11 0 1,-1 0-606,0 0 1,-2 0 0,-5 0-1,-9 0-985,-11 0 0,-6 7 1,-10 0 1166,-1-2 0,-9 7 0,-2 0 0</inkml:trace>
  <inkml:trace contextRef="#ctx0" brushRef="#br0" timeOffset="918">1749 218 8519,'-19'-14'454,"5"-1"-230,6-2 0,6-2 1,4-3-1,6 3 385,6 4 0,8-4 0,4 4 0,6-2-350,2 3 1,2-3-1,5 10 1,-2 2-242,-3 2 1,1 3 0,6 0 0,-2 3-83,-5 4 0,3 5 0,-10 10 0,-5 0-66,-7 0 1,0 2-1,-12 5 1,-7 7-22,-10 5 1,-10 3 0,-7 2 0,-7 2 116,-6 3 0,-11 2 1,-2-4-1,-4 1 69,1-1 1,10-6-1,-3-6 1,8-11 2,6-9 1,8-12 46,15-19 0,16-1 1,18-16-1,11 2 22,10-1 0,0 1 0,15 8 0,0 1-4,-1 6 0,-4-3 1,7 10-1,0 2-49,-2 2 1,4 6-1,-6 2 1,-4 4-203,-4 3 1,0 0 0,-19 5 0,-5-4-1971,-5-4 2118,-13 8 0,6-5 0,-10 10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4:35.464"/>
    </inkml:context>
    <inkml:brush xml:id="br0">
      <inkml:brushProperty name="width" value="0.06" units="cm"/>
      <inkml:brushProperty name="height" value="0.06" units="cm"/>
      <inkml:brushProperty name="color" value="#E71224"/>
    </inkml:brush>
  </inkml:definitions>
  <inkml:trace contextRef="#ctx0" brushRef="#br0">349 916 8383,'0'-22'0,"0"0"378,0 0 0,-7 0 1,-3 1 103,-2-1 1,5 3 0,-8 4-130,-2 8 0,-2 4 1,-3 6 22,0 4 0,-7 8 0,0 11 0,3 6 282,1 2 1,4 2 0,-1 7 0,3-1-259,4-6 1,-2 5-1,10-5 1,2 3-190,3-3 1,2-2 0,2-7 0,5 2-473,8-3 0,4-9 1,3-5-1,0-2-721,-1-5 0,4-3 1,1-2-1,3 0-162,-2 0 0,0 0 1,-1 0-1,3-2-1244,-2-5 2388,-3 4 0,-2-16 0,0 7 0</inkml:trace>
  <inkml:trace contextRef="#ctx0" brushRef="#br0" timeOffset="673">632 981 7552,'0'-12'-377,"3"2"1,1 8 821,4-6 1,-1 4-422,-7-11 1,2 10-539,6-2 1,-6 2-214,5-2 727,-4 4 0,-3-16 43,9 17 1,-6-10 832,4 4 35,-5 6 462,-2-8 437,0 10-1186,0 0 0,0 10 0,0 4-292,0 6 0,0 2 0,0-1 0,0 4-211,0 4 0,0-5 0,0 5 0,0-5-244,0-2 0,3 0 1,4-1-202,8 1 1,-3-10 0,2-5-130,3-4 1,3-6-1,1-4 270,1-7 1,-3-6 0,-2-1 0,-5-1 73,-2 0 0,5 0 0,-8-2 1,0 0 17,3 2 1,-8-5 0,6 13-1,-6-5 236,-2-3 1,0 7 217,0 1 0,0 11-146,0 3 1,0 10 0,0 14 595,0 5 1,7-5 0,3 6 0,0-4-450,-1 3 1,8-5-1,-2 5-878,4-4 0,3-4 0,0-1 0,-1-6-1959,1-7 1,0-4 2472,0-3 0,0 0 0,-1 0 0</inkml:trace>
  <inkml:trace contextRef="#ctx0" brushRef="#br0" timeOffset="864">589 589 9616,'-13'-15'724,"9"3"1,8 3-464,11 4 1,14 2 0,7 1-1,5-3-529,3-2 0,2 0 0,2 4 0,6-2 268,1-2 0,3 0 0,8 7 0</inkml:trace>
  <inkml:trace contextRef="#ctx0" brushRef="#br0" timeOffset="1114">1460 916 8103,'-15'7'2394,"1"0"1,11 3-1946,3-3 0,10-5 0,12 6 1,2-6-717,5-2 1,-3 0 0,8 0 0,0 0-785,0 0 1,0 0-1,5-2 1051,-3-6 0,0-4 0,8-9 0</inkml:trace>
  <inkml:trace contextRef="#ctx0" brushRef="#br0" timeOffset="1315">1612 633 8103,'-22'-13'1454,"10"16"1,5 16-926,4 8 1,3 12 0,3-3 0,2 7-337,2 8 1,10-5 0,-3 7-1,3-2-937,-2 0 1,4 0-1,-4-8 1,4 1 743,3-1 0,0 1 0,-1 0 0</inkml:trace>
  <inkml:trace contextRef="#ctx0" brushRef="#br0" timeOffset="1799">2374 850 8141,'-9'-22'391,"-6"1"1,-4-3 329,-3-6 0,0 6 0,0-2 0,1 6 439,-1 6 0,0 9 1,0-2-1,0 4-744,1 3 0,6 0 0,3 3 0,0 4-401,0 7 1,5 13-1,-5 5 1,2 1 45,5 6 0,3-5 0,2 0 0,0-3-492,0-4 1,9-3 0,3-2 0,3-3-149,-1-4 1,1-3 0,7-7 0,-1 2 344,1-2 1,0-12-1,0-10 1,0-8 131,-1-4 0,-1-2 0,-3 2 0,-3-7 21,3-6 0,-5-1 1,0-1-1,-2-2 69,-5-4 0,-3 1 1,-2-9-1,0-2-161,0-3 0,-2 7 1,-3 5-1,-5 8 433,-2 6 0,5 8 133,-8 15 1,3 24 0,-2 19 0,4 12 39,0 10 1,8 4 0,-5 11 0,4 1 258,3 6 0,0-5 1,3 4-1,2-4-618,2-3 0,10-7 0,-5-2 0,2-3-953,1-4 0,-1-6 1,6-7-1,-3-9-3478,-3-10 4357,1 2 0,7-7 0,-1 10 0</inkml:trace>
  <inkml:trace contextRef="#ctx0" brushRef="#br0" timeOffset="2134">1982 1 8370,'-22'0'1402,"1"0"0,11 0 1,12 0-901,18 0 1,11 2-1,15 3 1,3 3-384,1-4 1,11-1 0,-5-3 0,2 0-677,0 0 1,-10 0 0,3 0-1,-5 0 557,-3 0 0,1-10 0,0-2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34.665"/>
    </inkml:context>
    <inkml:brush xml:id="br0">
      <inkml:brushProperty name="width" value="0.08571" units="cm"/>
      <inkml:brushProperty name="height" value="0.08571" units="cm"/>
    </inkml:brush>
  </inkml:definitions>
  <inkml:trace contextRef="#ctx0" brushRef="#br0">128 1459 8180,'-21'-2'-48,"-1"-6"0,0 6 1,0-5 1675,1 4-602,8 3 0,6 0 0,17 0-249,12 0 0,9 0 0,15 3 1,5 2-464,7 2 1,7 0-1,8-7 1,7 0-288,4 0 1,3 0-1,3-2 1,0-3-980,-3-2 0,2-3 0,-19 5 0,-7-2-2685,-10 2 3637,-16 3 0,-6-8 0,-9-2 0</inkml:trace>
  <inkml:trace contextRef="#ctx0" brushRef="#br0" timeOffset="233">412 1067 9095,'-22'-7'0,"2"-3"1117,6-2 1,-1 7-450,15-2 0,5 5 0,19 2 0,5 0-118,8 0 0,6 0 0,8 0 0,7 0-390,5 0 1,2 0 0,1 0-1,1 0-994,6 0 0,-8 2 0,6 3 0,-9 2 834,-1-2 0,-3 7 0,-14 0 0</inkml:trace>
  <inkml:trace contextRef="#ctx0" brushRef="#br0" timeOffset="700">1043 915 8373,'-10'12'1329,"8"0"124,-5-5 1,4-2-925,3 10 1,3-3 0,2 5 0,4-5-312,3-3 1,-4 1-169,6-3 1,1 3-157,6 4 1,-6-4 0,-3-12-44,-2-6 0,-3-4 1,-7-12-1,0-2-5,0-3 0,0-10 0,0 2 1,0-4-91,0-2 0,0-1 1,0 1-1,0 2 188,0 4 0,0 6 0,2 11-5,6 6 1,4 7-1,12 14 1,2 10 172,4 10 0,8 16 0,-1 15 0,6 5 52,8 2 0,-3 8 1,10 0-1,3-6-173,2-6 0,2-3 1,-2-15-1,-3-9 176,-1-7 1,-13-15 0,0-2 151,-8-1 0,-23-4-265,-8 10 1,-24-1 0,-22 10-1,-11 8-90,-16 11 0,-11 11 0,31-21 0,0 1 0,-2 1 0,-1-2-13,-1-1 0,1 1 0,6 3 0,1-1 0,0-6 0,-1 0 0,-32 31-446,13-2 0,1 3 0,18-10 495,9-3 0,17-2 0,7-2 0</inkml:trace>
  <inkml:trace contextRef="#ctx0" brushRef="#br0" timeOffset="1133">3722 544 8227,'-10'-12'561,"5"3"-129,-10 9 0,1 12 0,-5 10 1,2 11-15,2 9 0,3 1 0,-5 1 0,3 2-205,-3 4 1,-3 6-1,-1 7 1,1-2-666,6-3 0,-6-10 0,8 3 0,-2-5-683,-1-3 1135,1-9 0,-8-2 0,0-11 0</inkml:trace>
  <inkml:trace contextRef="#ctx0" brushRef="#br0" timeOffset="1316">3221 675 11504,'21'12'539,"1"10"0,7 9 0,3 13 1,2 0 35,4-1 0,6 3 0,4 5 0,3 7-720,-3 5 1,6-5 0,-4-2 0,-4-3-1072,-7-5 0,0-4 1,-13-5 1215,-6-3 0,11 0 0,-6 8 0</inkml:trace>
  <inkml:trace contextRef="#ctx0" brushRef="#br0" timeOffset="1566">4135 1285 11541,'10'-12'436,"-5"2"0,12 10 0,4 0-611,6 0 0,9 0 0,-4 0 0,2 0-444,4 0 619,4-10 0,1-2 0,1-9 0</inkml:trace>
  <inkml:trace contextRef="#ctx0" brushRef="#br0" timeOffset="1749">4375 893 8070,'0'22'65,"0"-8"1,0 3 0,0 5 331,0 5 0,0 11 1,0-1-1,0 4 62,0 2 1,9 8-1,4 0 1,1 0-398,1 2 0,-3 0 1,5 5-1,-5-7-62,-3-5 0,8-2 0,-5-1 0</inkml:trace>
  <inkml:trace contextRef="#ctx0" brushRef="#br0" timeOffset="2066">5050 1089 8697,'10'-12'605,"4"5"0,15 4 0,7 3 0,8 0-221,7 0 1,-3-2 0,10-3 0,3-2-204,2 2 1,0-5 0,-5 3 0,-8 2-182,-4 3 0,-2-8 0,-1-2 0</inkml:trace>
  <inkml:trace contextRef="#ctx0" brushRef="#br0" timeOffset="2416">6487 479 8062,'-22'0'336,"1"10"0,1 7 0,3 9 240,3 11 0,6 4 0,-6 5 0,-1 5-350,3 7 0,-5 5 1,8 2-1,-1-2-530,0-5 1,1 7 0,4-4 0,-5 2-1694,-2-8 1997,7-6 0,-14-6 0,7 1 0</inkml:trace>
  <inkml:trace contextRef="#ctx0" brushRef="#br0" timeOffset="2633">6030 501 8062,'2'-12'1088,"5"5"1,6 16 0,8 11 0,1 9-607,0 5 1,2 4-1,3 13 1,4 5-119,3-1 0,2 16 1,8-4-1,-1 6-423,1 2 1,0-3-1,-1-6 1,1-1-2016,-1 0 0,-9-9 2074,-5-5 0,-5-5 0,-2-3 0</inkml:trace>
  <inkml:trace contextRef="#ctx0" brushRef="#br0" timeOffset="2866">7010 1481 7929,'22'0'168,"-1"0"0,1 0 426,0 0 1,2 0-1,3 0 1,4 2-428,3 6 0,-5-6 0,7 5 0,3-2-145,2 2 1,-5-4 0,-2 4-23,-2-5 0,7-2 0,-6 0 0</inkml:trace>
  <inkml:trace contextRef="#ctx0" brushRef="#br0" timeOffset="3349">3068 370 8122,'-43'32'0,"2"-3"0,2 12 0,5 10 257,2 9 0,3 3 0,8 17 0,-1 5 30,0 7 1,10 2 0,8-41 0,1 0 0,2 3-1,2 0-123,1-1 1,3 1-1,2 3 1,3 1-1,6-3 1,4-1 0,5-1-1,3-1-269,5 0 0,2-4 0,0-7 0,3-3 0,3 0 1,3-1-1,1-3 0,1-4-44,2-2 0,1-2 149,1 0 0,2-3 0,3-4 0,1-3 0,0 0 0,-1-2 0,0-1 0,-1-1 0,-2 1 0,0-1 0</inkml:trace>
  <inkml:trace contextRef="#ctx0" brushRef="#br0" timeOffset="3749">7358 0 8208,'34'22'-15,"7"2"0,-5 8 1,8 11 308,7 13 0,-3 9 1,8 10-1,-28-32 0,0 1 38,0 5 0,-1 1 1,1 3-1,0 1 1,1 0-1,0 1 1,-3-1-1,-1 1-212,-1-1 1,-2 0-1,-7 2 1,-4 0 0,0 1-1,-2 2 1,-3 2 0,-3 1-64,-2 2 1,-4 1 0,-1-3 0,-4-1-1,-6-1 1,-4-1 0,-1-3 0,-3-1-209,-1-5 1,-2-1 0,-1-4 0,1-3 0,-16 31 0,5-15-946,7-10 1096,4-14 0,8 2 0,-4-14 0,-6-5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48.018"/>
    </inkml:context>
    <inkml:brush xml:id="br0">
      <inkml:brushProperty name="width" value="0.08571" units="cm"/>
      <inkml:brushProperty name="height" value="0.08571" units="cm"/>
    </inkml:brush>
  </inkml:definitions>
  <inkml:trace contextRef="#ctx0" brushRef="#br0">44 262 8046,'0'-22'-81,"-7"7"476,0 1 0,-3 2 243,3-3 0,4 8-286,-4 14 1,5 15 0,2 14-1,2 5 21,5 3 1,-2 7 0,10 2 0,2 3-154,2 4 1,-2 3 0,0 0 0,5-3-211,2-1 1,-5-11-1,10 3 1,-4-8 130,-4-6 0,1-16 0,0-13 0,0-8 148,-1-8 0,1-9 0,0-16 1,2-13-1,5-8 1,-5-4-1,5-7 1,-4 0 23,-4-1 1,-1 3 0,-3 3-1,-3 2-440,3-3 1,-7 8 0,-3 5 0,-4 9-1731,-3 10 0,0 5 724,0 2 1,0 12-1,0 10 1,-3 12 1132,-4 8 0,-5 2 0,-10-1 0</inkml:trace>
  <inkml:trace contextRef="#ctx0" brushRef="#br0" timeOffset="193">371 371 7855,'0'14'199,"0"3"306,0 7 1,0 0-1,2 10 1,6 3 11,6 4 1,6-3 0,4 13 0,2-5 15,3-2 1,8-1 0,-6 1 0,1-3-136,-1-5 0,-2 1 0,-7-13 0,0-7 126,-1-5 1,-6-5 0,-1-12 0,1-9-96,-3-15 1,7-12-1,-6-8 1,1-4-209,1-3 0,-3-4 0,5-10 1,-3-3-302,3 3 0,-7 2 0,-1 3 1,-1 2-768,-1 5 0,3-3 0,-6 13 1,4 7-3163,-3 9 4009,-3 8 0,8 12 0,2 2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46.564"/>
    </inkml:context>
    <inkml:brush xml:id="br0">
      <inkml:brushProperty name="width" value="0.08571" units="cm"/>
      <inkml:brushProperty name="height" value="0.08571" units="cm"/>
    </inkml:brush>
  </inkml:definitions>
  <inkml:trace contextRef="#ctx0" brushRef="#br0">54 1285 8209,'-22'0'461,"0"0"0,13 3 1,9 2-86,12 2 1,19 0-1,13-7 1,14 0-130,12 0 0,17 0 1,-36 0-1,2 0 0,5 0 1,3 0-64,7 1 1,2-2-1,3-3 1,4-2-1,11 1 1,3-2-1,4 0 1,1 0-100,2-1 0,0 1 1,1 4-1,0-1 0,-1-3 1,0 0-1,0-2 0,0 1 131,1-2 0,-2 0 1,-8 0-1,-1-2 1,-5 2-1,-2-1 1,-5-1-1,-2-1-155,-4-1 0,-2-1 1,-5 4-1,-2-2 1,-4-1-1,-1-1 1,-4 4-1,-2 0-201,37-3 0,-12-3 0,-17 10 0,-9 2-2015,-11 2 2155,-6 3 0,-27 8 0,-5-1 0,-5 0 0</inkml:trace>
  <inkml:trace contextRef="#ctx0" brushRef="#br0" timeOffset="534">1382 305 8370,'-22'-9'441,"1"-6"89,-1-4 0,10 4 0,5 1-143,4-3 0,3 5 0,3-3 1,6-2 145,13-2 0,9-3 0,13 0 0,2 1-217,5-1 0,4 7 1,8 3-1,-2 0-288,-3 0 0,-2 7 0,2-2 1,-8 5-180,-4 2 0,-14 9 0,-8 6 0,-9 4-19,-6 3 0,-4 0 0,-12 2 0,-10 5-6,-10 7 0,-7 5 0,-12 3 0,-4-1-15,-8 1 0,-3 7 1,1 0-1,2-1-16,-3 4 0,5-16 0,1 3 0,4-9 358,10-13 1,14 1-1,15-16 249,2-6 1,6-8 0,11-9 0,10 2 258,9 3 0,8 9 0,10-3 0,2 6 40,5 2 1,-3 2 0,8 6-1,-1 6-605,1 6 1,0 1 0,4 4-1,-4 1-1402,-3 3 0,-5 8 1,-11-6-1,-8 3 1308,-5 5 0,-2-8 0,-1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45.847"/>
    </inkml:context>
    <inkml:brush xml:id="br0">
      <inkml:brushProperty name="width" value="0.08571" units="cm"/>
      <inkml:brushProperty name="height" value="0.08571" units="cm"/>
    </inkml:brush>
  </inkml:definitions>
  <inkml:trace contextRef="#ctx0" brushRef="#br0">131 392 8096,'-19'-2'0,"2"-3"262,2-2 1,8 0 0,-8 7 2613,-2 0-1770,8 0 1,-6 0-864,15 0 1,-2 0 0,19 0 0,4 0-237,6 0 0,12 0 1,-3 0-1,5 0-241,3 0 1,7 7 0,-3 0-1,-4-2-1609,-6-3 1,-1-2 1842,6 0 0,1 0 0,-1 0 0</inkml:trace>
  <inkml:trace contextRef="#ctx0" brushRef="#br0" timeOffset="183">741 44 8057,'-22'0'34,"0"0"0,0-2 228,1-6 1,-9 6-1,-1-5 1,-3 4-11,-5 3 0,3 0 0,-5 0 0,-5 0-57,0 0 1,-7 0 0,2 0-1,3 0-606,2 0 0,9 0 411,1 0 0,0-9 0,-8-4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2:53.180"/>
    </inkml:context>
    <inkml:brush xml:id="br0">
      <inkml:brushProperty name="width" value="0.08571" units="cm"/>
      <inkml:brushProperty name="height" value="0.08571" units="cm"/>
    </inkml:brush>
  </inkml:definitions>
  <inkml:trace contextRef="#ctx0" brushRef="#br0">327 262 8035,'0'-22'734,"0"0"0,-2 3 547,-6 4-1027,6 6 1,-8 18-1,10 8 1,0 7-46,0 5 0,0 10 0,0-3 1,0 6-247,0 1 0,0 1 1,0-1-1,0 1-312,0-1 0,3-2 0,1-2 0,4-5-292,-3-3 1,-3-1 0,0-9-1145,6 1 1785,-6-10 0,8-2 0,-10-10 0</inkml:trace>
  <inkml:trace contextRef="#ctx0" brushRef="#br0" timeOffset="233">22 196 8035,'-12'-9'728,"2"-3"1,13-1-1,4 4 1,10 2-307,10-1 0,6 1 0,11 5 1,2-3-277,5-3 0,-5-6 0,7 4 0,-2-2-480,0-5 0,-1 5 0,-8 0 0,-6 2-1145,-7 6 1479,-5 1 0,-2-7 0,0-2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3:36.776"/>
    </inkml:context>
    <inkml:brush xml:id="br0">
      <inkml:brushProperty name="width" value="0.06" units="cm"/>
      <inkml:brushProperty name="height" value="0.06" units="cm"/>
      <inkml:brushProperty name="color" value="#E71224"/>
    </inkml:brush>
  </inkml:definitions>
  <inkml:trace contextRef="#ctx0" brushRef="#br0">523 762 8131,'-22'-22'0,"1"1"0,-1-1 157,0 0 1,-2 10-1,-3 5 1,-4 4 347,-3 3 1,-2 0 0,-8 3 0,1 4-158,-1 8 0,10 6 0,5 6 0,7 4-424,8 3 1,-3 3 0,10 6-1,2 1 63,2-1 0,6 1 0,4-1 0,8 1 21,4-1 0,10-6 0,0-3 1,-2-1 348,-3 1 1,2-7 0,-1 2 0,-8-5 160,-5-2 1,-5-8 0,-7 1-130,0 2 1,-17-7 0,-5-3 0,-4-5-711,-6-2 1,6 0 0,-8 0 0,2-2-3021,6-5 3341,11-5 0,-4-30 0,7-4 0</inkml:trace>
  <inkml:trace contextRef="#ctx0" brushRef="#br0" timeOffset="333">480 44 8614,'7'21'378,"3"4"0,-1 6-30,1 13 0,7 9 0,-3 12 0,6 3-2,2 4 0,-8 6 0,-2 11 0,-2 1-317,-5-3 1,-3 5-1,-4-15 1,-6 1-170,-6-6 1,-5 3-1,-6-4 1,-1-8-169,-3-10 0,0-10 1,7-6-1,0-11 204,0-9 0,10-19 0,5-20 1,5-12 317,2-7 0,9-12 0,8-5 0,7-3 50,5 3 1,10 5 0,-3 9 0,3 3 138,-3 5 1,6 7 0,-6 14 0,5 8-168,3 5 0,-3 2 0,-3 4 0,-1 9-250,1 8 0,-6 23 0,-1 2 0,-4 5-637,-5 2 1,-5 5 0,-15-5 0,3 0-2428,2 1 3078,0 6 0,-16-14 0,-3 7 0</inkml:trace>
  <inkml:trace contextRef="#ctx0" brushRef="#br0" timeOffset="766">1329 936 8131,'-22'-19'88,"0"5"0,8 4 0,-1 10 1,-2 0 258,-2 0 1,-3 10 0,1 6 0,-1 11 20,0 9 1,3 6 0,2 1 0,5 1-252,2-1 0,3 1 1,9-3-1,5-5 81,8-7 0,4-7 1,3-8-1,2-6 114,5-6 0,-5-4 0,5-6 0,-4-6-181,-4-5 0,1-13 0,-2-2 0,-4-2-202,-1 0 1,-10 2 0,5-5-1,-3 5-378,0 3 1,0-6 0,-7 8 0,0 3-471,0 2 0,3 9 577,4 1 1,-5 18 0,6 6 0,-6 12 379,-2 7 0,0 17 0,0-3 0,0 3 279,0 0 1,0 5-1,0 0 1,0-3-3,0-2 1,0-4 0,0-6 0,0-7 1217,0-5-1205,0-12 0,7-36 1,3-22-201,2-10 1,3-4-1,6-5 1,1-3-258,0-5 1,7 3-1,0-5 1,0 5-472,3 7 0,-1 12 0,8 0 1,-5 10-947,-3 12 0,-9 10 1546,-8 19 0,1 19 0,7 5 0</inkml:trace>
  <inkml:trace contextRef="#ctx0" brushRef="#br0" timeOffset="1083">1960 109 8341,'0'43'0,"-2"11"0,-3 4 0,-2 7 500,2 8 0,3 11 1,2 11-1,0-1-46,0 3 0,-8 0 0,5-45 1,-1 0-1,-1 47-554,3-2 0,2-5 0,0-13 1,0-8-1217,0-11 0,10-16 1316,4-15 0,5-15 0,3-4 0</inkml:trace>
  <inkml:trace contextRef="#ctx0" brushRef="#br0" timeOffset="1283">1590 653 8099,'22'-34'4,"0"1"1,2 6-1,5-2 110,7 2 1,8 3 0,7 2 0,7 1 71,5-1 0,2 2 1,0 6-1,-2 7-258,-5 4 0,-7 6 1,-15 4-1,-7 7 72,-4 6 0,-4 11 0,1 3 0</inkml:trace>
  <inkml:trace contextRef="#ctx0" brushRef="#br0" timeOffset="1783">2244 1024 8099,'-10'43'-81,"7"1"0,-4-3 0,5-3-387,2-1 1,0-11-1,0 3 842,0-4 0,9-13 1,6-5-1,7-5 90,7-2 0,-5-9 0,7-6 0,1-4-175,4-3 0,-2-2 0,0-3 0,-3-4-87,-4-3 0,-3 5 0,-2-5 0,-3 3 137,-4 4 1,2 3 0,-10 2-2,-2 0 1,-5 10 0,-7 5-87,-8 4 0,-4 13 0,-5 5 1,-1 6-181,4 8 0,-6-2 0,15 9 1,-3 3-325,1 2 0,9-5 0,-2 1 1,4-1-695,3-2 0,12-3 1,8-9-1,9-2 90,5-6 0,4-9 1,11-20-1,4-14 856,3-9 0,-8-13 0,3-2 0,-5-3 0,-3-5 0,-1-4 0,-9-5 0,-8 0-91,-8 7 1,-15 0-1,-2 15 1,-12 4 978,-7 5 0,-3 22 1,-2 3-1,-3 11-338,-2 11 0,0 6 0,7 15 0,3 8-346,4 4 0,6 12 1,9 5-1,0 5 147,0 2 0,2 1 1,3 1-1,7 3 207,7 3 0,-2 0 1,12-10-1,-5-5 167,-2-8 1,-7-6 0,-3-8 0,-3-7-80,-4-5 0,-5-11 0,-7-6 0,-10-5-816,-9-2 0,-1-7 0,-7-3 1,3-2-850,4-5 1,-4 5 0,1 0 0,4 2-1620,2 6 1,2 1 2637,0 3 0,0 10 0,1 2 0</inkml:trace>
  <inkml:trace contextRef="#ctx0" brushRef="#br0" timeOffset="2100">3528 0 8107,'-2'22'149,"-5"0"1,4 2 0,-4 5-1,5 10 606,2 9 0,0 10 0,2 15 0,3 6-305,2 6 0,0 12 0,-6-47 0,-2 2 0,1 2 0,0 0-286,0 5 0,0-1 0,1-7 1,-2-1-1,0 1 0,0 0 0,-4 38-706,-2-9 1,-8-7 0,8-18 0,0-11-1413,-3-13 0,5-16 1954,-9-8 0,-1-24 0,-7-7 0</inkml:trace>
  <inkml:trace contextRef="#ctx0" brushRef="#br0" timeOffset="2266">3202 806 8107,'22'-20'841,"2"6"0,5 4-102,7 1 1,8 4 0,6-10 0,8 1-347,5 2 1,3-8 0,-1 8 0,3-2-2522,4-1 2128,-14 1 0,15-8 0,-17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3:35.921"/>
    </inkml:context>
    <inkml:brush xml:id="br0">
      <inkml:brushProperty name="width" value="0.06" units="cm"/>
      <inkml:brushProperty name="height" value="0.06" units="cm"/>
      <inkml:brushProperty name="color" value="#E71224"/>
    </inkml:brush>
  </inkml:definitions>
  <inkml:trace contextRef="#ctx0" brushRef="#br0">1019 35 8220,'-21'-12'-104,"6"-5"0,1 12 391,-3 7 0,7 10 0,3 17 0,2 10 276,-2 9 0,4 8 0,-4 12 1,5 4-214,2 8 0,0 7 1,0 5-1,2 5-466,5 2 0,-2-7 0,10 0 0,-1-10-851,-2-9 0,5-17 0,-7-15-1202,2-17 2169,-7-12 0,4-22 0,-9-2 0</inkml:trace>
  <inkml:trace contextRef="#ctx0" brushRef="#br0" timeOffset="499">39 514 8372,'-21'12'77,"9"0"0,7-5-165,10 8 0,12-3 0,16 0 0,13-2 59,8-6 0,11-1 0,10-3 1,5-3-63,9-4 1,-2-2-143,8-6 0,-8-4 37,-7 4 0,0-4 1,-15-1-1,-12 6-1,-12 7 1,-9 4 598,-11 3 0,-8 3 1,-6 4-1,-5 7 105,-2 6 0,0 2 0,0-1 0,0 4-121,0 4 1,0-5-1,3 7 1,2-2-190,2 0 0,2 0 0,-4-4 0,3 1-276,-4 3 1,-1 7 0,-3-4-1,0 2-252,0 4 0,0-4 0,0 0 1,-3-5-182,-4-9 1,2-1-1,-7-14 291,3-8 1,1-9-1,8-17 1,0-7-58,0-5 0,0-3 0,0-2 0,0-2 159,0-3 1,0 0 0,3 10 0,4 2 130,7 3 1,6 10-1,2-1 1,-1 10 66,1 10 0,0 4 0,2 8 1,3 10 87,2 14 1,0 9 0,-7 8 0,-1 3-31,1 2 1,7 9-1,0-4 1,-2-1-161,-3-4 0,-2-7 0,2-6 0,3-6 130,2-8 0,0-7 1,-8-19-1,4-6 166,4-6 1,-5-15 0,5-5 0,-5-2 33,-2-1 0,-3 1 0,-2-7 0,-5-1 15,-2 0 0,4 3 0,-6 3 1,-3 4-249,-3 2 0,-4-4 1,-6 7-1,-9 5-96,-9 7 1,-1 0 0,-7 10-1,0 2 73,1 2 1,3 13-1,-3 7 1,1 7 194,6 5 0,-6 17 1,5-2-1,6 2-99,4 0 1,12 4 0,0 4-1,10-1-373,9 0 0,15-2 0,8-10 0,9-5-1789,12-7 2015,0-4 0,27-13 0,-8-3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3:34.593"/>
    </inkml:context>
    <inkml:brush xml:id="br0">
      <inkml:brushProperty name="width" value="0.06" units="cm"/>
      <inkml:brushProperty name="height" value="0.06" units="cm"/>
      <inkml:brushProperty name="color" value="#E71224"/>
    </inkml:brush>
  </inkml:definitions>
  <inkml:trace contextRef="#ctx0" brushRef="#br0">66 1351 7887,'0'22'419,"0"0"587,-10-1 1,0-11-589,-4-10 0,-3-12 1,10-15-1,2-4-89,2-3 0,3-2 0,0-8 0,3 3 104,4 5 0,-2 2 0,10 7-351,1-2 0,4 10 1,2 14-1,2 10-241,5 9 0,-5 15 0,5 8 0,-2 6-449,2 8 1,-5 2 0,5 8 0,-5-6 607,-2-1 0,0 6 0,-1-4 0</inkml:trace>
  <inkml:trace contextRef="#ctx0" brushRef="#br0" timeOffset="383">719 1046 8286,'-22'-7'275,"1"0"1,-1-1 0,0 8 0,0 3 282,0 4 0,1 8 1,1 14-1,3 5-323,3-1 0,9 9 0,-2-6 0,7 3-104,7-3 0,5-2 0,12-10 0,3 0-229,2-5 0,7-11 0,-4-1 0,-1-5-202,1-2 0,4-9 0,-7-6 0,-5-7-548,-7-7 1,0 3 0,-10-8 0,1 0 380,1 0 1,-6-5 0,4-9 0,-5-3 466,-2 3 0,0-8 0,0-4 0,0-8 0,0-5 0,-2-9 0,-3 2 0,-2-4 56,2-4 0,3 4 1,2 4-1,0 7 386,0 6 0,7 13 1,2 11 49,4 11 1,1 30 0,5 16 0,-2 20-60,-2 15 0,-1 9 1,6 14-1,-3 8-160,-3 5 1,-7 4 0,8 6-1,-8-45 1,1 1-317,-3 2 0,2 1 0,1 0 0,1 1 0,-5 0 0,-1 1 0,0 1 0,-1 0-726,-1 1 0,0 0 0,-1-4 0,0-2 1,0 38-1,0-15 769,0-17 0,-10-19 0,-2-8 0</inkml:trace>
  <inkml:trace contextRef="#ctx0" brushRef="#br0" timeOffset="533">567 807 8113,'-22'0'688,"0"0"0,15 0-88,14 0 1,15 2 0,21 3 0,3 2-322,5-2 0,5-3 0,12-2 0,4 0-1004,8 0 1,0-2 724,7-5 0,-5-15 0,-33 5 0,-1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3:33.676"/>
    </inkml:context>
    <inkml:brush xml:id="br0">
      <inkml:brushProperty name="width" value="0.06" units="cm"/>
      <inkml:brushProperty name="height" value="0.06" units="cm"/>
      <inkml:brushProperty name="color" value="#E71224"/>
    </inkml:brush>
  </inkml:definitions>
  <inkml:trace contextRef="#ctx0" brushRef="#br0">22 411 9455,'0'-9'1358,"0"9"-747,0 12 1,7 10 0,3 7 0,-1 4-213,1 1 1,5 8 0,-6-6-1,1 5-541,0 2 0,4-1 1,-4-6-1,0-7-1121,-1-5 0,1-2 1263,-3 0 0,-4-1 0,6 1 0</inkml:trace>
  <inkml:trace contextRef="#ctx0" brushRef="#br0" timeOffset="150">65 107 8027,'-9'-22'49,"4"0"1,-10 3-1,1 2 978,2 2-1629,2 10 1,10-2 601,0 14 0,10 5 0,2 10 0</inkml:trace>
  <inkml:trace contextRef="#ctx0" brushRef="#br0" timeOffset="450">697 215 8271,'-22'-12'817,"0"5"1,1 5-1,-1 2-136,0 0 0,0 0 1,3 2-1,2 5-538,2 8 1,8 7 0,-5 7 0,2 7-245,6 5 0,1-2 1,6-1-1,4 6 2,7 2 0,8-5 0,5 10 0,4-7-25,3-8 1,0 3 0,2-10 0,-7-3 583,-5-2 0,-9-2 191,-1 0 0,-21-8 0,-7-1 0,-18-4-392,-9-4 0,-2-5 1,-1-5-1,-2-4-1585,-5-4 0,15-1 1,0-8 1325,9 0 0,15-9 0,2-3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3:30.526"/>
    </inkml:context>
    <inkml:brush xml:id="br0">
      <inkml:brushProperty name="width" value="0.06" units="cm"/>
      <inkml:brushProperty name="height" value="0.06" units="cm"/>
      <inkml:brushProperty name="color" value="#E71224"/>
    </inkml:brush>
  </inkml:definitions>
  <inkml:trace contextRef="#ctx0" brushRef="#br0">175 566 8030,'-22'-12'-577,"7"3"968,1 9 1,9 2-1,-2 8 1,4 11 116,3 13 1,0 10 0,0 7-1,3 4-235,4 1 1,3 14 0,7-2 0,-5 5-668,-3 2 0,8 4 1,-5-6-1,3-8-618,-1-11 1,-6-6 1011,6-19 0,1-10 0,7-9 0</inkml:trace>
  <inkml:trace contextRef="#ctx0" brushRef="#br0" timeOffset="434">0 174 8026,'13'-21'23,"-4"-1"0,-6 0 0,4 0 170,7 1 0,6-1 0,4 2 0,3 6 409,2 7 0,9 4 1,-1 3-1,4 3-308,2 4 0,1 7 0,-1 15 1,-1 8-158,-6 4 0,-5 10 0,-11 2 0,-6 3-219,-7 4 1,-4-4 0,-6 4 0,-4 3-43,-7 0 1,-15 7-1,-8-14 1,-4-1-45,-2-4 0,-8 0 0,2-7 0,6-13 38,4-12 0,20-6 48,-3-6 0,17-12 0,5 3 1,15-8 56,11-7 1,8 0 0,7 2-1,-2 8 216,-3 5 0,1 2 0,6 0 0,-2 2 225,-4 5 0,1 13 1,-9 11-1,-4 1 51,-8-1 1,-1 15 0,-8-2 0,-6 4-52,-7 5 0,-9-4 1,-15 6-1,-8-1-387,-4-6 1,-2-2 0,-1-5-1,1-5-305,-1-7 1,1-7-1,1-7 1,6-8-485,7-5 1,5-11 0,5-8 0,4-10-139,8-9 0,7 2 0,7-2 898,8-3 0,14-2 0,4-3 0</inkml:trace>
  <inkml:trace contextRef="#ctx0" brushRef="#br0" timeOffset="750">763 1154 8034,'-15'8'658,"1"1"327,-3 3 1,-3 3 0,1 7-338,4-1 1,-2 1-1,10 0-617,2 0 1,5-10-1,8-5 1,6-4-84,6-3 0,4 0 1,5 0-1,5-3-368,0-4 1,4-5 0,-6-10-1,-1 0-181,1 0 1,-3 8-1,-8-1 1,1-2 566,0-2 1,-10 5 0,-2 2-1,-3-1 238,0 1 309,1 7 1,-11-2 0,-2 14 0,-2 8 301,2 4 0,-5 13 0,3 2 1,2 2-757,3 0 0,2 1 0,0 6 0,0-2-422,0-4 0,10-6 0,4-9 0,3 0-793,-2-1 1156,14-9 0,-15-2 0,18-10 0</inkml:trace>
  <inkml:trace contextRef="#ctx0" brushRef="#br0" timeOffset="1017">1459 174 8042,'0'22'-148,"0"0"1,0 2 422,0 5 1,8-2-1,-1 12 1,-2 6 369,-3 11 1,-2 9 0,0 8-1,3 7-482,4 5 0,-5 9 0,6-2 0,-4-7-115,4-10 1,-6-17-1,5-10 1,-4-7-537,-3-5 1,7-9 487,0 2 0,10-14 0,-5-6 0</inkml:trace>
  <inkml:trace contextRef="#ctx0" brushRef="#br0" timeOffset="1184">959 893 8063,'2'12'816,"5"-5"1,15-4 0,17-3-1,9-3-571,10-4 0,15 2 0,7-9 0,4-1-219,3 3 1,1-5-27,-1 10 0,0-20 0,0 3 0</inkml:trace>
  <inkml:trace contextRef="#ctx0" brushRef="#br0" timeOffset="1617">2744 218 7697,'0'-22'117,"0"0"1,0 1 448,0-1 0,0 12 0,0 10 0,0 15-311,0 11 1,0 8 0,3 12-1,2 7 56,2 13 0,7 1 1,-6 16-1,-1 4-335,3 5 1,-9-40 0,0 0 0,9 47 0,-3 0-1059,0-4 0,3-11 0,-5-14-1412,2-19 2494,10-24 0,-15-27 0,8-12 0</inkml:trace>
  <inkml:trace contextRef="#ctx0" brushRef="#br0" timeOffset="2100">2309 501 8021,'-22'0'0,"3"2"139,4 6 1,-2-3 0,10 9 0,4 1 185,8-3 0,10 7 1,14-7-1,7 3-242,5-1 1,13-9 0,4 2 0,5-4-138,2-3 0,-7-3 0,0-2 0,0-4 74,-2-3 0,4 0 1,-11-5-1,-8 5 11,-10 2 0,-7-5 0,-4 6 682,-6-3 6,-4 7 1,-12-5-271,-6 10 1,3 10-1,-7 7 1,3 7-167,4 5 0,2 7 1,3-4-1,0 2-357,0 4 1,0 1 0,0 0 0,0-3-265,0 3 1,8-5-1,1-1 1,3-1-83,5-6 1,-5-4 0,3-7 254,2-8 1,-5-5 0,0-4 87,-2-5 1,4-13 0,-6-11 0,-4 0 22,-1-1 1,-3-4 0,0 7 0,0 2 44,0 3 1,7-5-1,0 0-85,-2 2 0,7 13 132,3 6 0,2 8 0,0 10 0,-3 10 219,3 6 0,-5 13 0,3 0 0,2 7-250,2 4 0,0 1 0,-2-7 0,-2-3-634,2-5 0,-5-4 0,0-11 1,0-1-2231,0-6 2857,-7-4 0,14-10 0,-7 0 0</inkml:trace>
  <inkml:trace contextRef="#ctx0" brushRef="#br0" timeOffset="2250">3528 697 8021,'3'-19'738,"4"4"1,-5 8-291,6 14 1,-4 8 0,1 14 0,3 7-90,-4 5 1,6 5-1,-3 3 1,1 1-492,1-1 0,-4-1 0,7 1 0,0 1-1400,0-1 1532,-7-3 0,15-3 0,-8 1 0</inkml:trace>
  <inkml:trace contextRef="#ctx0" brushRef="#br0" timeOffset="2383">3681 392 8333,'-22'-34'346,"0"3"1,0 9 0,1 3 176,-1 4 1,0 6 0,0 9-1523,0 0 999,10 9 0,-7 3 0,7 10 0</inkml:trace>
  <inkml:trace contextRef="#ctx0" brushRef="#br0" timeOffset="2750">4334 653 7988,'-31'-21'604,"4"6"1,-7 3 0,3 2 116,4 6 0,-5 1 1,3 6-1,3 4-586,2 7 1,4 6 0,3 4 0,5 3-354,3 2 0,1 9 0,8-4 1,0 2 327,0 1 1,3-1-1,4 5 1,8-2 0,4-3 0,-5-7 0,1 5 0,-1-2 68,-1-6 0,3-2 0,-8-2 0,-6 0 303,-7 0 1,-7-3 0,-10-4 0,-2-8-308,-5-5 1,-5-2 0,-7 0 0,2 0-951,3 0 1,10-7 0,-1-3 0,10-2-998,10-5 1,4 5 1771,3-2 0,10-11 0,2-8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38:55.865"/>
    </inkml:context>
    <inkml:brush xml:id="br0">
      <inkml:brushProperty name="width" value="0.06" units="cm"/>
      <inkml:brushProperty name="height" value="0.06" units="cm"/>
      <inkml:brushProperty name="color" value="#E71224"/>
    </inkml:brush>
  </inkml:definitions>
  <inkml:trace contextRef="#ctx0" brushRef="#br0">131 436 7442,'12'0'2688,"5"2"-2287,-10 6 1,3-6-1,-6 8-239,4-1 0,6 4 1,-4 8-1,0 1-149,-1 0 0,6 7 1,-6 2-1,1 3-66,0 5 1,0-5 0,-6 2 0,6 3-196,2 2 1,-7 0 0,2-5 0,-2-7-16,2-4 1,-4-4 449,4 1 0,-5-12 0,-2-10 0,0-12-95,0-8 0,8-9 0,-1-2 0,-2-3 78,-3-5 0,-2 1 1,3-1-1,1 5-76,4 3 0,6-6 1,-4 8-1,0 3-262,-1 1 0,6-4 0,-6 3 1,1 4-144,0 5 1,4 3 0,-4-6-1,0 3-396,-1 3 0,1 7-363,-3-8 0,-2 3 1070,10-3 0,-10-4 0,4 7 0</inkml:trace>
  <inkml:trace contextRef="#ctx0" brushRef="#br0" timeOffset="358">0 305 9720,'22'-12'0,"2"3"239,5-1 1,5-2 0,9-10-1,3 0-121,5 1 0,2-1 1,6-2-1,-6-3-335,0-2 1,-14 2-1,2 10 1,-7 5-577,-8 3 0,-1-6 793,-4 8 0,-9 0 0,-2 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4:49.930"/>
    </inkml:context>
    <inkml:brush xml:id="br0">
      <inkml:brushProperty name="width" value="0.06" units="cm"/>
      <inkml:brushProperty name="height" value="0.06" units="cm"/>
      <inkml:brushProperty name="color" value="#E71224"/>
    </inkml:brush>
  </inkml:definitions>
  <inkml:trace contextRef="#ctx0" brushRef="#br0">20 109 8081,'-13'-9'1180,"6"4"1,14-7-1,8 2-907,4 5 0,13 0 0,4 0 0,5-2-694,3 2 1,-1-4-1,3 1 1,3 4-1049,1 1 1469,1 3 0,3-10 0,1-2 0</inkml:trace>
  <inkml:trace contextRef="#ctx0" brushRef="#br0" timeOffset="816">1065 87 8077,'-22'0'-38,"0"0"183,0 0 1,13 0 0,9 0 0,14 0 238,13 0 0,0 0 1,9-2-1,3-3-1604,2-2 1220,2 0 0,1-3 0,-1-2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3:40.229"/>
    </inkml:context>
    <inkml:brush xml:id="br0">
      <inkml:brushProperty name="width" value="0.06" units="cm"/>
      <inkml:brushProperty name="height" value="0.06" units="cm"/>
      <inkml:brushProperty name="color" value="#E71224"/>
    </inkml:brush>
  </inkml:definitions>
  <inkml:trace contextRef="#ctx0" brushRef="#br0">322 676 8344,'0'-22'-16,"3"0"0,2 0 472,2 1 0,0-1 174,-7 0 1,-2 10 0,-8 5-374,-12 4 1,1 8-1,-8 7 1,2 12 2,-2 8 0,2 4 0,-7 10 1,3 5-185,4 7 1,3-2 0,5-1 0,2-1-391,2-6 1,10-2-1,1-7 1,8-10 8,11-15 0,7-11 0,7-13 1,7-12 33,5-12 0,0-17 0,-2-7 0,-5-4-49,-3-4 1,6 1-1,-11 0 1,-4-1 205,-5 1 1,-12 0-1,2 2 1,-4 0 99,-3-3 1,-10 16 0,-5-8 0,-4 12 211,-3 9 1,0-1 0,3 8 0,2 6 310,3 7 1,9 13 0,-2 16-168,4 9 0,3 18 0,0 2 0,0 10 143,0 5 0,7 4 0,3 10 0,0 5-400,-1 3 0,8-6 0,-5 8 0,3 2-796,-1 3 0,3-7 0,10-6 0,2-6-58,-2-8 0,4-12 1,-2-15 768,-2-7 0,7-7 0,0-17 0</inkml:trace>
  <inkml:trace contextRef="#ctx0" brushRef="#br0" timeOffset="130">693 763 8257,'-10'-12'1102,"8"2"0,-8 20 0,12 4 0,3 6-1049,2 1 1,10 1 0,-2 0 0,4 0-893,3 0 1,0 2 0,0 2 838,-1 3 0,1 0 0,0-7 0</inkml:trace>
  <inkml:trace contextRef="#ctx0" brushRef="#br0" timeOffset="263">802 523 8257,'-29'-21'0,"2"-1"289,8 0 1,-1 0-1368,13 0 1078,0 10 0,16 12 0,3 12 0</inkml:trace>
  <inkml:trace contextRef="#ctx0" brushRef="#br0" timeOffset="530">1237 523 8169,'-34'0'0,"3"0"544,-1 0 0,15 0 0,-4 0 1,1 3 130,1 4 0,0 12 1,4 10-1,8 0-619,4 3 1,6-1 0,4 8-1,8-5-178,4-3 0,5-2 0,3-7 0,4 2 115,3 5 0,-7-12 0,2 5 0,-5-5 86,-2-5 1,-8 8 0,-2-6 62,-2 5 1,-5 3-1,-13 0 1,-6-3-158,-5-4 1,-6 4 0,-1-4 0,-3 2-1606,2-3 0,3 3 1620,2-10 0,-9 1 0,-3-8 0</inkml:trace>
  <inkml:trace contextRef="#ctx0" brushRef="#br0" timeOffset="713">1629 1 8253,'0'21'125,"0"1"1,0 7-1,0 3 1,0 2 431,0 4 1,0 6-1,0 7 1,2 4-368,6 1 0,1 9 1,8-2-1,-5 10-618,-2 4 0,0-7 0,-5 1 428,2-11 0,0-16 0,-7-13 0</inkml:trace>
  <inkml:trace contextRef="#ctx0" brushRef="#br0" timeOffset="913">1324 545 8111,'0'-22'563,"10"1"0,4 1 0,8 3-700,7 3 1,7 6 0,13-4-1,4 3 279,3 4 1,-1 2 0,3 3 0,-7 3-840,-5 4 0,3-2 697,-6 9 0,6 1 0,-16 7 0</inkml:trace>
  <inkml:trace contextRef="#ctx0" brushRef="#br0" timeOffset="1230">2108 545 8111,'-22'0'304,"1"0"0,-1 0 0,-2 3 1,-3 1 643,-2 4 1,0 9 0,7-1 0,0 9-255,1 4 0,1 2 0,3-4 0,5 4-930,3 3 0,1-7 0,8 4 1,3-2-175,4 0 1,0-2 0,13-13-1,4-4-74,0 0 1,0-8-1,0 3 1,3-10-171,2-9 0,0-6 0,-7-1 0,0-1 662,-1 0 1,-6 7-1,-3 1 1,0-1 1159,0 3 1,-5-7 10,8 4 1,-8 6-820,8 1 0,-3 8 1,5 8-1,-5 6-583,-2 6 0,-1 1 0,-4 1 1,5 0-1310,2 0 0,-5-3 1532,8-4 0,-1 4 0,8-7 0</inkml:trace>
  <inkml:trace contextRef="#ctx0" brushRef="#br0" timeOffset="1613">2391 785 8032,'0'21'160,"0"1"0,0 7 0,0 0 647,0-2 1,0-3 603,0-2-1108,0-10 0,0-12 0,0-15 0,0-4-149,0-3 0,7-7 0,1 0 0,-3 0 76,-3-2 0,5 7 1,1-6-1,-4 6 44,-1 3 1,4-1 0,3 2-352,2 6 0,-5-3 1,8 10-3,2 2 0,2 5 0,3 7 0,-1 10-142,1 10 0,0-1 1,-3 11-1,-2 1-509,-2 3 1,-1-4 0,8-3 729,0-3 0,0 8 0,-1-5 0</inkml:trace>
  <inkml:trace contextRef="#ctx0" brushRef="#br0" timeOffset="2030">2892 632 8032,'-14'0'355,"-1"0"1027,-2 0 1,5 0-847,-3 0 0,3 3 0,-5 4-445,3 7 0,9 6 0,-2 2 0,4-1-122,3 1 1,3-3 0,4-2 0,8-2-70,4 2 1,3-5 0,0 0-1,2-2 43,5-5 0,-3-3 0,11-4 1,-1-6 42,-2-6 0,5-6 0,-8-4 1,0-2-42,1-3 0,-3-8 1,-10 6-1,-2-3 136,-2-5 0,-10 8 0,2 2 0,-7 5 63,-7 2 1,-8 0 0,-12 3 0,-4 4 342,-3 8 0,-2 14 0,-8 8 0,3 4 35,5 3 0,-3 2 1,10 3-1,2 4-77,3 3 0,12-5 1,5 5-1,5 0 24,2 0 1,4-1-1,8 6 1,15-5-248,12-3 0,2 6 0,17-8 1,2-5-406,3-7 0,10 0 0,0-10 0,-3-2-755,-3-3 0,-11-4 1,-5-3 937,-5-2 0,-12-20 0,-3 3 0</inkml:trace>
  <inkml:trace contextRef="#ctx0" brushRef="#br0" timeOffset="2213">3828 959 8107,'15'0'1178,"-3"-3"2695,-2-4-3508,7 5 1,-5-18-366,10 6 0,-10-5 0,-3-3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3:43.612"/>
    </inkml:context>
    <inkml:brush xml:id="br0">
      <inkml:brushProperty name="width" value="0.06" units="cm"/>
      <inkml:brushProperty name="height" value="0.06" units="cm"/>
      <inkml:brushProperty name="color" value="#E71224"/>
    </inkml:brush>
  </inkml:definitions>
  <inkml:trace contextRef="#ctx0" brushRef="#br0">194 1 8124,'-22'0'283,"0"0"1,8 2 0,-1 3-1,1 7 183,2 8 0,-8 6 0,8 18 0,-2 2 62,-1 5 1,8 12 0,-5 9 0,2-2-25,5-2 1,13-5 0,6-5-1,10-7-105,13-5 1,1-12 0,20-8-1,5-9-376,7-9 1,8-6-1,7-2-23,-6 0 0,6-10 0,-8-2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3:44.209"/>
    </inkml:context>
    <inkml:brush xml:id="br0">
      <inkml:brushProperty name="width" value="0.06" units="cm"/>
      <inkml:brushProperty name="height" value="0.06" units="cm"/>
      <inkml:brushProperty name="color" value="#E71224"/>
    </inkml:brush>
  </inkml:definitions>
  <inkml:trace contextRef="#ctx0" brushRef="#br0">586 850 8345,'-19'22'587,"4"0"0,6 2 0,9 5 0,0 7-242,0 5 1,0 13 0,0 4 0,0 7-133,0 8 1,7-6 0,3 3 0,-1-9-472,1-10 0,7-8 1,-5-6-1,2-11-513,1-9 1,-8-7 770,8-10 0,-10-10 0,4-2 0</inkml:trace>
  <inkml:trace contextRef="#ctx0" brushRef="#br0" timeOffset="616">20 872 8042,'-12'2'493,"5"6"1,21-6 0,10 5-1,10-4-495,12-3 1,0-8 0,12-4 0,3-5 1,2-7 0,2-2 0,0 4 0,-2 0 15,-5 0 1,-5 8 0,-11 2-1,-4 2 85,-1 5 0,-13 15 1,0 9-1,-9 10 81,-6 5 0,6 2 0,-6 5 1,1-2-127,0-3 1,-3 3-1,-7 10 1,2 4-33,6 2 1,-6-6 0,5 2 0,-4-5-75,-3-3 1,0-7-1,0-2 1,-3-2-43,-4-6 1,5-9 0,-8-5 0,0-2 246,-4-5 1,2-5 0,0-7 0,0-8 135,-1-4 0,6-3 0,-5-2 1,2-3-151,6-2 1,1 0 0,6 7 0,1-2-218,4-5 0,9 12 0,-3-2 0,5 7-84,3 7 0,0 3 0,2 2 0,3 2 70,2 5 1,7 15-1,-7 14 1,0 8 0,3 7 1,-6-5 0,8 4 0,0-4 62,0-2 1,-5-3-1,5-7 1,-3-12 150,-4-13 0,4-6 1,1-8-1,-1-7-31,1-10 1,4-14 0,-7 0-1,0-8 89,3-7 1,-8 5 0,2-5 0,-6 5-110,-6 3 0,-9 7 0,2-1 1,-7 1-140,-7 2 0,-7-2 1,-13 12-1,-5 7-98,-1 5 1,4 4 0,-5 11 0,0 6 298,0 13 1,7 10-1,-2 11 1,5 1 93,2-1 1,10 3 0,5 3 0,5 1 77,2-1 1,2-3 0,5-5-1,13-2-451,13-3 0,13-9 1,22-1-1,7-6-644,12-6 788,0-9 0,-29-4 0,1-2 0,-4-5 0,1 0 0</inkml:trace>
  <inkml:trace contextRef="#ctx0" brushRef="#br0" timeOffset="1083">3047 894 7643,'-19'-15'12,"4"1"1,-4 9 0,4-2-1,-4 4 318,-3 3 0,0 0 1,0 3-1,1 4 97,-1 7 0,0 8 1,0 5-1,1 4-235,-1 3 0,2 2 1,6 8-1,7-1-40,4 1 1,3-8 0,3-2 0,4 0-46,7 0 0,8-5 0,5 5 0,2-3 40,-3-4 0,-1-10 1,-6-3-1,-2 3 134,-3 3 1,-9-6-201,3 1 1,-16-10-1,-9 2-448,-9-5 0,2-4 0,-5-5 0,2-6-2,-2 1 1,5-7 0,-5 4 0,4-6-545,4-8 1,-1 2 0,3-9 912,4-3 0,-4-12 0,7-4 0</inkml:trace>
  <inkml:trace contextRef="#ctx0" brushRef="#br0" timeOffset="1416">2938 480 8000,'22'0'381,"-8"0"1,1 0 132,2 0 0,2 10 0,3 4 1,0 8-175,-1 7 1,-6 7-1,-1 13 1,3 4-33,3 2 1,-6 4 0,-2 6 0,-2 3-162,-5 4 1,-3-2 0,-2 8 0,0-3-202,0-5 0,-9-12 0,-6-10 0,-4-6-40,-3-6 0,7-19 0,1-3 217,-3-9 1,7-14-1,3-8 1,5-10-85,2-9 0,0 2 0,2 0 0,5 0 107,8 0 1,-1 0 0,6-2-1,4 7 50,0 5 0,3 9 1,-1 3-1,6 2-91,2 6 0,-5 4 0,5 7 0,-1 7-405,1 6 0,-7 9 0,2 2 0,-5 3-778,-2 5 0,0-5 1,0 0-1,-3-1 99,-5 1 0,3-14 0,-7-1-398,2-7 1377,3-5 0,6-16 0,1-3 0</inkml:trace>
  <inkml:trace contextRef="#ctx0" brushRef="#br0" timeOffset="1783">3678 1329 8000,'12'-31'-4,"-2"7"1,-10-5-1,0 2 227,0-2 0,0 5 0,-2-5 383,-6 4 1,-4 11-1,-9 2-83,-1 2 0,2 13 0,4 13 1,1 9-336,-2 4 0,7 9 1,1-1-1,1 1-207,1-1 0,0 1 0,9-9 1,3-2 76,2-3 0,10-4 0,-2-3 0,4-5 69,3-3 0,0-1 1,0-8 108,-1 0 0,1-3 0,-2-4 0,-6-8 111,-7-4 1,3-3 0,-3 1-261,-2-1 0,0 2-322,2 6 0,-4 7 80,4 14 0,-5 5 0,-2 10 1,0 0 10,0-1 0,0 8 0,0 0 0,0 0 210,0 3 0,0-8 1,3 3-1,2-8 429,2-4 0,0-13 0,-7-2-244,0-12 0,7-10 0,3-9 1,2-10-256,5-8 1,-5-11 0,3 2 0,4-5-470,8-3 0,-3 3 0,5 5 1,-3 8-335,3 4 1,-4 14 0,4 10 0,-5 13-1956,-2 6 2762,-1 3 0,1 29 0,0 8 0</inkml:trace>
  <inkml:trace contextRef="#ctx0" brushRef="#br0" timeOffset="2099">4506 219 7562,'0'43'1070,"2"3"1,3 7 0,2 13-659,-2 11 1,5 20 0,-5-44 0,0 0 0,-1 5 0,1 0-293,0 3 1,0-1 0,-1 4 0,-1 1 0,-2 0 0,-2 0 0,1-4 0,0-1-685,0-2 1,0-2 0,0 34 0,0-11-2916,0-8 3479,0-35 0,-9-17 0,-4-31 0</inkml:trace>
  <inkml:trace contextRef="#ctx0" brushRef="#br0" timeOffset="2906">4266 959 8258,'-12'-10'438,"3"5"0,9-9-116,0-3 1,17 0 0,7 0 0,10 3-371,12-3 1,0 5 0,9-1 0,1 4-319,-1 4 0,1-5 0,2 5 0,-7 5-91,-5 5 0,-10 15 1,-2-1-1,-5 10 236,-9 5 1,-8-5-1,-12 7 1,0 1 255,0-4 0,-8 9 1,-1-6-1,-3 3 278,-5-3 1,5-2-1,-1-8 1,1 6 829,0 2 0,7-8 0,-2 3-586,5-4 0,4-6 0,5-2 1,8-5-251,4-2 1,3-3 0,0-7 0,2 0-112,5 0 1,-2-12-1,7-8 1,-3-6-96,-4-1 0,4-4 0,-4-1 0,-5 1-304,-6-1 0,-11-4 1,3 5-1,-6-1 82,-2 1 0,-2 2 1,-6 9 158,-6 6 0,-6 4 0,-1 10 0,-1 3 285,0 4 0,-7 12 0,0 13 0,5-1-249,7 0 1,0 6 0,10-8 0,2 0-576,2 2 1,3-6 0,3 4 0,4-8-197,8-6 0,14-5 0,7-10 0,7 0-159,8 0 0,-2-13 1,9-8-1,2-16 539,3-11 0,-7 2 0,-5-7 1,-8 2 928,-7 0 0,-4 3 0,-13 9-55,-4 3 0,-8 12 0,-17 2 0,-9 12 584,-8 8 1,-4 7 0,4 7 0,-2 9-409,3 4 0,2 8 0,4 6 0,6 7-632,6 5 0,6 2 0,2-4 0,0 1-125,0-1 1,10 4 0,2-5-1,2-4-52,1-5 0,-3-13 0,5 3 0,-5-4 77,-2-4 0,-3-6 0,-10-3-276,-4-2 1,-7-3 0,-13-7 0,-2 0-1009,2 0 0,3-10 1,2-2 1282,1 0 0,9-17 0,2 5 0</inkml:trace>
  <inkml:trace contextRef="#ctx0" brushRef="#br0" timeOffset="3533">7228 567 8014,'-22'0'73,"3"-2"0,2-3-1775,2-2 1702,11-1 0,-16 8 0,8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3:55.941"/>
    </inkml:context>
    <inkml:brush xml:id="br0">
      <inkml:brushProperty name="width" value="0.06" units="cm"/>
      <inkml:brushProperty name="height" value="0.06" units="cm"/>
      <inkml:brushProperty name="color" value="#E71224"/>
    </inkml:brush>
  </inkml:definitions>
  <inkml:trace contextRef="#ctx0" brushRef="#br0">110 1111 8076,'-22'0'435,"0"0"1418,0 0-1149,10 0 1,5-3-1,12-4 1,7-10-382,7-9 0,1-8 0,16-10 1,0-2-112,-2-5 1,7 3-1,-7-10 1,0-3-231,-5-1 0,-7-4 0,-8 3 0,-4 0-581,0-2 0,-10 12 1,0-10-1,-15 5-178,-12 2 0,1 8 1,-8-1-1,3 13 595,4 14 1,-5 10-1,3 15 1,3 4 156,2 7 1,-3 16 0,3 8 0,4 11 169,1 9 0,9 0 1,3 5-1,5 4 421,2 1 1,0 2 0,0 1 0,0 4-391,0 2 1,9-7-1,6 0 1,7-7-484,7-5 0,5-12 0,9-2 0,1-13 145,-1-7 0,1-11 0,-1-6 0,1-5 51,-1-2 0,-9-9 1,-5-6-1,-4-4 22,-4-3 0,1 3 0,-3 2 402,-4 2 1,-3 8-106,-5-8 0,-4 13 0,4 2 22,-5 12 1,-2 0-1,0 3 1,3 2-280,4 2 0,-4-5 1,6 1-1102,1 2 0,-5-7 1150,9-3 0,1 5 0,7 0 0</inkml:trace>
  <inkml:trace contextRef="#ctx0" brushRef="#br0" timeOffset="166">698 632 8076,'-22'-20'528,"2"4"34,6 1 1,4 8-733,10-8 1,3 13-581,4 2 0,3 2 0,7 10 750,-3-2 0,1 7 0,6-5 0</inkml:trace>
  <inkml:trace contextRef="#ctx0" brushRef="#br0" timeOffset="666">850 1067 7714,'15'8'9,"-1"-1"1,-7 3-1,8-6 472,2 4 1,2-1 0,3-10 0,0-4-24,-1-7 1,8-6 0,0-1 0,-2-4-300,-3-4 1,-2 3-1,0-8 1,0 0-68,-1 0 0,-8 0 1,-6-4-1,-5 4-17,-2 2 0,0 1 0,-2 4-61,-5-2 0,-6 2 1,-8 13-1,-4 7 359,-4 4 1,5 3-1,-5 5 1,3 7 167,-3 10 0,12 7 0,-5-2 0,5 4-361,5 3 0,2 2 0,10 5 0,0-2-416,0-3 1,5-2 0,7 5 0,12-5-1026,8-3 0,6-4 0,13-13 0,5-6 357,0-6 1,14-7-1,-5-9 1,3-15 541,0-10 1,4-12-1,-2-2 1,-7 0 361,-10 0 0,-19 2 0,-10 7 0,-9 3 136,-5 5 1,-13 4-1,-11 13 1,-8 4 548,-7 8 1,-3 5-1,-4 4 1,5 8 324,-1 12 0,10 2 1,-2 12-1,10 0-605,4-2 1,3 15 0,9-6 0,3 3-114,2 0 0,10 5 0,0 0 0,7-5-106,5-8 0,0 1 0,-9-10 0,-3-2 215,-3-3 0,-11-5 1,-3-4-393,-12-8 0,-10 3 1,-7-3-1,-5-5-1313,0-6 1,-5-1 0,8-7 1303,-3 2 0,7-7 0,-4 5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3:52.508"/>
    </inkml:context>
    <inkml:brush xml:id="br0">
      <inkml:brushProperty name="width" value="0.06" units="cm"/>
      <inkml:brushProperty name="height" value="0.06" units="cm"/>
      <inkml:brushProperty name="color" value="#E71224"/>
    </inkml:brush>
  </inkml:definitions>
  <inkml:trace contextRef="#ctx0" brushRef="#br0">393 740 7719,'0'-21'0,"-3"-1"315,-4 0 1,2 3-1,-9 2 1,-1 2 373,3-2 1,-7 5 0,2 0 0,-7 2-207,-5 6 0,-3 1 1,6 3-1,-3 0-64,2 0 1,3 10 0,2 4 0,0 8-260,0 7 0,3-2 0,5 9 0,6 0-199,6-2 1,2 5 0,0-10-1,0-2-159,0-3 1,10-10 0,4-2 0,5-2-14,3-5 1,10-5 0,4-10 0,5-9-57,3-8 0,-8-11 0,-2 1 1,0-4-113,0-2 0,-8-1 0,3-2 0,-5-2 186,-2-3 1,-10-7-1,-2 7 1,-3 3 50,0 2 0,1-5 0,-8 0 0,0 5 104,0 7 1,-10 1 0,-2 9 0,-3 4 318,1 8 0,7 8 1,-5 11 107,2 5 1,0 8 0,5 14 0,-2 7 229,2 5 1,3 10-1,2 3 1,0-1-320,0 0 0,7 5 0,3-5 1,2 1-385,5-1 0,-5 5 0,2-7 0,3-5-829,3-8 0,1 1 0,1-10 1,0-5-1097,0-7 0,-8-7-63,1-10 2072,-10 0 0,14-10 0,-7-2 0</inkml:trace>
  <inkml:trace contextRef="#ctx0" brushRef="#br0" timeOffset="116">589 675 7988,'2'-22'29,"3"-2"397,2-5 0,1-2 297,-8-6 0,2 16 0,3 16-242,2 10 0,8 14 0,-6 12 0,1 3-304,0 5 1,4 0 0,-4-1 0,2-1-650,5 1 0,2-4 0,1 0 472,-6-2 0,15 6 0,-5-4 0</inkml:trace>
  <inkml:trace contextRef="#ctx0" brushRef="#br0" timeOffset="250">850 414 7988,'-7'-22'-56,"-3"0"1,1 0-89,-1 1 1,-5 6-365,8 1 508,0 9 0,7-5 0,0 10 0</inkml:trace>
  <inkml:trace contextRef="#ctx0" brushRef="#br0" timeOffset="533">1307 414 9197,'-21'-7'0,"-1"-3"700,0-2 0,0 7 0,1-2 0,-1 4 69,0 3 0,0 3 0,0 6-538,1 13 1,9 2-1,2 10 1,3 0-301,-1 0 1,1 0 0,10 5 0,4-6 106,7-1 0,-2 4 0,3-7 0,-1-2 322,-1-3 0,3-2 1,-8 0 616,-3-1 0,-3-6-736,-2-1 1,-10-9 0,-4 2 0,-6-7-1435,-1-7 1,-1-2 0,3-8 0,4 2 1192,8-2 0,-5-2 0,0-3 0</inkml:trace>
  <inkml:trace contextRef="#ctx0" brushRef="#br0" timeOffset="700">1307 22 8505,'3'-12'2777,"2"7"-2176,2 10 1,7 9-1,-4 13 1,0 4-228,0 3 0,6 2 0,-1 10 0,4 3-405,3 2 0,0 7 0,-3-5 0,-4 3-1393,-8 4 1,3 3 1423,-3 2 0,0 1 0,-7-1 0</inkml:trace>
  <inkml:trace contextRef="#ctx0" brushRef="#br0" timeOffset="883">1111 436 8373,'15'-8'0,"-1"-1"273,3-3 1,-2 4 0,4-4 0,6 3 168,-1 4 0,10 0 1,4 0-1,8-2-542,5 2 1,2 2 0,-4 3 0,2 0-2669,-3 0 2768,-2 0 0,-3 10 0,1 2 0</inkml:trace>
  <inkml:trace contextRef="#ctx0" brushRef="#br0" timeOffset="1366">2026 305 8141,'-10'12'309,"-2"-2"27,0-1 1,-7 1-1,4 7 1,-4 0 393,-3 7 1,-2 0-1,-3 10 1,-2 0-198,3 0 1,2 2 0,4 5 0,3-4-607,3-8 1,9-5-1,-2-2-264,4-1 1,13-8-1,7-6 42,9-5 0,-1-11 1,4-6-1,-5-7-287,-2-7 0,-1 5 0,1-5 0,-2 5 448,-6 2 1,3 0 0,-7 3-1,-1 2 1332,1 2-270,7 11 0,-15-4-556,6 16 0,-6 11 0,-2 12 0,0 1-620,0-1 1,7 8-1,1-5 1,-4 0-866,-1-5 1,4-5-1,3-2 1113,2 0 0,2-1 0,8 1 0</inkml:trace>
  <inkml:trace contextRef="#ctx0" brushRef="#br0" timeOffset="1716">2222 414 8123,'0'22'-132,"0"-1"1,0 1 0,0 0-1,0 0 310,0-1 0,0 1 1,0 0-1,0 0 87,0 0 0,0-1 0,0 1 0,0 0 150,0 0 0,0-8 672,0 1-808,0-1 1,0-11-1,0-11 1,0-9-158,0-4 0,0-1 0,0 0 0,0-2-76,0-5 1,0 5 0,0-5-1,2 4 217,6 4 0,-3-1 0,9 3-81,3 4 0,-5-2 0,3 10 1,-1 4 40,-2 8 1,8 3 0,-6 11 0,5 7-454,3 6 1,-7 7 0,-1 9-1,3 3-539,3-3 0,-1-2 1,-2-2 768,-3-1 0,1 1 0,7-1 0</inkml:trace>
  <inkml:trace contextRef="#ctx0" brushRef="#br0" timeOffset="2150">2701 632 7878,'0'14'2155,"0"1"0,0-1-1338,0 8 0,3-3-580,4-4 1,-2 2 0,9-10 0,3-2-217,2-3 0,3-9 0,2-3 0,3-4-59,2-10 1,0-1-1,-7-9 1,0 1-189,-1-1 1,1 0 0,0-5 0,-3 5-23,-4 3 1,2-5-1,-10 6 1,-2 4-16,-3 2 1,-14 4 0,-7 6 445,-8 7 0,-11 16 0,4 11 0,-3 9 222,1 5 0,9 2 0,-2 5 0,5-2 135,2-3 1,8 0-1,2 8 1,2-1-294,5 1 0,13-10 0,9-5 1,12-5-699,14-2 0,3-3 0,12-4 1,3-8-1581,2-5 1,4-4 2030,6-5 0,-5-15 0,7-12 0</inkml:trace>
  <inkml:trace contextRef="#ctx0" brushRef="#br0" timeOffset="2996">2788 0 8222,'-22'10'86,"1"4"0,-1 8 319,0 7 0,0-2 1,1 11-1,1 8 110,6 10 1,-3 7-1,10 2 1,2 3 13,2 5 0,6-6 0,6 3 1,13-9-417,12-10 0,17-8 0,9-6 0,8-8-718,5-5 1,2-5-1,-5-4 605,2-8 0,1 5 0,-8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3:58.591"/>
    </inkml:context>
    <inkml:brush xml:id="br0">
      <inkml:brushProperty name="width" value="0.06" units="cm"/>
      <inkml:brushProperty name="height" value="0.06" units="cm"/>
      <inkml:brushProperty name="color" value="#E71224"/>
    </inkml:brush>
  </inkml:definitions>
  <inkml:trace contextRef="#ctx0" brushRef="#br0">437 85 8392,'-20'-22'17,"6"1"1,-6 6 0,3 3 0,-7 2 481,-5 6 0,0 4 1,5 7-1,-5 10-190,-7 9 1,-3 1 0,3 9 0,7 3-137,4 2 1,4-5 0,1 1-1,6-1-347,6-2 1,6 5 0,2-10 0,2-5-168,6-7 0,4 0 0,12-10 0,3-2 66,2-3 0,7-4 0,-7-5 1,0-10 117,2-10 1,-6 3 0,4-8 0,-5 3 130,-2 0 1,-8-2-1,-2 4 1,0-2 466,0 3 1,-7 1 0,3 4 1385,-6-1-1404,-2 10 1,0 12 0,2 14 0,3 8-111,2 7 1,10-2 0,-2 9-1,4 3-750,3 2 0,2-7 0,3-5 0,4-5 437,3-2 0,12-1 0,10 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4:03.057"/>
    </inkml:context>
    <inkml:brush xml:id="br0">
      <inkml:brushProperty name="width" value="0.06" units="cm"/>
      <inkml:brushProperty name="height" value="0.06" units="cm"/>
      <inkml:brushProperty name="color" value="#E71224"/>
    </inkml:brush>
  </inkml:definitions>
  <inkml:trace contextRef="#ctx0" brushRef="#br0">1 0 8122,'0'24'555,"0"5"0,2 8 7,6 4 1,4 12 0,9 7-1,1 11-284,0 8 1,0-1 0,0 2 0,-3 0-328,-5-3 0,3-2 0,-7-12 0,0-5-493,-1-7 1,-1-8 0,-8-4 0,0-5-361,0-3 1,-3-9 901,-4-7 0,-5-1 0,-10 8 0</inkml:trace>
  <inkml:trace contextRef="#ctx0" brushRef="#br0" timeOffset="300">371 784 8255,'-10'-12'438,"-4"5"0,2 4 0,-3 6-11,-2 4 1,8 5 0,-1 12-1,3 3-149,0 2 1,-1 7 0,8-4 0,0-1-102,0 1 1,8-1 0,1-7-1,3 0 22,5-4 1,5-13 0,5 0 0,2-7-36,-3-7 1,-2-8 0,-2-11 0,0-6-337,0-1 1,-8 3 0,-2-3 0,-2-1-7,-5 0 0,-3 7 0,-2-4 0,-2 2-498,-5 0 0,2 7 0,-7 7-792,2-1 0,-7 6-449,3 3 1917,4 4 0,0 13 0,10 2 0,0 10 0</inkml:trace>
  <inkml:trace contextRef="#ctx0" brushRef="#br0" timeOffset="566">545 784 8255,'20'15'-22,"-6"-1"1,3-7-1,-10 8 1,1-1 178,1-2 0,-6 8 0,6-6 0,-1 6 191,-1 1 0,0-6 0,-7 0 0,0 1 0,0 4 1,0 2 0,0-1 0,0 1 74,0 0 1,0-8 0,0 1 388,0 2-562,-9-7 0,-1-3 0,-5-14 1,8-8-326,5-4 1,2-6 0,0-1 0,2-6-38,5-1 1,-2 6 0,7-2 0,0 5-211,0 2 0,3 0 0,7 3-85,0 4 0,7 6 1,0 11 100,-3 5 0,-2 13 1,-4 11-1,-3 3-231,-3 5 0,-9 2 0,5 2 0,-3-2-1006,0-4 1543,10 4 0,-5-7 0,10 9 0</inkml:trace>
  <inkml:trace contextRef="#ctx0" brushRef="#br0" timeOffset="950">1351 719 8255,'-2'-41'0,"-6"4"461,-6 8 1,-5-2-1,-3 2 1,0 2 286,0 3 0,0 12 1,-2 5-1,-2 4-469,-3 3 1,0 10 0,7 7-1,2 7-219,6 5 0,-3 12 0,10 0 0,2 8-88,2-1 1,3-2 0,3 0-1,4 2-35,8 3 1,-3 7-1,2-7 1,3 0 100,3 2 0,1 0 0,1 8 0,0-3 73,0 2 1,-10-4 0,-5 2 0,-5 0 129,-2-2 1,-2 4-1,-8-9 1,-11-5-88,-13-7 0,-7-8 1,-3-11-1,0-6-205,1-7 1,-1-7 0,3-9 0,5-11-266,7-6 1,7-15-1,8 0 1,6-8-52,6 1 1,12 2-1,7 2 1,9 1 33,10-1 1,15 3-1,7 2 1,5 5 143,3 3 1,1-5 0,3 7 0,5 4-291,3 8 1,-6 1-1,6 8 1,-3 1 478,-5-3 0,-2 8 0,-3-8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9:34.963"/>
    </inkml:context>
    <inkml:brush xml:id="br0">
      <inkml:brushProperty name="width" value="0.06" units="cm"/>
      <inkml:brushProperty name="height" value="0.06" units="cm"/>
      <inkml:brushProperty name="color" value="#E71224"/>
    </inkml:brush>
  </inkml:definitions>
  <inkml:trace contextRef="#ctx0" brushRef="#br0">22 414 8561,'0'-22'850,"0"1"-364,0-1 0,0 12 19,0 10 0,0 12 0,0 17 0,0 8 35,0 4 1,0 5 0,0 5 0,0 7-223,0 5 1,3 2 0,1-2 0,4-3-195,-4-2 1,6-9 0,-3-1-1,1-9 402,1-10 1,-6-12 0,6-5 29,1-2 1,-5-22-1,7-18 1,0-8-257,0-6 0,0-7 0,5-2 0,-5-2-126,-2-6 1,7 1 0,-5-1-1,3 5-560,-1 3 1,-2-2 0,3 9 0,-6 7-1810,1 5 0,-7-2-3192,4 7 4079,-5 9 0,-2 23 0,-2 16 1308,-5 8 0,-6 11 0,-8-4 0</inkml:trace>
  <inkml:trace contextRef="#ctx0" brushRef="#br0" timeOffset="350">153 545 10826,'0'22'847,"2"-1"0,3 4 0,2 1-241,-2 3 1,7 10 0,3 0 0,4 7-309,3 5 0,0-8 0,-1-7 0,1 1-116,0-3 1,2-3-1,3-12 1,2-4 196,-3-8 0,-1-7 0,-1-7 0,2-10-20,3-10 1,1 1-1,-6-13 1,2-5-185,3-4 0,0-5 1,-7 4-1,0-1-164,0 1 0,-3 1 0,-2-1 0,-2 1-738,1 7 0,-6 0 1,-3 12-1,-2 5-2593,3 7 2002,-6-3 1,8 20-1,-10 0-1811,0 12 3129,0-2 0,-10 19 0,-2-5 0</inkml:trace>
  <inkml:trace contextRef="#ctx0" brushRef="#br0" timeOffset="633">0 66 9850,'22'0'614,"0"-7"0,2-1 1,8 3 179,11 3 1,13 0 0,19-3 0,12-2-311,12 2 0,-2-5 1,-3 3-1,-7 2-846,-7 3 1,-10 2 0,-16 0-869,-11 0 1,-14 2 1229,0 5 0,-14-4 0,-6 6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3.764"/>
    </inkml:context>
    <inkml:brush xml:id="br0">
      <inkml:brushProperty name="width" value="0.08571" units="cm"/>
      <inkml:brushProperty name="height" value="0.08571" units="cm"/>
    </inkml:brush>
  </inkml:definitions>
  <inkml:trace contextRef="#ctx0" brushRef="#br0">458 61 8287,'-12'-22'666,"-7"1"0,14 8 0,-7 9 0,2 8-292,5 11 0,-4 4 0,2 5 1,-1 6-70,-1 6 0,4 7 0,-7 6 0,0 4 4,-1 3 0,-1 11 0,-8 16 1,0 9-184,11-42 0,1 1 0,-1 8 0,0 1 0,-1 4 0,0 2 0,-1 5 0,-1 1-69,0 3 1,-1 0 0,-1 6 0,1 0 0,2 1 0,1 1 0,0-1 0,0 0-140,2-1 0,1-2 1,1-6-1,1-1 1,0-2-1,0-2 1,2-2-1,3-1 51,0-3 1,1-1-1,1-2 1,0-2 0,1-5-1,1-2 1,5 44 55,7-4 1,13 4-1,4 1 1,3-6-203,5-7 1,4 1-1,8-13 1,10-5-23,9-4 1,0-6 0,10 1 0,2-10 94,3-7 0,-37-25 0,1-2 1,1 2-1,1-1 0,1-3 1,0-1 107,-1-1 1,0-1 0,2-4 0,0-1 0,47 5 0,-50-6-1,1-2 212,0-3 1,0 1 0,41 0 0,0-4 0,-10 4 96,-9 3 0,-8 0 0,-7 0 1,-10-2-39,-9-5 0,0 4 0,-10-4 0,-5 2-97,-7-2 0,2 2 0,-4-9-844,4-3 0,-4-3 0,-3-1-377,-2-1 0,-3 0 0,-7 0-620,0 1 1,0 6 1683,0 0 0,0 1 0,0-8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4.181"/>
    </inkml:context>
    <inkml:brush xml:id="br0">
      <inkml:brushProperty name="width" value="0.08571" units="cm"/>
      <inkml:brushProperty name="height" value="0.08571" units="cm"/>
    </inkml:brush>
  </inkml:definitions>
  <inkml:trace contextRef="#ctx0" brushRef="#br0">80 23 8939,'-19'-3'0,"2"-2"1088,2-2 0,8 0 69,-7 7-777,9 0 0,2 2 0,13 3 0,5 5-153,9 2 1,-2 2-1,9 6 1,1-3-167,4-3 1,-2 1-1,2 4 1,0-2-43,-2-2 0,5-8 0,-8 7 0,3 1 54,5-3 0,-8 5 0,-2-10 1,-4 0 226,-4 3 1,1-8-1,-3 8 5,-4 0 0,-5-5 0,-10 9 0,-3 3 82,-4 3 0,-15 1 0,-14 3 0,-5 3-279,-3 2 1,-2 10 0,-2-3 0,-1 5-355,8 3 1,-2-8-1,9 0 1,0 3-662,5 2 0,7-7 0,8-5 0,6-5 907,6-2 0,12 0 0,2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4:49.713"/>
    </inkml:context>
    <inkml:brush xml:id="br0">
      <inkml:brushProperty name="width" value="0.06" units="cm"/>
      <inkml:brushProperty name="height" value="0.06" units="cm"/>
      <inkml:brushProperty name="color" value="#E71224"/>
    </inkml:brush>
  </inkml:definitions>
  <inkml:trace contextRef="#ctx0" brushRef="#br0">0 110 8081,'0'-15'169,"0"1"1486,0-3-899,0-3 0,3 11-353,4 9 0,-5 17 0,6 14 1,-3 0-245,2 1 1,-2 9 0,7 0 0,0 8-85,0-1 1,-7 5 0,4-2 0,-1-3-253,-1-2 0,7-12 0,-6-5 1,-1-7 843,3-7 0,-5-6-282,9-9 1,-7-17 0,8-7 0,-1-7 18,-2-8 0,8-2 0,-6-3 0,6 3-359,1 5 1,1-5 0,0 7 0,0-2-606,0-1 1,-1 11-1,-1-6 1,-3 3-771,-3 0 1,-2 7-1,3 8 1330,-8-3 0,5-2 0,0-3 0</inkml:trace>
  <inkml:trace contextRef="#ctx0" brushRef="#br0" timeOffset="416">632 502 8096,'-12'9'1873,"0"-6"-1810,4 4-1642,6-5 1579,-8-2 0,10 0 0,0 0 0</inkml:trace>
  <inkml:trace contextRef="#ctx0" brushRef="#br0" timeOffset="817">937 131 8491,'0'-21'4154,"0"-1"-3810,0 10 0,0 12 1,0 14-1,0 6-233,0 1 1,0 8 0,2 0 0,3-2-203,2-3 1,3 3-1,-5-3 1,4-5-336,4 1 0,-1-8 1,5 0-1,-3-2 138,3-5 0,2-3 0,3-2 1,0-2 47,0-6 0,-3-4 0,-2-10 0,-2-2 67,1-5 1,-3 5 0,-1-5-1,-3 5 4,-4 2 0,5 0 0,-3 0 460,-2 1 134,-3 9 1,-4 4-1,-3 16 1,-2 8 91,2 11 0,-5-3 1,3 5-1,2-4-211,3-4 1,2 1 0,0 0-1,2 0-559,5-1 0,-2-6 0,10-3 1,2-2-735,2-5 1,-2-3-1,2-2 987,6 0 0,1-10 0,-4-2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4.715"/>
    </inkml:context>
    <inkml:brush xml:id="br0">
      <inkml:brushProperty name="width" value="0.08571" units="cm"/>
      <inkml:brushProperty name="height" value="0.08571" units="cm"/>
    </inkml:brush>
  </inkml:definitions>
  <inkml:trace contextRef="#ctx0" brushRef="#br0">348 23 8176,'-9'-13'1409,"4"4"-788,-10 9 1,1 9 0,-5 6 0,2 7-386,2 7 0,8 5 0,-8 12 0,-2 2-323,-2 3 1,4 2 0,1-5-1,-3 6-209,-2 1 1,4-6 0,3-1 0,0-9-1267,0-10 1,5-5 1033,-8-2 0,8-10 1,-5-10-1,2-11 528,5-13 0,3-5 0,-8-4 0,-2-3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4.881"/>
    </inkml:context>
    <inkml:brush xml:id="br0">
      <inkml:brushProperty name="width" value="0.08571" units="cm"/>
      <inkml:brushProperty name="height" value="0.08571" units="cm"/>
    </inkml:brush>
  </inkml:definitions>
  <inkml:trace contextRef="#ctx0" brushRef="#br0">22 206 8043,'-2'-36'-29,"-6"-1"1,6 11-1,-5-3 1,4 4 682,3 4 0,0 6-97,0 1 1,0 11-1,0 6-139,0 16 1,10 3 0,4 9 0,6 1-32,2 4 0,-1 5 1,4 3-1,1-1-353,3 1 0,10-3 1,-5-2-1,2-3-725,0 3 0,1-6 0,4 1 0,-2-2 691,-3-6 0,0-1 0,8-4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5.606"/>
    </inkml:context>
    <inkml:brush xml:id="br0">
      <inkml:brushProperty name="width" value="0.08571" units="cm"/>
      <inkml:brushProperty name="height" value="0.08571" units="cm"/>
    </inkml:brush>
  </inkml:definitions>
  <inkml:trace contextRef="#ctx0" brushRef="#br0">0 1 7851,'2'12'919,"6"-5"0,4-4 0,12-3-726,5 0 0,-2 0 1,9 0-1,0 0-694,-2 0 0,7 0 0,-4 0 501,4 0 0,-7-10 0,-3-2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5.755"/>
    </inkml:context>
    <inkml:brush xml:id="br0">
      <inkml:brushProperty name="width" value="0.08571" units="cm"/>
      <inkml:brushProperty name="height" value="0.08571" units="cm"/>
    </inkml:brush>
  </inkml:definitions>
  <inkml:trace contextRef="#ctx0" brushRef="#br0">1264 807 8043,'-3'12'-135,"-2"-3"451,-2 1 1,0 2-1,7 10 1,0 0 41,0-1 1,0 8 0,0 3-1,0 2-412,0 4 1,9-4 0,4 0 0,1 0 53,1 0 0,-1 2 0,8 8 0</inkml:trace>
  <inkml:trace contextRef="#ctx0" brushRef="#br0" timeOffset="1">0 23 8284,'25'-13'389,"4"6"1,7 5 0,17 2-1,13 0 54,11 0 0,15 7 0,2 0 1,1-2-491,1-2 1,-6-3 0,2 0 0,-10 0 46,-9 0 0,-15 0 0,-5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6.605"/>
    </inkml:context>
    <inkml:brush xml:id="br0">
      <inkml:brushProperty name="width" value="0.08571" units="cm"/>
      <inkml:brushProperty name="height" value="0.08571" units="cm"/>
    </inkml:brush>
  </inkml:definitions>
  <inkml:trace contextRef="#ctx0" brushRef="#br0">0 1 8112,'10'12'1266,"5"-5"-630,4-4 1,5 4 0,5 0 0,8 0-585,4 3 1,2-7 0,1 4 0,-1-5-473,1-2 0,-1 0 420,1 0 0,0-9 0,-1-4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7.183"/>
    </inkml:context>
    <inkml:brush xml:id="br0">
      <inkml:brushProperty name="width" value="0.08571" units="cm"/>
      <inkml:brushProperty name="height" value="0.08571" units="cm"/>
    </inkml:brush>
  </inkml:definitions>
  <inkml:trace contextRef="#ctx0" brushRef="#br0">327 35 8238,'12'-10'925,"-4"-5"-669,-6 6 0,-2 11 1,0 18-1,-2 9 80,-6 4 1,3 11 0,-9 9 0,-3 3-267,-2 4 0,-3 3 0,0 3 1,0-1-691,0 0 0,-7-2 0,3-5 0,4-9-1806,5-11 2426,3-6 0,-8-20 0,0-2 0</inkml:trace>
  <inkml:trace contextRef="#ctx0" brushRef="#br0" timeOffset="1">1 78 8020,'14'0'0,"-2"3"190,-2 4 1,-1-2 0,-1 9-1,4 3 277,0 3 1,15 9 0,-6 2 0,6 3-192,4 5 0,-4 2 0,9 2 0,3 1-225,2-1 1,0-1 0,-2-4 0,-5-1-306,-3 1 1,-2-4 0,-7 0 0,0-3-1767,0-4 2020,-10-3 0,7-2 0,-7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7.349"/>
    </inkml:context>
    <inkml:brush xml:id="br0">
      <inkml:brushProperty name="width" value="0.08571" units="cm"/>
      <inkml:brushProperty name="height" value="0.08571" units="cm"/>
    </inkml:brush>
  </inkml:definitions>
  <inkml:trace contextRef="#ctx0" brushRef="#br0">0 22 10543,'15'-7'0,"-1"-1"343,3 3 1,5 3 0,7 2 0,7 0-312,5 0 0,3 0 0,2 0 1,2 0-533,3 0 1,0 0 499,-8 0 0,1 10 0,-1 2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7.477"/>
    </inkml:context>
    <inkml:brush xml:id="br0">
      <inkml:brushProperty name="width" value="0.08571" units="cm"/>
      <inkml:brushProperty name="height" value="0.08571" units="cm"/>
    </inkml:brush>
  </inkml:definitions>
  <inkml:trace contextRef="#ctx0" brushRef="#br0">41 44 8148,'-22'0'1146,"10"-9"0,5 6-1033,14-4 1,5 5-1,13 2 1,4-3-205,7-4 1,7 5-1,8-6 1,5 6-736,0 2 0,4 0 826,-9 0 0,9 10 0,-4 2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7.948"/>
    </inkml:context>
    <inkml:brush xml:id="br0">
      <inkml:brushProperty name="width" value="0.08571" units="cm"/>
      <inkml:brushProperty name="height" value="0.08571" units="cm"/>
    </inkml:brush>
  </inkml:definitions>
  <inkml:trace contextRef="#ctx0" brushRef="#br0">325 0 8081,'-24'0'-179,"-2"0"1,-3 0 23,2 0 0,0 10 0,1 5 0,-3 6 545,2 8 0,3 15 0,2 14 0,0 10-104,1 12 0,9 7 0,7-36 0,2 2 1,2-1-1,2 0-186,2 3 0,2 1 0,0-4 0,4 0 0,5 4 0,3-1 0,3-2 0,2-2-240,1-5 1,2-2-1,4 1 1,3 0 0,28 32-1,-26-38 1,2-1-112,3 0 0,2-3 1,2-2-1,1-3-51,3-4 0,0-1 0,2 1 0,2-2 0,3-7 0,1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8.397"/>
    </inkml:context>
    <inkml:brush xml:id="br0">
      <inkml:brushProperty name="width" value="0.08571" units="cm"/>
      <inkml:brushProperty name="height" value="0.08571" units="cm"/>
    </inkml:brush>
  </inkml:definitions>
  <inkml:trace contextRef="#ctx0" brushRef="#br0">0 17 8040,'20'-2'34,"-6"-5"0,6 4 1,-6-2-1,8 10 240,7 10 1,2 14 0,8 10-1,-3 11-122,3 16 0,2 11 0,-20-32 0,-1 2 0,-1 1 0,-1 1 34,-3 0 1,-1 1 0,-2 0-1,-2 2 1,-2 3 0,-2 1-1,-2 2 1,-1 0-142,0 4 0,-3 0 0,-5-3 0,-2 0 0,-3-1 0,-2-2 0,-4-3 0,-2-2-202,-1-3 0,-3-2 1,-29 34-1,0-10 1,3-12-695,2-14 1,12-10 0,5-13 850,5 1 0,12-10 0,4-4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05.845"/>
    </inkml:context>
    <inkml:brush xml:id="br0">
      <inkml:brushProperty name="width" value="0.06" units="cm"/>
      <inkml:brushProperty name="height" value="0.06" units="cm"/>
      <inkml:brushProperty name="color" value="#E71224"/>
    </inkml:brush>
  </inkml:definitions>
  <inkml:trace contextRef="#ctx0" brushRef="#br0">22 284 8290,'10'-12'1103,"-8"0"-469,5 4 0,-2 4 0,2-9 0,8 4-188,4 4 1,3 3 0,2 2 0,5 0-373,8 0 0,-3 2 1,2 3-1,3 2-728,2-2 0,2-3 0,-2 1 0,-4 2-474,-8 2 1,-5 0 1127,-2-7 0,-1-10 0,1-2 0</inkml:trace>
  <inkml:trace contextRef="#ctx0" brushRef="#br0" timeOffset="250">174 1 8090,'-14'0'376,"-1"0"1,13 0-60,2 0 0,2 0 0,13 0 0,2 0-6,2 0 0,3 0 1,0 0 112,0 0 0,-8 0-189,1 0 1,-13 0-336,-2 0 1,-10 0-1,-11 0 1,-1 0-283,0 0 0,-7 0 0,-2 0 1,-1 0-1155,1 0 1536,-8 0 0,15 0 0,-8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8.664"/>
    </inkml:context>
    <inkml:brush xml:id="br0">
      <inkml:brushProperty name="width" value="0.08571" units="cm"/>
      <inkml:brushProperty name="height" value="0.08571" units="cm"/>
    </inkml:brush>
  </inkml:definitions>
  <inkml:trace contextRef="#ctx0" brushRef="#br0">1 45 7957,'12'-10'176,"7"7"1,-2-4 26,10 5 1,-1 2 0,8 0-1,2 0-425,6 0 1,-4 0 0,13 0-1,-5 0-1467,-2 0 1689,-1 0 0,10-10 0,3-2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8.769"/>
    </inkml:context>
    <inkml:brush xml:id="br0">
      <inkml:brushProperty name="width" value="0.08571" units="cm"/>
      <inkml:brushProperty name="height" value="0.08571" units="cm"/>
    </inkml:brush>
  </inkml:definitions>
  <inkml:trace contextRef="#ctx0" brushRef="#br0">523 44 7957,'-33'-12'261,"-9"-5"1,9 9 258,-1 4 0,-7 1 1,4 3-1,-1 0 0,-1 0-670,3 0 1,-1 3-1,-4 1 150,5 4 0,-5 9 0,7-5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49.381"/>
    </inkml:context>
    <inkml:brush xml:id="br0">
      <inkml:brushProperty name="width" value="0.08571" units="cm"/>
      <inkml:brushProperty name="height" value="0.08571" units="cm"/>
    </inkml:brush>
  </inkml:definitions>
  <inkml:trace contextRef="#ctx0" brushRef="#br0">0 88 8024,'24'-2'-62,"5"-6"0,-2 6 0,12-5 0,7 4 635,9 3 0,18 0 0,9 0 0,8 0-232,4 0 1,-41 0 0,1 0-1,-2 0 1,2 0 0,4 0 0,0 0-172,3 0 1,-1 0 0,-3-1-1,0 0 1,1-1 0,0-1-1,-4-1 1,-2 1-423,43-2 1,-11-5-1,-23 3 1,-10 2-1465,-15 3 1716,-9 2 0,-15-10 0,-3-2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50.084"/>
    </inkml:context>
    <inkml:brush xml:id="br0">
      <inkml:brushProperty name="width" value="0.08571" units="cm"/>
      <inkml:brushProperty name="height" value="0.08571" units="cm"/>
    </inkml:brush>
  </inkml:definitions>
  <inkml:trace contextRef="#ctx0" brushRef="#br0">0 197 8086,'0'-22'344,"0"0"1,0 8 0,0-1 0,5-2-158,10-2 0,2-1 0,19 3 1,3 3 140,2-3 1,10 7-1,-1 3 1,1 5-155,2 2 1,-7 0-1,3 0 1,-8 0-113,-5 0 0,-9 9 0,-1 6 1,-6 4-286,-6 3 1,-9 0 0,2 2 0,-7 3-175,-7 2 0,-7 2 1,-15-2-1,-8 5 21,-4 0 1,-2 7 0,-3-7-1,-3 0 206,-2-5 0,3 2 0,12-2 0,7-5 1275,5-7-639,2 3 1,29-20 0,15 2-1,14-9-13,8-5 1,9 0 0,5-5 0,2 5-495,-1 2 1,1 3 0,-7 7 0,0 0-800,1 0 0,-6 2 840,-12 5 0,-4 5 0,-10 10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50.958"/>
    </inkml:context>
    <inkml:brush xml:id="br0">
      <inkml:brushProperty name="width" value="0.08571" units="cm"/>
      <inkml:brushProperty name="height" value="0.08571" units="cm"/>
    </inkml:brush>
  </inkml:definitions>
  <inkml:trace contextRef="#ctx0" brushRef="#br0">194 523 8476,'-7'-15'1883,"-1"1"-1426,-9 9 1,15-2 0,-5 14-1,4 8-135,3 4 0,0 3 1,3-3-1,2-2-158,2-2 1,10-3 0,-3 5-1,6-5-164,1-3 0,1 1 0,0-5 1,0 2-90,0-2 0,-3-5 0,-2-7 1,-3-8 32,3-4 0,3-3 0,-1 0 0,-2 0 191,-3 1 1,1-1 72,7 0 1,0 10-116,-1 5 1,1 16 0,0 11-1,0 9-71,-1 5 1,-6-5 0,-1 7-1,3 0 16,3-2 0,2-2 0,-1-11 169,1 1 0,-3-7 1,-2-3-1,-2-2 1,-1-8 170,-2-7 1,5-14 0,-9-13 0,-1-2-103,3-4 1,-8-11-1,5-1 1,-4 1-300,-3 3 1,7 3-1,0-1 1,-2 0-605,-2 1 1,-3 9-1,0 5 1,2 7-1301,5 8 0,-4-1 1927,4 15 0,-5 15 0,-2 19 0</inkml:trace>
  <inkml:trace contextRef="#ctx0" brushRef="#br0" timeOffset="614">20 414 8023,'0'-22'783,"-3"10"-119,-4 5 1,5 7-265,-6 7 0,8 13 0,5 9 1,2 0-72,-2 2 1,7-4 0,0 9-1,3 3-24,-1 2 0,-6-5 1,6 0-1,1 3-179,-3 2 1,5 3 0,-8-1 0,1 1-102,0-1 0,-3-6 0,-7-3-219,0-3 344,0-2 1,0-19-115,0-10 1,0-10-1,0-12 1,0 1 104,0-1 1,7 0-1,1 0 1,-1 3 28,3 4 1,-8-4 0,8 4 0,-3-4-137,0-3 1,3 1 0,-5-1 0,4 0-98,3 0 1,1 0 0,4 1 0,-5-1-113,-3 0 1,8 0 0,-5 1 0,3-1 39,-1 0 0,-9 0 0,5 3 0,-3 2 467,0 2 40,1 11-647,-8-16 1,0 20 379,0 0 0,2 7 0,3 10 273,2-2 1,8-1 0,-6 8-85,3 0 1,-4-7-1,4-1 1,0 1 117,0-3 0,-5 7 1,8-4-208,2 4 0,-5-5 0,2 1-1026,3 2 1,-7-5-1388,-3 2 0,-2-9 2208,2 3 0,-4 4 0,6 0 0</inkml:trace>
  <inkml:trace contextRef="#ctx0" brushRef="#br0" timeOffset="1106">542 675 8085,'-21'-9'964,"6"6"586,0-4 32,11-5-1143,-6 9 0,12-4 0,3 14-68,2 8 1,10-3 0,-4 3 0,1 2-110,1 2 0,-1-5 0,5 1 0,-2 2-16,-2 2 1,-1 3-1,8 0 136,0 0 0,0-1 0,0 1-246,-1 0 0,-6-10 1,-3-2 562,-2-1-266,7-6 1,-8 4 0,6-14-141,-8-8 1,-5-4 0,1-3 0,2 0-114,2 1 1,3-1 0,-6-2 0,6-3 26,2-2 1,-5-7 0,6 4 0,-4 1 19,-4-1 1,5-4 0,-3 5 0,-2-1-60,-3 1 0,-2-6 0,3 8 0,2 3-111,2 1 1,0-4-1,-7 0-538,0 3 0,0 9-1255,0 2 0,-2 10-1717,-6-2 1,6 7 3452,-5 7 0,4 6 0,3 8 0</inkml:trace>
  <inkml:trace contextRef="#ctx0" brushRef="#br0" timeOffset="3389">346 0 8201,'-50'8'197,"1"-1"0,6-2 539,4-3 1,12 5 442,-2 1-845,15 9 0,14-15 1,17 5-1,9-4 86,11-3 0,13 0 0,8 0 0,8 0-286,6 0 1,-2 0 0,10 0 0,3 0-108,1 0 0,-1 0 1,-1 0-1,0 0-104,-7 0 0,-14 0 0,-11 0 0,-6 0-968,-8 0 0,-16 2-1062,-20 5 2107,-10-4 0,-22 16 0,-1-7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4.615"/>
    </inkml:context>
    <inkml:brush xml:id="br0">
      <inkml:brushProperty name="width" value="0.08571" units="cm"/>
      <inkml:brushProperty name="height" value="0.08571" units="cm"/>
    </inkml:brush>
  </inkml:definitions>
  <inkml:trace contextRef="#ctx0" brushRef="#br0">390 707 8256,'-43'0'349,"-1"0"1,8 0 0,-1 3-1,1 4 372,2 8 0,3 4 0,7 5 1,-3 5-236,-2 7 1,7 6 0,10 1 0,2-2-429,6-4 0,4-6 1,7-9-1,10-3-392,9-4 0,1-6 0,9-9 0,1-2-244,-4-5 1,9-13-1,-6-11 1,3-3-445,-3-5 1,-2-9-1,-8-3 1,3 0 1021,-2-2 0,-10 7 0,-5-5 0,-2 3-181,-5-3 0,-3-2 0,-2-8 0,-2 6 161,-6 1 0,-11-4 0,-10 5 0,2 0 171,3 0 0,2 4 0,1 15 0,1 10 374,6 7 1,4 15-1,10 2 1,0 17 59,0 17 1,0 7 0,0 22-1,0 7-25,0 5 0,10-3 0,4 8 1,3 3-450,-2 1 1,4 1 0,-4-3 0,4-4-294,3-3 1,7-10 0,0-7-1,-3 0-1049,-1-2 0,-4-13 0,1-16 1231,0-10 0,-10-7 0,-2-10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4.765"/>
    </inkml:context>
    <inkml:brush xml:id="br0">
      <inkml:brushProperty name="width" value="0.08571" units="cm"/>
      <inkml:brushProperty name="height" value="0.08571" units="cm"/>
    </inkml:brush>
  </inkml:definitions>
  <inkml:trace contextRef="#ctx0" brushRef="#br0">0 0 10361,'15'24'0,"-3"3"50,-2 2 0,7 7 1,-5-4-1,2 2-384,1 4 0,-1-4 1,8 0 333,0-2 0,0-3 0,-1-8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4.915"/>
    </inkml:context>
    <inkml:brush xml:id="br0">
      <inkml:brushProperty name="width" value="0.08571" units="cm"/>
      <inkml:brushProperty name="height" value="0.08571" units="cm"/>
    </inkml:brush>
  </inkml:definitions>
  <inkml:trace contextRef="#ctx0" brushRef="#br0">131 194 8160,'-22'-41'-59,"0"5"1,3-3 0,2 12-1,5 6 848,2 4 0,1 12-974,1-2 1,6 7 0,-5 7 0,4 7 184,3 6 0,10 11 0,2 3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5.181"/>
    </inkml:context>
    <inkml:brush xml:id="br0">
      <inkml:brushProperty name="width" value="0.08571" units="cm"/>
      <inkml:brushProperty name="height" value="0.08571" units="cm"/>
    </inkml:brush>
  </inkml:definitions>
  <inkml:trace contextRef="#ctx0" brushRef="#br0">240 0 8448,'-21'0'626,"-1"0"0,0 0 0,0 3-148,0 4 0,3 5 0,2 10 0,5 0-178,2-1 0,3 8 0,7 3 1,0-1-141,0 1 0,3 6 0,4-1 0,7 1-312,6-1 0,-1 1 0,0-6 0,-2-1-38,0 1 1,7-6-1,-11-9 1,-1-2-74,-5 2 0,-5 2 171,-2 3 0,-9-10 1,-8-5-1,-8-4-457,-4-3 1,0 0 0,8-3 0,-1-4 548,0-7 0,-9-15 0,-3-5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5.348"/>
    </inkml:context>
    <inkml:brush xml:id="br0">
      <inkml:brushProperty name="width" value="0.08571" units="cm"/>
      <inkml:brushProperty name="height" value="0.08571" units="cm"/>
    </inkml:brush>
  </inkml:definitions>
  <inkml:trace contextRef="#ctx0" brushRef="#br0">1 0 8248,'0'22'-172,"0"2"1,0 5 0,0 5 630,0 0 1,7 14-1,0-2 1,-2 8-92,-2 6 1,-1 5 0,3 8 0,2 7-623,-2 4 1,-3-4 0,1-5 0,2-7-1764,2-12 2017,0-8 0,3-14 0,2-3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4:51.196"/>
    </inkml:context>
    <inkml:brush xml:id="br0">
      <inkml:brushProperty name="width" value="0.06" units="cm"/>
      <inkml:brushProperty name="height" value="0.06" units="cm"/>
      <inkml:brushProperty name="color" value="#E71224"/>
    </inkml:brush>
  </inkml:definitions>
  <inkml:trace contextRef="#ctx0" brushRef="#br0">10 1699 9749,'-10'0'967,"10"0"1,10 0-1,14 0 1,3 0-703,2 0 0,10 0 1,-3 0-1,3 0-541,-3 0 1,5 0-1,-7 0 1,2 0-562,0 0 0,-9 0 837,2 0 0,-5 0 0,-2 0 0</inkml:trace>
  <inkml:trace contextRef="#ctx0" brushRef="#br0" timeOffset="181">511 1503 8035,'-22'0'73,"-7"0"1,0 0 0,2 0 214,3 0 1,-5 0 0,-2 0-1,-1 0-12,1 0 0,-6 2 0,8 3 0,3 2-988,2-2 0,-1-2 712,-4-3 0,5 0 0,-7 0 0</inkml:trace>
  <inkml:trace contextRef="#ctx0" brushRef="#br0" timeOffset="10132">1556 1263 8112,'-2'-21'0,"-6"-1"285,-6 0 0,2 8 1,-3-1 321,-2-2 0,-2 7 0,-3 3 0,0 5-153,1 2 1,-1 2-1,0 5 1,0 8-294,1 4 1,6 10-1,1 3 1,-1 2-215,3 4 1,2 4 0,10-1 0,0-5-101,0-7 0,0 2 0,3-4 0,4-5-257,7-5 0,6-5 0,4 2 0,3-6-31,2-6 0,7-2 1,-5 0-1,1 0-25,-1 0 0,1-2 1,-6-3-1,3-5 466,-2-2 0,7-3 0,0-6 0</inkml:trace>
  <inkml:trace contextRef="#ctx0" brushRef="#br0" timeOffset="10498">1905 1198 8058,'0'-22'-209,"0"1"866,0-1 1105,-10 10 1,5 2-1332,-10 10 0,11 10 0,-6 4 1,3 6-363,-1 1 1,1 8 0,7 3 0,0-1-49,0 1 0,7-1 1,3-4-1,2-1-434,5-6 1,-5 2 0,3-10 0,2 0 17,2-5 0,3-5 1,0-2-1,-3-2 61,-4-5 1,4-5 0,-5-10-1,6 0 156,2 0 0,-8-7 1,-2-2-1,0-1-2,0 1 0,-7 2 0,2 7 184,-4 0 494,-3 1 1,0 11-250,0 10 1,0 10 0,-3 11 0,-1 1 53,-4 0 0,1 0 0,9-1 1,3 1 126,3 0 0,9-3 0,-3-2 0,5-5-1066,3-2 0,0-3 0,2-7 0,3-2 636,2-5 0,0-5 0,-7-10 0</inkml:trace>
  <inkml:trace contextRef="#ctx0" brushRef="#br0" timeOffset="10698">1861 806 8058,'-22'12'252,"0"-5"1938,1-4-1688,-1-3 1,12 0-1,10 0 1,15 0-280,11 0 1,1 0 0,9-3 0,1-1-569,-4-4 0,9 1 0,-6 7 0,5 0 345,3 0 0,-1-10 0,1-2 0</inkml:trace>
  <inkml:trace contextRef="#ctx0" brushRef="#br0" timeOffset="10966">2601 1263 11691,'22'0'773,"0"0"1,0 0-1,-1 0-908,1 0 0,0 0 0,2 0 1,3 0-282,2 0 0,7 0 1,-7 0 415,-2 0 0,7-9 0,0-3 0</inkml:trace>
  <inkml:trace contextRef="#ctx0" brushRef="#br0" timeOffset="11148">2776 937 8099,'-15'14'262,"3"1"1,2 2 209,5 2 0,3 3 1,2 2-1,0 3-145,0 2 0,0 9 1,0-4-1,2 3-305,6-1 0,-3 0 0,7 5 0,0-2-795,0-3 773,-7 1 0,14 6 0,-7 1 0</inkml:trace>
  <inkml:trace contextRef="#ctx0" brushRef="#br0" timeOffset="11683">3538 1155 8527,'-7'-22'0,"-3"0"562,-2 0 1,4 0-1,-6 1 1,-3-1 492,-2 0 1,4 10 0,1 2-325,-3 1 0,-3 9-748,-1 0 1,8 17 0,4 14 0,2 3-46,-1 5 1,1-1 0,7 1-1,2-5-551,6-3 0,-3 6 0,9-8-258,3-3 1,5-11 608,7-8 1,-5-7 0,5-7-1,-5-8 12,-2-4 0,-7-12 1,-1-3-1,1-3 99,-3 1 0,-3 0 0,-6-8 0,2 1 8,2-1 1,0 1-1,-7-1 1,0 0 5,0 1 0,0 9 0,0 5 530,0 5 1,-7 17-16,0 14 0,-1 7 1,8 23-1,0 1 171,0 3 0,0 10 0,0 0 0,0-3-392,0-2 1,8-2 0,-1 0-1,-2-1-1001,-3 1 0,-2-8 0,3-2 844,4-3 0,-5-2 0,8-7 0</inkml:trace>
  <inkml:trace contextRef="#ctx0" brushRef="#br0" timeOffset="11879">3189 610 8006,'15'0'337,"-1"-2"0,3-3 278,3-2 1,14-1-1,9 8 1,13-2-475,7-5 0,2-3 0,3-7 0,2 5-570,2 2 1,-1-4 428,-13 6 0,-5-8 0,-9 3 0</inkml:trace>
  <inkml:trace contextRef="#ctx0" brushRef="#br0" timeOffset="12414">925 654 8121,'-22'19'81,"0"-4"0,0 11 0,0-2 1,3 8 217,5 7 1,-6 11-1,8 11 1,0 11-34,5 16 1,4 1 0,3-39-1,0 2 1,2-1 0,1-1-226,3 0 0,3-1 0,2 4 0,4-1 0,9-5 0,3-3 0,1 0 0,2-3-773,33 34 1,5-24 0,4-12 731,8-13 0,15 1 0,4-15 0</inkml:trace>
  <inkml:trace contextRef="#ctx0" brushRef="#br0" timeOffset="12796">4191 0 8022,'7'37'0,"3"-1"183,2 3 1,10 4 0,7 8 0,0 7 312,2 5 1,-6 12 0,1 5 0,-9 7-378,-10 7 1,-7-2 0,-3-40 0,-3 0 0,-4 3 0,-2-1-42,-4 3 0,-2 0 0,-2 1 0,-1 0 1,-2-4-1,0-1 0,-1-1 0,0 0-120,-1-1 1,-1-1 0,-3-3 0,0-2-1,3 1 1,1 0 0,-24 36-872,4-9 0,3-15 0,4-10 913,1-9 0,11-7 0,-6-11 0</inkml:trace>
  <inkml:trace contextRef="#ctx0" brushRef="#br0" timeOffset="13546">4605 1307 8054,'-15'-7'335,"1"-1"1,9-1 0,-5 4 957,1-2 0,4-1-1041,-10 8 0,13 0-969,2 0 1,2 0-1,13 0 717,2 0 0,2 0 0,3 0 0</inkml:trace>
  <inkml:trace contextRef="#ctx0" brushRef="#br0" timeOffset="13963">5062 980 8796,'-10'-12'1767,"8"5"-1435,-5 14 0,4-2 0,3 12 1,0 5-294,0 4 1,0 3-1,0-7 1,0 0-266,0 0 0,8 0 0,1-1 0,3-1-42,5-6 0,3-4 1,1-10-1,1 0-7,0 0 1,0-3 0,0-4 0,-1-7 138,1-6 0,0-1 0,-3-4 0,-2-1 157,-2-3 1,-10 0-1,4 7 1,-2 0 24,1 0 0,-1 1 0,-7-1 66,0 0 4,0 10 0,0 12 0,0 17 14,0 9 0,0-1 1,2 4-1,3-5 133,2-2 0,3-1 1,-3 1-1,6 0-363,-1 0 1,7-8-1,-4-2 1,6 0-507,8 1 1,-4-9 605,4 4 0,4-16 0,1-4 0</inkml:trace>
  <inkml:trace contextRef="#ctx0" brushRef="#br0" timeOffset="14182">5149 632 8059,'-12'0'977,"5"0"-402,14 0 0,5 0 1,12 0-1,5 2-410,8 6 1,4-6 0,2 5-1,1-4-1347,0-3 0,2 0 1182,4 0 0,-4 0 0,8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5.548"/>
    </inkml:context>
    <inkml:brush xml:id="br0">
      <inkml:brushProperty name="width" value="0.08571" units="cm"/>
      <inkml:brushProperty name="height" value="0.08571" units="cm"/>
    </inkml:brush>
  </inkml:definitions>
  <inkml:trace contextRef="#ctx0" brushRef="#br0">1 109 8248,'9'-12'-21,"6"-5"0,12 8 0,2-1-21,-3 0 1,8-4 0,2 7 0,8 2 87,7 2 1,-5 3 0,5 0 0,-5 0-390,-3 0 0,1 0 0,-1 0 1,-2 0 342,-4 0 0,4-9 0,-7-3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5.781"/>
    </inkml:context>
    <inkml:brush xml:id="br0">
      <inkml:brushProperty name="width" value="0.08571" units="cm"/>
      <inkml:brushProperty name="height" value="0.08571" units="cm"/>
    </inkml:brush>
  </inkml:definitions>
  <inkml:trace contextRef="#ctx0" brushRef="#br0">283 1 10123,'-22'9'1256,"1"6"0,-4 7-704,-4 7 0,5 4 0,-7 11 1,2 0-320,0-1 1,2 1-1,10-1 1,5 1-479,2-1 1,3-2 0,9-4 0,6-11-348,6-9 0,8-7 0,7-10 1,5-2 166,0-6 0,5-6 0,-10-13 1,0-4 201,2-3 1,-9 7 0,2-2 0,-9 5 910,-6 2 1,6 0 873,-8 1-1807,0 9 1,-7 4-1,0 16 1,0 6-1071,0 5 0,0 3 1315,0 0 0,0 9 0,0 3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6.148"/>
    </inkml:context>
    <inkml:brush xml:id="br0">
      <inkml:brushProperty name="width" value="0.08571" units="cm"/>
      <inkml:brushProperty name="height" value="0.08571" units="cm"/>
    </inkml:brush>
  </inkml:definitions>
  <inkml:trace contextRef="#ctx0" brushRef="#br0">23 66 8199,'0'24'-56,"0"5"0,2-5 1,3 5-1,2-4 89,-2-4 0,-3 1 1,-2 0-1,0 0 683,0 0 1,-7-1-268,0 1 1,-3-10 0,5-7-263,-2-10 0,0 0 0,7-9 1,0-3-144,0-2 1,0-6-1,0-1 1,0-3 10,0 2 0,7-4 0,3 2 0,2 2-59,5 3 0,-5 2 1,3 3-1,1 2 94,4 2 0,-6 10 0,1-2 0,2 5-88,2 2 0,3 2 1,0 8-1,-3 9-544,-4 8 0,4 11 1,-7-1-1,3 4 542,-1 2 0,-9 1 0,5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6.498"/>
    </inkml:context>
    <inkml:brush xml:id="br0">
      <inkml:brushProperty name="width" value="0.08571" units="cm"/>
      <inkml:brushProperty name="height" value="0.08571" units="cm"/>
    </inkml:brush>
  </inkml:definitions>
  <inkml:trace contextRef="#ctx0" brushRef="#br0">66 371 8175,'-20'2'326,"3"3"0,5 5 312,3 2 1,1-5 0,8 7-216,0 3 0,3 0 0,4-2-357,8-8 0,4-4 0,3-3 0,2 0-97,5 0 1,-5-3-1,8-4 1,-3-5 56,0 0 1,0-10 0,-5 3 0,2-8 13,4 0 1,-1 1-1,-8-3 1,1-5-67,0 0 0,-8-5 0,-2 8 0,-2-1 75,-5 1 0,-5 2 0,-7 7 1,-10 3 74,-10 4 0,1 5 1,-8 13-1,0 4 136,0 8 1,7 11-1,-2 6 1,5 2-84,2 4 1,3 3 0,4 3 0,8 0-172,5-1 0,4 1 0,8-1 0,12-2-852,12-4 1,16-8 0,11-12 845,9-3 0,7 1 0,11 6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6.881"/>
    </inkml:context>
    <inkml:brush xml:id="br0">
      <inkml:brushProperty name="width" value="0.08571" units="cm"/>
      <inkml:brushProperty name="height" value="0.08571" units="cm"/>
    </inkml:brush>
  </inkml:definitions>
  <inkml:trace contextRef="#ctx0" brushRef="#br0">305 1 8332,'-22'0'-709,"8"0"0,-1 0 1032,-2 0 1,-2 9-1,-3 8 1,0 8 133,0 4 1,1 12-1,-1 2 1,0 10-275,0 3 0,3 7 0,4-5 0,6 5-562,-1 2 0,8-9 0,-6-8 0,6-9-1404,2-10 1783,10-14 0,2 4 0,10-7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7.048"/>
    </inkml:context>
    <inkml:brush xml:id="br0">
      <inkml:brushProperty name="width" value="0.08571" units="cm"/>
      <inkml:brushProperty name="height" value="0.08571" units="cm"/>
    </inkml:brush>
  </inkml:definitions>
  <inkml:trace contextRef="#ctx0" brushRef="#br0">87 66 8332,'-9'-20'3,"-4"4"0,-1 3 166,-1 4 0,8 1 0,-5 11 100,2 4 1,3 8 0,10 14 0,6 7-74,13 5 0,2-5 0,10 1 1,0 1-177,0 4 1,2 1 0,8 1 0,-1-1-615,1 1 1,-1-1-1,1 1 594,-1-1 0,11 11 0,1 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7.348"/>
    </inkml:context>
    <inkml:brush xml:id="br0">
      <inkml:brushProperty name="width" value="0.08571" units="cm"/>
      <inkml:brushProperty name="height" value="0.08571" units="cm"/>
    </inkml:brush>
  </inkml:definitions>
  <inkml:trace contextRef="#ctx0" brushRef="#br0">0 23 8018,'12'0'292,"8"0"0,-6 0 1,6 0-254,1 0 0,1 0 0,0 0 0,2 0-219,5 0 1,3 0-1,4 0 1,-7-3 179,-5-4 0,8 5 0,1-8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37.498"/>
    </inkml:context>
    <inkml:brush xml:id="br0">
      <inkml:brushProperty name="width" value="0.08571" units="cm"/>
      <inkml:brushProperty name="height" value="0.08571" units="cm"/>
    </inkml:brush>
  </inkml:definitions>
  <inkml:trace contextRef="#ctx0" brushRef="#br0">0 1 7920,'0'34'0,"0"-3"13,0 0 0,0 3 0,2 10 0,3-3 158,3-5 1,1 5 0,-4-4-1,5 4-451,2 2 1,-5-9 0,5-5 279,-2-4 0,-3-4 0,-7 1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40.464"/>
    </inkml:context>
    <inkml:brush xml:id="br0">
      <inkml:brushProperty name="width" value="0.08571" units="cm"/>
      <inkml:brushProperty name="height" value="0.08571" units="cm"/>
    </inkml:brush>
  </inkml:definitions>
  <inkml:trace contextRef="#ctx0" brushRef="#br0">349 194 8064,'-2'-22'0,"-3"0"244,-3 1 1,1-1 0,5 0-1,-3 0 651,-2 1 0,-8 6 1,5 3-487,-2 2 0,5 5 0,-7 13 0,-3 9-139,-3 9 1,-9 13 0,-2 17 0,-1 11-62,1 8 0,2 5 0,7 7 0,3-2-23,4-5 1,6 2-1,9-7 1,4 0-540,11 0 1,12-14 0,23-18 0,8-11-971,5-8 1323,12-12 0,12-2 0,13-10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41.314"/>
    </inkml:context>
    <inkml:brush xml:id="br0">
      <inkml:brushProperty name="width" value="0.08571" units="cm"/>
      <inkml:brushProperty name="height" value="0.08571" units="cm"/>
    </inkml:brush>
  </inkml:definitions>
  <inkml:trace contextRef="#ctx0" brushRef="#br0">1 565 8129,'22'0'179,"-1"0"0,1 0 173,0 0 1,9 0 0,6 0 0,4 0-163,2 0 1,1 0 0,2 0 0,2 0-656,3 0 0,-2 2 1,-11 3-1,-4 2 465,-2-2 0,-3-3 0,-8-2 0</inkml:trace>
  <inkml:trace contextRef="#ctx0" brushRef="#br0" timeOffset="284">1264 107 8624,'0'-22'598,"0"1"0,7 6 634,0 1-905,1 9 1,-18 12 0,-4 17 0,-6 8-245,-2 6 0,1 4 0,-1 1 0,0 3-400,0 5 1,-2-3-1,-3 10 1,-2 3-368,3 2 1,-6 0-1,3-5 1,3-7 683,2-5 0,2-3 0,0 1 0</inkml:trace>
  <inkml:trace contextRef="#ctx0" brushRef="#br0" timeOffset="484">828 20 8285,'0'-12'773,"0"5"1,0 14-1,3 8-357,4 4 0,5 5 0,10 5 0,0 5-136,0 0 1,-1 9-1,3-1 1,3 6-428,2 0 1,10-2 0,-5-2 0,2-1-1084,0 1 0,-9 0 1230,2-1 0,5 1 0,0-1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12.444"/>
    </inkml:context>
    <inkml:brush xml:id="br0">
      <inkml:brushProperty name="width" value="0.06" units="cm"/>
      <inkml:brushProperty name="height" value="0.06" units="cm"/>
      <inkml:brushProperty name="color" value="#E71224"/>
    </inkml:brush>
  </inkml:definitions>
  <inkml:trace contextRef="#ctx0" brushRef="#br0">392 66 8161,'0'-15'0,"-2"3"0,-3 0 436,-2 0 0,-10 7 0,2-2-166,-4 5 0,-3 2 0,1 0 0,-4 2-8,-4 5 0,3 8 0,-8 11 0,2 6-5,6 2 0,2 0 1,2 4-1,2-4-46,6-2 0,-3 4 1,10-7-1,2-2 2,2-3 1,16-2 0,6-1-1,8-1-110,-1-6 0,8-2 1,2-7-1,3 2-390,-3-2 1,5-2-1,-4-3 1,1 0-923,-1 0 0,1-3 0,-6-4 1209,2-7 0,2-6 0,8-2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42.514"/>
    </inkml:context>
    <inkml:brush xml:id="br0">
      <inkml:brushProperty name="width" value="0.08571" units="cm"/>
      <inkml:brushProperty name="height" value="0.08571" units="cm"/>
    </inkml:brush>
  </inkml:definitions>
  <inkml:trace contextRef="#ctx0" brushRef="#br0">23 1 8108,'-13'0'5241,"4"0"-4850,9 0 0,9 0 0,6 0 0,4 0-373,3 0 1,2 0-1,3 0 1,2 0-766,-2 0 1,4 0-1,-2 0 747,-2 0 0,-3 10 0,-2 2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9:45.964"/>
    </inkml:context>
    <inkml:brush xml:id="br0">
      <inkml:brushProperty name="width" value="0.08571" units="cm"/>
      <inkml:brushProperty name="height" value="0.08571" units="cm"/>
    </inkml:brush>
  </inkml:definitions>
  <inkml:trace contextRef="#ctx0" brushRef="#br0">458 719 10096,'-13'21'298,"4"1"0,9 2 0,0 5-147,0 8 0,0 4 1,0 2-1,0 1-401,0 0 0,2 1 0,3 1 0,2 0-1837,-2-4 2087,7-13 0,-9 2 0,6-9 0</inkml:trace>
  <inkml:trace contextRef="#ctx0" brushRef="#br0" timeOffset="200">66 632 8077,'-22'-8'0,"2"-1"724,6-3 1,4 4 0,13-4-1,4 0-273,7 0 1,23-3-1,11-6 1,10-4-366,10-4 0,12 3 0,2-8 0,8 2-265,4 6 0,-43 10 0,0 0 0,41-10 0,-8 6-190,-9 11 1,-17 6 368,-7 3 0,-5 0 0,-2 0 0</inkml:trace>
  <inkml:trace contextRef="#ctx0" brushRef="#br0" timeOffset="617">218 958 8077,'-31'0'98,"6"0"203,-4 0 0,17 0 0,15 0-175,16 0 0,12-9 1,15-4-1,5-1 44,7-1 1,5 1 0,3-8 0,-1 0-64,0 1 0,3 6 0,2 0 0,0 1-78,-7 2 1,-10-5 0,-16 10 0,-6 2 553,1 2-339,-18 3 0,3 0 0,-24 0-85,-8 0 1,-11 3 0,-3 4-1,2 8-23,3 4 1,4 3 0,4 2-1,3 3-310,4 2 1,-6 9 0,8-1 0,2 1-173,3-1 0,2 4 0,2-7 0,5-1 80,8-3 0,4-9 1,5-6-1,3-8 367,2-4 1,7-13-1,-7-5 1,-2-4 187,-3-3 0,-12-2 0,-4-3 1,-6-2 190,-2 3 1,0 2-1,-2-1-428,-6-4 0,-1-2 0,-8-5 0,5 7-266,2 4 1,3 4 0,7-1 0,0 0-498,0 0 0,2 3 0,5 2 711,8 2 0,4 11 0,3-6 0</inkml:trace>
  <inkml:trace contextRef="#ctx0" brushRef="#br0" timeOffset="1033">1154 806 8066,'0'22'311,"0"-1"0,0 1 1,0 0-1,0 0 0,0-1 1,0 1-1,0 0 1,0 0 107,0 0 1,8-1-1,-1 1 180,-2 0 1,4-8-364,-1 1 0,-1-13 0,-7-2 0,2-14-507,6-13 0,-4-7 0,9-9 0,-1-1 15,0 1 0,-5-1 0,5 1 0,0-1-320,0 0 0,-4 11 1,4 4-1,0 7-2084,0 7 2660,2 6 0,8-1 0,0-2 0</inkml:trace>
  <inkml:trace contextRef="#ctx0" brushRef="#br0" timeOffset="1333">1938 65 8111,'0'-21'166,"0"6"-198,0 1 1,0 11-1,0 6 1,0 16 368,0 15 0,0 9 0,0 6 0,3 4-41,4 3 1,-5 4 0,8 10 0,-3 5-661,1 3 1,-1 2 0,-7 7 0,0 0-381,0 0 0,7-22 0,0-14 744,-2-17 0,7-20 0,0-4 0</inkml:trace>
  <inkml:trace contextRef="#ctx0" brushRef="#br0" timeOffset="1783">1655 370 7983,'-22'0'131,"1"0"0,-1 0 1418,0 0-1293,0 0 1,13 7 0,11 3-1,15 0-263,10 0 1,11-3 0,1-7-1,7 0 14,5 0 1,9 0 0,-4 0 0,0 0 19,-6 0 1,-6 0-1,-5-3 1,-3-1 96,3-4 0,-15 1 0,-2 7 267,-3 0 1,-2 2-297,-2 6 1,-6 4 0,-9 10 0,0-1-15,0 1 0,0 7 1,0 0-1,0 0-119,0 3 0,0-6 1,0 8-1,0 0-149,0 0 1,3-7-1,1 2-85,4-5 0,-1-10 0,-5-2-51,6-2 1,1-15-1,8-14 109,-2-8 1,-10-4 0,4 2 0,-1-8 61,-1-4 0,3 0 0,-6 2 0,4 6 183,-4 1 1,6 3 0,-3 7 0,1 1 535,1-1 1,-4 10-1,7 7-82,-2 10 1,4 9 0,-4 15-1,0 5-82,-1 0 0,6 10 0,-5-3 0,-1 5-388,1-5 0,5 2 0,-8-9 0,0 2-1056,3 1 0,-8-11-126,5 3 1,-2-14 0,0-10 1166,2-10 0,1-7 0,-8-10 0</inkml:trace>
  <inkml:trace contextRef="#ctx0" brushRef="#br0" timeOffset="1950">2679 196 7992,'-22'12'0,"3"-2"267,4-1 0,3 4 0,7 8 0,-2 1 235,2 0 0,3 2 0,2 3 0,2 4-440,5 3 0,3 0 0,7 5 1,-3-3-591,3 3 1,3-5 0,2 2 527,-1 3 0,1 2 0,0 2 0</inkml:trace>
  <inkml:trace contextRef="#ctx0" brushRef="#br0" timeOffset="2450">2701 44 8111,'-22'-10'920,"7"7"1,3-6-481,2-1-777,3 8 337,7-8 0,0 10 0,0 0 0</inkml:trace>
  <inkml:trace contextRef="#ctx0" brushRef="#br0" timeOffset="2783">3267 152 9522,'-20'-14'926,"6"-1"1,-6 8 0,6-5 0,-5 2-351,-3 6 0,-2 1 0,-3 3 0,-2 3-451,2 4 0,-4 5 1,2 10-1,2 2-368,3 5 0,12-5 1,5 8-1,4-3-393,3 0 1,3 0-1,4-5 1,10 2 245,10 4 0,-1-4 0,8-7 0,0-2 409,0 0 0,-5 8 1,5-11-1,-3 5 418,-4 3 0,-10-2 0,-5-3 0,-3-3 415,-4 3 1,-7-5 0,-10 3-1,-10 2-576,-2 2 0,-10-7 1,0-2-1,-2-3-1013,-1 0 0,4 0 1,-4-7 736,8 0 0,5-9 0,2-3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3:00:02.630"/>
    </inkml:context>
    <inkml:brush xml:id="br0">
      <inkml:brushProperty name="width" value="0.06" units="cm"/>
      <inkml:brushProperty name="height" value="0.06" units="cm"/>
      <inkml:brushProperty name="color" value="#E71224"/>
    </inkml:brush>
  </inkml:definitions>
  <inkml:trace contextRef="#ctx0" brushRef="#br0">44 23 8865,'-15'-13'760,"1"6"-760,9 5 0,-5 2 0,10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3:00:04.096"/>
    </inkml:context>
    <inkml:brush xml:id="br0">
      <inkml:brushProperty name="width" value="0.06" units="cm"/>
      <inkml:brushProperty name="height" value="0.06" units="cm"/>
      <inkml:brushProperty name="color" value="#E71224"/>
    </inkml:brush>
  </inkml:definitions>
  <inkml:trace contextRef="#ctx0" brushRef="#br0">44 1133 8147,'-15'21'235,"3"4"0,2 1 215,6 3 0,1 10 1,3-3-1,0 5-54,0 3 1,0-8 0,0 1 0,0-1-169,0-2 1,3-3 0,1-9-211,4 0 0,6-13-151,-7-9 0,8-9 0,-5-16 0,-1-1 52,1-3 1,-3-10 0,-7 3-1,3-5 99,4-3 0,-5 1 1,8 1-1,-3 4 140,1 1 1,1 11-1,-4-3 1,2 5 142,-2 2 1,7 10-1,3 4-211,4 6 0,0 19 0,-2 7 0,-2 8-242,2 6 0,-5 3 0,2 3 0,1 0-300,-3-1 1,7-2 0,-4-4 0,4-8-2747,3-5 3198,-10-2 0,17-1 0,-5 1 0</inkml:trace>
  <inkml:trace contextRef="#ctx0" brushRef="#br0" timeOffset="350">436 1481 8147,'-10'12'346,"-2"-2"926,-10-10-987,10 0 1,12 0-1,17 0 1,7-3-136,5-4 1,7-3-1,-4-9 1,2 0-88,4-5 0,-4-3 0,0 3 0,-2-3-87,-6-2 1,-1-2-1,-6 4 1,-2-2 99,-3 2 1,-9 3 0,2 2 0,-7 3 33,-7 5 0,-5-3 0,-10 9 0,-2 3 206,-5 3 1,5 2 0,-8 0 0,3 2 388,0 6 1,0 4 0,8 10-1,-1-1-162,0 1 1,10 2-1,5 3 1,4 2-306,3-2 1,0 4 0,3-2 0,4 0-294,7 3 1,15-8 0,10 5 0,7-7-725,5-8 1,9 3-1,-4-10 1,2-2-447,0-2 1,-9-3-1,1-3 1,-6-2-28,-8-2 1,3-10 0,-10 5 1251,-2 0 0,-13-17 0,-4 5 0</inkml:trace>
  <inkml:trace contextRef="#ctx0" brushRef="#br0" timeOffset="884">1089 1307 8147,'-22'-12'-213,"8"-5"0,-1 7 469,-2-2 0,5 7 114,-2-2 1,6 7 0,-4 7-149,3 8 0,1 4 0,11 3-125,4 0 1,5-3 0,10-2 0,0-5-29,-1-2 1,1-3 0,0-7 0,0 0 27,-1 0 1,4 0 0,1-2 0,3-3 7,-2-3 1,-5-9 0,-5 3 0,-5-5 27,-3-3 1,6 0 0,-8 0 0,-2 0 88,-3 1 0,-4-1 0,-5 0 0,-8 0 182,-4 1 0,-3 1 0,0 6 0,-2 6 5,-5 6 1,5 2 0,-5 2 0,5 6-287,2 6 1,0 13 0,3 4 0,4 1-406,8-1 1,5 8-1,2-5 1,2 2-466,5 0 0,5-9 0,13 2 0,4-7-66,7-8 1,5 3 0,5-9 0,2-4 323,3-1 1,7-6 0,-7-4 0,-3-10 251,-2-9 1,-12 1 0,-2-6-1,-6 2 289,-4 0 0,-5 0 0,-17 7 0,0 0 372,0 0 0,-10-7 1,-4 0-1,-8 5 381,-7 7 1,2 0 0,-6 8-1,1-1-296,6 0 1,1 3 0,4 9 0,-1 8-345,0 12 0,3 0 0,2 9 0,5 1-113,2 4 1,3-2 0,7 2 0,2 0-191,5-2 0,5 5 1,13-10-1,6-5-337,13-7 0,2-7 0,12-10 1,2-3-188,3-4 0,0-15 0,-2-14 0,-6-7 80,-2-8 1,-9 2 0,-10-9 0,-5 0 581,-10 3 0,1-16 0,-13 6 0,-2-3 0,-13-9 0,-4-1 0</inkml:trace>
  <inkml:trace contextRef="#ctx0" brushRef="#br0" timeOffset="1034">1938 0 8210,'0'22'246,"0"0"1,0 19-1,0 12 1,-2 17 188,-5 17 1,5-34-1,1 3 1,-3 9 0,1 1-1,1 5 1,1 1-111,1 2 0,0 2 0,0 0 0,0 0 0,0-1 0,0 0 1,0-3-1,0-1-465,0-5 0,0-1 0,0-5 0,0-2 1,0 41-1,0-9-243,0-8-50,0-12 0,0-4 1,0-13-1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3:00:03.246"/>
    </inkml:context>
    <inkml:brush xml:id="br0">
      <inkml:brushProperty name="width" value="0.06" units="cm"/>
      <inkml:brushProperty name="height" value="0.06" units="cm"/>
      <inkml:brushProperty name="color" value="#E71224"/>
    </inkml:brush>
  </inkml:definitions>
  <inkml:trace contextRef="#ctx0" brushRef="#br0">1 404 9254,'0'22'580,"0"2"0,0 3-267,0 2 1,2 12 0,6 0 0,4 7-132,0 1 1,7-3 0,-7-3 0,3-2-166,-1-4 1,-6-6 5,6-9 0,-7-10 1,5-9-1,-2-13-87,-5-12 0,-3-14 0,1-1 0,2-4-22,2-2 1,0-8 0,-7-2 0,0 0-42,0-1 0,0 1 0,0 5 1,0-1-409,0 8 1,0 0 448,0 12 1,0 19-1,0 20 1,0 17 223,0 16 0,0 10 0,3 13 0,1-1 43,4 0 0,1 1 0,-4-1 0,5-2 143,2-5 1,-5-7 0,5-15-1,0-9 175,1-10 0,1-8 0,5-11 0,-2-8 120,-2-12 0,-8-9 0,8-15 0,-1-5-380,-2-7 1,5-5 0,-7-2 0,0 0-235,-1-1 0,6-1 0,-6-1 1,1 0-1033,0 5 1,-1 12 0,-1 0 0,4 8-1474,0 7 0,7 7 2500,-4 14 0,4 25 0,3 14 0</inkml:trace>
  <inkml:trace contextRef="#ctx0" brushRef="#br0" timeOffset="300">589 883 8177,'2'12'0,"3"-2"421,2 0 1,3-8 99,-3 5 0,6-7 0,8-7-222,1-7 1,-3-6 0,-2-4 0,-2-3-96,2-2 1,0-7-1,0 5 1,-5-1-67,-3 1 0,6-6 0,-8 6 0,-2 0-210,-3-1 0,-2 3 0,-2 7 1,-3 0-114,-2 1 1,-10 1 370,3 6 0,-6 4 0,1 15 0,2 7 153,2 10 0,8 14 0,-5 0 0,0 6-168,0 1 0,7 1 0,-2-1 1,4 1-519,3-1 1,10-2 0,7-4-1,10-8-1333,9-5 1,17-12 1679,12-5 0,10-4 0,12-3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3:00:06.946"/>
    </inkml:context>
    <inkml:brush xml:id="br0">
      <inkml:brushProperty name="width" value="0.06" units="cm"/>
      <inkml:brushProperty name="height" value="0.06" units="cm"/>
      <inkml:brushProperty name="color" value="#E71224"/>
    </inkml:brush>
  </inkml:definitions>
  <inkml:trace contextRef="#ctx0" brushRef="#br0">327 641 8356,'-14'-7'234,"-1"0"371,-2 2 1,-2 2-1,-3 3 1,0 0 34,0 0 1,1 10 0,-1 5 0,-2 4-398,-5 3 0,12 2 1,-5 5-1,5 7-197,5 5 1,-5 3 0,10 0 0,2-3-148,2-5 1,6 3 0,4-13 0,8-4 63,4-5 0,3-12 0,2 0 0,3-10 189,2-10 1,2-14 0,-4-7 0,4-8-30,3-6 0,-7 1 1,2-9-1,-5-2-165,-2-3 0,-3-3 0,-2 1 1,-5 0-346,-2-1 0,-3 1 1,-7 0-1,0 2-33,0 5 0,-3 5 1,-4 11-1,-5 6-108,0 7 0,-5 17 0,7 12 165,-2 12 1,7 17-1,-2 10 1,5 9 241,2 10 1,0 5 0,0 3 0,0-1 26,0 0 0,0 1 0,0-1 0,2 0 34,5 1 1,-2-11-1,10-4 1,2-7 382,2-8 1,-4-5-1,-1-11 543,3-6 1,2-4-410,3-10 1,-2-10-1,-6-4 1,-4-3 157,-1 2 1,-4-2 0,7 8-175,-2-3 1,7 7-396,-2-3 0,4 6 0,3 2-206,-1 0 0,1 7 0,0 1 6,0-4 0,0-1 1,-1-3-1,1-3 316,0-4 0,0-5 0,-3-10 0,-2 0 41,-3 1 0,-9-1 0,3 0 0,-6 0 13,-2 1 0,-10-1 1,-7 0-1,-7 3-100,-5 4 0,-7 5 0,4 10 0,1 0-584,-1 0 1,-4 3-1,5 4 1,-1 10-1206,1 10 1,2-3-1,9 5 1673,6-5 0,-5 8 0,6 1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3:00:07.379"/>
    </inkml:context>
    <inkml:brush xml:id="br0">
      <inkml:brushProperty name="width" value="0.06" units="cm"/>
      <inkml:brushProperty name="height" value="0.06" units="cm"/>
      <inkml:brushProperty name="color" value="#E71224"/>
    </inkml:brush>
  </inkml:definitions>
  <inkml:trace contextRef="#ctx0" brushRef="#br0">436 958 8296,'-13'-21'524,"-6"-1"1,-7 2 262,-1 6 1,3-3 0,0 10 0,-6 2 62,-6 2 0,2 13 0,-2 7 1,0 7-468,2 5 0,-5 10 0,13-5 0,6 2-699,10 0 0,8-9 1,2 2-1,2-5-532,6-2 1,4 0 0,12-3 0,5-4 270,7-8 0,-2-5 0,0-2 0,0 0 305,0 0 0,-8-7 0,4-2 0,-6-4 566,-3-4 0,-6 5 1,0-2 1383,1-3 0,-6 5 164,-3-3-2043,5 10 1,-9-2 0,7 14-741,-1 8 0,-4 2 941,10-3 0,-1 6 0,8-8 0</inkml:trace>
  <inkml:trace contextRef="#ctx0" brushRef="#br0" timeOffset="267">1111 1089 8165,'-3'22'0,"-2"2"769,-2 5 1,0 7 0,7 18 0,0 8-328,0 9 1,0 21 0,0 2 0,0-41 0,0 3-420,0 5 0,0 1 0,0-4 0,0 0 1,0 6-1,0 1 0,0-4 0,0-1-452,0-3 1,0-1 0,0-1 0,0-1 0,0 45 0,0-14-698,0-17 1,2-25 1125,6-21 0,-6-10 0,8-12 0</inkml:trace>
  <inkml:trace contextRef="#ctx0" brushRef="#br0" timeOffset="791">958 937 8237,'0'-29'0,"0"0"153,0 2 0,3-5 1,4 6-1,7 4 2,6 5 1,9 12-1,2-2 1,3 7 202,5 7 1,2 5 0,3 10 0,-1 0-227,1 0 1,-3 2 0,-5 3 0,-7 4 1,-5 3 1,-12-8 0,-2 6 0,-3-3-79,1 0 1,-1 0 0,-10-7-1,-1 0-40,-4-1 1,-9-9 0,3-4-172,-5-6 0,-3-4 0,2-6 0,3-6 10,3-5 1,9-6-1,-2-1 1,4-3 215,3 2 1,0-4-1,0 2 1,3 2 50,4 3 0,-2 2 0,9 0 0,3 0 95,3 1 0,2 9 0,-1 4 0,1 6-25,0 2 1,2 2-1,3 6 1,2 6-64,-3 5 0,-1 6 0,-4 1 0,-1 3-62,-6-2 0,-2 4 0,-7-2 0,2 0-74,-2 3 0,-5-8 0,-5 5 1,-4-5-69,-3-2 1,-3-10 0,-7-5 377,1-4 1,6-6 0,3-6 0,2-11-176,5-6 0,-4-13 0,1 3 0,4-5-79,1-3 1,6 3 0,4 2 0,5 3-294,0-3 0,7 8 0,-4 2 0,7 5-305,7 2 1,-3 10 0,8 4 0,-2 6-380,-6 2 1,6 0 0,-3 2-1,-3 6 928,-1 6 0,-4 15 0,1 5 0</inkml:trace>
  <inkml:trace contextRef="#ctx0" brushRef="#br0" timeOffset="967">1938 980 8261,'-10'22'324,"-4"0"1,2-1-1,0 1 1,2 0 138,5 0 0,3 0 0,4-3 287,6-5 0,4-4 0,9-10-324,1 0 0,0-2 0,0-6 1,-1-6-231,1-5 1,-7-10 0,-1-3 0,1 1-496,-3-1 0,5-4 0,-10 4 0,-2 1-307,-3 0 1,1-1-1,2 5 1,2-2 605,-2 3 0,-3 2 0,-2 2 0</inkml:trace>
  <inkml:trace contextRef="#ctx0" brushRef="#br0" timeOffset="1134">2156 784 7507,'19'22'360,"-4"0"1,4 2-1,-7 3 1,3 4 507,-1 3 0,-6 14 0,4 15 0,0 12 59,0 10 0,-7-3 1,2 15-1,-5 0-795,-1-47 1,-2 1-1,1 2 1,0 1 0,0 0-1,0 1 1,0-2-1,0 0-434,1-2 0,-2 0 1,-6 43-1,0-16 0,0-13-963,-3-12 0,5-19 0,-7-17 1265,2-22 0,-7-26 0,5-25 0</inkml:trace>
  <inkml:trace contextRef="#ctx0" brushRef="#br0" timeOffset="1284">2178 479 8147,'12'-22'0,"-5"1"0,-5-1 812,-2 0 1,0 8-639,0-1 0,0 13 1,0 2-1,0 12-174,0 7 0,0 3 0,0 0 0</inkml:trace>
  <inkml:trace contextRef="#ctx0" brushRef="#br0" timeOffset="1767">2461 1024 8114,'22'0'98,"-1"0"0,1 0 0,0 0 188,0 0 1,2 0 0,2-3-1,4-4 74,-4-8 0,-2-6 0,-2-6 0,0-4-132,0-3 0,-3 5 1,-4-5-1,-6 0 135,1 0 1,-8 7 0,3-2-45,-10 5 1,-7 12 0,-10 5 0,-2 4-40,-5 3 1,5 10 0,-7 7 0,2 7-269,-1 5 1,1 10 0,8-5 0,1 2-439,6 1 0,-3-1 0,10 7 0,2-2-225,2-4 1,6 1-1,4-8 1,8-1 98,4 2 1,12-16-1,6-1 1,4-9 257,2-5 1,8-3 0,0-4 0,-3-7 199,-2-6 0,-2-11 1,-3-3-1,-2-2 422,-3-1 1,-17 4 0,1-6-1,-8 5 84,-7 3 1,-3 1 0,-2 9 0,-2 1-105,-6 6 0,-4 4 1,-9 10-1,-1 0 3,0 0 0,0 17 0,0 5 0,3 2-203,5 0 1,-6 8-1,8 2 1,0 2-138,5 0 0,4-7 0,3 5 0,0 0-81,0 0 1,10-8-1,7 3 1,7-7-160,5-7 1,10 2 0,-3-10 0,5-5-673,3-6 0,-3-11 0,-5-14 941,-7-7 0,5-5 0,0-3 0</inkml:trace>
  <inkml:trace contextRef="#ctx0" brushRef="#br0" timeOffset="1950">3375 0 8144,'-2'36'85,"-5"1"0,4 1 0,-4 11 0,5 7 643,2 6 1,0 1 0,0 17 0,2 2-257,5 3 0,-4 10 0,4 1 1,-5 1-763,-2 0 0,0 2 1,0-12-1,3-14-1688,4-18 1978,-4-13 0,16-40 0,-7-4 0</inkml:trace>
  <inkml:trace contextRef="#ctx0" brushRef="#br0" timeOffset="2350">3005 457 8147,'15'0'563,"-1"0"1,1 0-1,9 0 1,3 0-437,2 0 0,7 0 0,-5 0 0,3 3-168,5 4 1,2 3 0,0 7-1,-2 0 245,-3 7 0,-2-2 0,2 9 1,-7-2 286,-4 0 1,-4 10 0,1-3-1,0 3 362,0-3 0,-8 5 1,1-4-1,-1 1-531,-2-1 1,5 1-1,-7-9 1,2-2-937,5-3 0,-5-4-1071,3-6 0,-11-7 532,4-14 0,-6-5 0,-2-10 0,0 0 464,0 1 1,0-8 0,0-3 0,0 1 608,0-1 0,0-6 0,0 1 0,-2-1 80,-6 1 0,6-4 0,-5 5 0,4-5 0,3-3 1,0 1-1,0 1 1,0 6 97,0 7 0,0-2 0,0 2 528,0 2-626,0 13 0,0 4 0,0 10 0</inkml:trace>
  <inkml:trace contextRef="#ctx0" brushRef="#br0" timeOffset="3317">3942 806 8316,'-22'0'568,"7"7"0,1 3 1,-1 4-95,3 11 0,-7-1 0,7 12 0,-3 0-143,1-2 1,9 7 0,-2-4-1,7 1 42,7-1 1,5-6-1,12-12 1,3-4 121,2-8 0,2-7 0,-4-7 0,2-10 21,-2-10 0,-3 1 1,-5-10-1,-2-3-270,-2-2 1,-11-3 0,4 3-1,-6 2-543,-2 3 0,-2 2 1,-3-5-1,-5 6-848,-2 1 0,5 5 0,-5 11-3174,2 1 3402,-7 0 1,15 6 838,-6 9 1,6 9 0,2 13 0,0 0 227,0 0 1,7 0 0,3 2 0,0 2 114,-1 3 1,6 8 0,-6-6 0,1 1 31,0-1 0,4-2 1,-6-5-1,-4 3-214,-1 2 1,-3 0 0,0-7-4,0 0-16,0-10 1,0-7-1,2-18 1,3-8-64,2-4 1,3-1-1,-5-1 1,5-2 194,2 3 0,-5 1 0,7 4 0,3 1 66,3 6 1,-6 4 0,1 10 0,2 0 110,2 0 0,3 5 0,-3 7 0,-2 10-236,-2 2 1,-11 10 0,4 2 0,-6 5-914,-2 3 0,0-3 776,0-5 0,-10-4 0,-2-11 0</inkml:trace>
  <inkml:trace contextRef="#ctx0" brushRef="#br0" timeOffset="3484">3658 370 8152,'-41'-9'0,"7"-6"954,13-4 0,11 7-836,17 4 1,5 6-119,10 2 0,10 0 0,1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3:00:05.863"/>
    </inkml:context>
    <inkml:brush xml:id="br0">
      <inkml:brushProperty name="width" value="0.06" units="cm"/>
      <inkml:brushProperty name="height" value="0.06" units="cm"/>
      <inkml:brushProperty name="color" value="#E71224"/>
    </inkml:brush>
  </inkml:definitions>
  <inkml:trace contextRef="#ctx0" brushRef="#br0">532 1 8237,'-12'22'48,"-7"7"0,7 0 0,0 0 282,5 2 0,-3 3 0,3 12 1,2 5-192,2 7 1,3 0 0,0 5-1,0 5-277,0-1 1,0-1 0,0-8 0,0-10-1898,0-9 2035,0-8 0,10-28 0,2-6 0</inkml:trace>
  <inkml:trace contextRef="#ctx0" brushRef="#br0" timeOffset="383">75 306 8237,'-22'0'485,"1"0"-276,-1 0 1,12 7 0,10 0-60,12-2 0,10 0 1,5 0-1,4 2-76,3-2 1,2 4 0,8 1 0,-1 2-62,1 5 0,-1 3 1,1 1-1,0 1-33,-1 0 1,-7 9-1,-2 6 1,0 4 36,0 2 1,-7 8-1,2-2 1,-5-8 79,-2-10 1,-1-2-1,1-5 1,0-7 395,0-5 0,0-4 0,-1-13-73,1-10 0,0-2 1,0-17-1,-1 1-176,1-1 0,0-10 0,-3-7 1,-4 3-305,-8 2 1,-4 5 0,-3 5 0,-3 7-154,-4 4 1,-5 6 0,-12 4 0,-3 8 77,-2 5 0,-10 4 0,5 5 0,0 8-168,5 4 0,0 6 0,5 1 0,5 3-257,-1-2 0,8 4 0,0-2 0,3-2 20,4-3 0,5-2 1,7 0 539,8-1 0,14 1 0,4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4:36.277"/>
    </inkml:context>
    <inkml:brush xml:id="br0">
      <inkml:brushProperty name="width" value="0.08571" units="cm"/>
      <inkml:brushProperty name="height" value="0.08571" units="cm"/>
    </inkml:brush>
  </inkml:definitions>
  <inkml:trace contextRef="#ctx0" brushRef="#br0">392 20 6868,'0'-12'3876,"-7"5"-3503,0 14 0,-3 3 0,5 9 0,-2 1-94,2 4 0,-4 2 0,1-4 0,1 0-115,-3 0 0,6 7 0,-8 2 0,2 1-121,5-1 0,-5 8 0,1-5 0,-1 2-440,0 0 1,-4-2-1,7 5 1,-1-3-272,-1 3 0,6 0 0,-7-3 1,3-7 28,0-5 1,0-2 0,4-3-844,-4-4 1482,5 4 0,-8-26 0,0 4 0,-2-18 0</inkml:trace>
  <inkml:trace contextRef="#ctx0" brushRef="#br0" timeOffset="1">66 347 7772,'-3'-22'-485,"-4"0"1,5 8-1,-6-1 649,6-2 1,0-2 0,-3-3-33,-2 0 0,-1 8 1,6 2-1,-3 0 314,-2 0 1,-1 4 418,8-6-262,0 9 1,0 5 0,0 15-46,0 4 0,3 3 0,2 2 1,4 3-195,4 2 1,1 7 0,8-7 0,0 0-291,-1 2 1,1-4 0,0 7 0,0-3-98,-1-4 0,1 0 0,0-1 1,2 3-491,5-2 1,-12-1-1,5-1 1,-3-1-537,1-5 1,-6-2-1,-2 5 1,-2 0 1048,-5-1 0,7 1 0,0 0 0</inkml:trace>
  <inkml:trace contextRef="#ctx0" brushRef="#br0" timeOffset="2">523 739 8059,'0'14'1196,"0"1"0,3-3-519,4 3 1,-2 1 0,9-8-335,3-3 0,2-3 0,3-2 0,0 0-309,0 0 1,0-7 0,2-1 0,2 1-523,3-2 1,0 6-1,-7-7-1560,0 1 0,0 6-135,0-4 2183,-10-5 0,7 10 0,-7-8 0</inkml:trace>
  <inkml:trace contextRef="#ctx0" brushRef="#br0" timeOffset="3">741 499 7333,'0'22'695,"0"0"0,0-8 1,0 1-240,0 2 0,0-5 1,0 2-1,0 6-65,0 6 0,0-1 1,0 6-1,0 1-311,0 4 1,0-2 0,2 0 0,3-1-391,2 1 0,1-7 0,-8 2 0,2-5 310,5-2 0,-4 9 0,6 3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4:36.281"/>
    </inkml:context>
    <inkml:brush xml:id="br0">
      <inkml:brushProperty name="width" value="0.08571" units="cm"/>
      <inkml:brushProperty name="height" value="0.08571" units="cm"/>
    </inkml:brush>
  </inkml:definitions>
  <inkml:trace contextRef="#ctx0" brushRef="#br0">480 20 8079,'0'-12'1081,"-3"5"1,-2 14-763,-2 8 1,-3 4-1,5 5 1,-4 5-114,-3 7 1,4 6 0,-4 1 0,0 1-170,0-1 1,7 1 0,-4-1 0,1 1-253,1-1 1,-7-1-1,6-4 1,1-4-702,-3-2 0,6-3 1,-9-8 299,4 1 0,-1-2 616,3-6 0,-5-4 0,-10-10 0</inkml:trace>
  <inkml:trace contextRef="#ctx0" brushRef="#br0" timeOffset="1">0 151 8064,'15'7'-453,"-3"3"1,0 2 1116,0 5 1,-4 2 0,6 3 0,3 2-8,2 5 1,3-2 0,0 9-1,0 0-316,-1-2 1,4 7 0,1-4 0,6 1-253,2-1 0,-5-6 0,4-9 0,-1 0-446,-5-1 0,4 1 0,-2-2 0,-2-6-1299,-3-7 0,-2-2 1656,-1 2 0,1-4 0,0 7 0</inkml:trace>
  <inkml:trace contextRef="#ctx0" brushRef="#br0" timeOffset="2">676 1000 9180,'0'12'2629,"2"-2"-2467,5-10 1,-2 0 0,10 0-52,1 0 1,-3 0 46,1 0 0,-7 0-174,8 0-49,-10 0 0,2 7 0,-12 3 1,-5-1-324,-2 1 0,5-3 1,-7-4-1467,-3 4 1854,7-4 0,-9 16 0,7-7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19.009"/>
    </inkml:context>
    <inkml:brush xml:id="br0">
      <inkml:brushProperty name="width" value="0.06" units="cm"/>
      <inkml:brushProperty name="height" value="0.06" units="cm"/>
      <inkml:brushProperty name="color" value="#E71224"/>
    </inkml:brush>
  </inkml:definitions>
  <inkml:trace contextRef="#ctx0" brushRef="#br0">283 632 8019,'-2'-22'164,"-3"1"1,-2-1 140,2 0 0,0 3 0,0 2 0,-4 5 137,-3 2 1,4-5 0,-6 8-190,-3 2 1,5 5-1,-3 8 1,1 9-21,2 9 1,-8 8 0,6 12 0,-5 5-7,-3 7 1,7 5 0,3 0-1,0-3-27,0-2 1,7 0 0,-2 5 0,4-2-52,3-3 0,3-10 0,4 1 1,8-11-406,4-9 0,3 0 1,0-4-1,-1-9-530,1-3 0,2-6 0,3-7 0,2 0 786,-2 0 0,6-10 0,1-2 0</inkml:trace>
  <inkml:trace contextRef="#ctx0" brushRef="#br0" timeOffset="451">567 915 7823,'0'-22'494,"0"1"1,0 6-1,0 1 2271,0-3-1984,0 7 0,0 3-549,0 14 0,0 8 0,0 11 0,0 3-258,0-2 0,0 4 1,0 1-131,0 2 0,2-8 1,3 3-1,5-7-344,2-7 0,-5 1 0,7-8 198,3-3 0,3-3 0,1-4 0,-1-6 114,-6-6 1,6-13 0,-8-2 0,2 0 82,1-2 0,-8 6 0,5-6 34,-2 0 1,4 6 476,-6-4 0,-1 17 97,-7 12 0,0 10 0,0 12 0,0 2-286,0 5 1,0-5-1,0 5 1,0-5-470,0-2 0,2 0 0,6 0-655,6-1 907,5-8 0,13-4 0,2-9 0</inkml:trace>
  <inkml:trace contextRef="#ctx0" brushRef="#br0" timeOffset="651">501 589 8019,'-12'-3'679,"5"-4"0,14 4 1,8-4-1,6 2-632,8-2 0,5 5 0,12-6 0,3 4-489,2-4 1,2 6 0,-5-5 441,3 4 0,0 3 0,-8 0 0</inkml:trace>
  <inkml:trace contextRef="#ctx0" brushRef="#br0" timeOffset="834">1111 1002 8001,'-12'0'-892,"2"0"892,10 0 0,10 10 0,2 2 0</inkml:trace>
  <inkml:trace contextRef="#ctx0" brushRef="#br0" timeOffset="1267">1394 785 8107,'0'-22'1017,"0"7"-147,0 1 1,0 11-566,0 3 1,-7 10 0,0 12 0,2 2-119,2 5 1,3-2 0,0 7 0,0-1-310,0 1 1,0-5 0,3 5-1,2-2-232,2-6 1,10 6-1,-3-6 62,6-6 0,1-8 0,1-12 188,0 0 0,0-3 0,-3-6 0,-2-11 82,-2-6 1,-3-13 0,5 5 0,-5-2 1,-3 0 0,6-1 0,-5-6 0,-1 2-67,1 4 1,4 6-1,-6 9 241,-3 0 0,-1 3-59,4 4 0,-6 8 0,5 14 0,-4 8 325,-3 4 1,0 3-1,0 0 1,2 0-96,5-1 1,-2 1 0,10 0-676,2 0 0,2-3 0,0-2 0,-2-5-325,-2-2 1,-1 4 0,8-6 0,0-4 674,0-1 0,0-3 0,-1 0 0</inkml:trace>
  <inkml:trace contextRef="#ctx0" brushRef="#br0" timeOffset="1467">1351 371 8001,'2'12'845,"5"-5"0,5 3 1,13-3-1,4-2-882,7-3 0,5 6 0,3-1 1,-1-2-494,1-3 1,-8-2 529,0 0 0,1 10 0,6 2 0</inkml:trace>
  <inkml:trace contextRef="#ctx0" brushRef="#br0" timeOffset="2017">2178 1 7838,'22'21'0,"0"1"49,-1 0 1,4 12 0,4 9 0,7 15 254,5 13 0,-7 13 0,-19-36 0,-1 1 0,-1 0 1,-2 1-90,1 2 0,-2 0 0,-3 6 1,-2 0-1,-2 3 0,-4-1 0,-3 0 1,-4-1-142,-4-4 0,-5-1 0,-1-3 0,-2-3 0,-24 37 0,-2-5-5,-5-8 1,8-16 0,-3-10-1,9-10-931,6-4 0,-5-3 862,7-8 0,0 1 0,7 0 0</inkml:trace>
  <inkml:trace contextRef="#ctx0" brushRef="#br0" timeOffset="2482">2788 959 8105,'2'12'2213,"5"-5"-1679,-4-4 0,9-3 1,-5 0-215,8 0 0,-3 0 0,2 0 1,3 0-262,3 0 1,4 0-1,2 0 1,4 0-540,-4 0 1,1-3 0,-1-2 0,3-2-1204,-2 2 1,-10 0 1682,-3-2 0,1-5 0,7-10 0</inkml:trace>
  <inkml:trace contextRef="#ctx0" brushRef="#br0" timeOffset="2666">2984 632 8055,'-12'3'486,"4"4"0,6 12 0,2 13 0,0 4-227,0 10 1,2-3-1,3 11 1,3-1-261,-4 5 1,-1-5 0,-3-2 0,0-5-42,0-2 0,0-8 42,0 0 0,0-9 0,0 4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4:36.284"/>
    </inkml:context>
    <inkml:brush xml:id="br0">
      <inkml:brushProperty name="width" value="0.08571" units="cm"/>
      <inkml:brushProperty name="height" value="0.08571" units="cm"/>
    </inkml:brush>
  </inkml:definitions>
  <inkml:trace contextRef="#ctx0" brushRef="#br0">88 175 6886,'-12'0'4443,"-8"0"-3267,18 0-854,-8 0 1,20-2 0,4-6-182,6-6 1,1 2-1,1 0 1,0-1-112,0 1 0,0 5 0,-1-5 0,1 0-281,0 0 0,-3 5 0,-2-6 78,-2 4 0,-3-1 0,5 5 465,-3-2-166,-9 0 1,-5 14 0,-14 3-1,-6-1 153,-2 1 0,1 7 0,-4-5 1,-1 3-57,-3-1 0,0-7 0,7 5 1,0-2-407,0-5 1,1 5 0,-1-3-2502,0-2 2684,10 7 0,-7-10 0,7 8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4:36.285"/>
    </inkml:context>
    <inkml:brush xml:id="br0">
      <inkml:brushProperty name="width" value="0.08571" units="cm"/>
      <inkml:brushProperty name="height" value="0.08571" units="cm"/>
    </inkml:brush>
  </inkml:definitions>
  <inkml:trace contextRef="#ctx0" brushRef="#br0">44 3593 7773,'-12'0'348,"2"0"0,7 0 298,-4 0 170,5 0-308,-8 0-635,10 0 416,0 0 0,7-2 0,3-3 0,2-5-251,5-2 1,2 0 0,3-5 0,0 3 56,0-3 0,2-5 0,5-5 1,7-4-22,5-3 0,3 5 0,2-7 1,2-3-40,3-2 1,7-3-1,-5 3 1,1 3-53,-1 1 0,0 1 1,-5-8-1,6 1 18,1-1 1,1 1-1,5-1 1,-6 1 19,-2-1 1,8-7-1,-3 0 1,5 3 10,2 2 0,8-5 1,2-2-1,5-3-26,-36 26 0,1 0 0,-1-1 1,-1-1-1,4-1 0,1 1 1,-3-1-1,-1 0-55,0 1 0,-1-1 1,2-1-1,0 0 1,1-1-1,0 0 1,1-1-1,0 0 42,-1 0 0,0 1 1,0 4-1,0 2 1,0 0-1,0 0 1,1-1-1,0-1-2,-1 0 1,0-1 0,-2 4-1,-1 1 1,40-26 0,-6 2 5,-2 0 1,0-2 0,-7 4-1,0-2 21,-6 3 1,-8 9 0,1 5 0,-1 1 93,-6-1 1,-4 7 0,-8-2-1,-7 5-61,-5 2 0,-2 10-83,0 5 39,-10 4 1,-10 6 0,-12 2-152,-2 2 0,7 10 1,-4-5-873,-1 0 1,8 0-1491,-6-5 2506,6-4 0,2 6 0,0-9 0</inkml:trace>
  <inkml:trace contextRef="#ctx0" brushRef="#br0" timeOffset="1">3593 828 8069,'-22'14'198,"1"1"0,6-10 931,1 2 72,9-5-830,-5-2 0,10 3 0,2 2 0,6 2-156,6-2 0,6-3 1,1-2-1,1 0-150,0 0 0,0 0 1,2 0-1,3-2-189,2-6 0,0 6 0,-8-8 1,4 3-166,4 0 1,-5-8-1,5 6 1,-5-1-87,-2 0 0,0-4 0,-1 4-202,1-2 484,-10 7 306,-2-5 0,-13 13 0,-4 2 35,-7 2 1,2 10 0,-3-5 0,1 3-9,1-1 1,-6 1 0,7 6 0,-2 1-193,-1 0 0,8 0 0,-5 2 1,0 0-573,-1-2 1,9 4-1,-6-11 1,3 4-998,-1 3 1521,1 0 0,-3 0 0,-2-1 0</inkml:trace>
  <inkml:trace contextRef="#ctx0" brushRef="#br0" timeOffset="2">4377 414 8191,'0'-14'-28,"0"-1"0,-2 0 61,-6 3 1,6-7 1030,-5 4-681,4 6 0,3 2 0,0 14-38,0 7 1,0 6 0,0 1 0,0 1-25,0 0 0,8 9 1,1 3-1,1 3-169,0-1 1,7-7 0,-5 5 0,2-3 11,1-4 1,-3-3 0,5-2 0,-3 0 121,3-1 1,-5-1 0,3-6-20,2-6 1,2-6 0,3-4-256,0-6 0,-8-4 0,-2-10 0,0-2-59,0-5 1,1 3 0,3-8-1,-3 0-48,-4 0 0,1 7 0,-5-4 1,4 2-161,4 0 1,-9-3 0,6 6 0,-3-3-221,1 2 0,1 3 1,-4 2-1,2 0-581,-2 1 1,-2 6-442,-3 1 1356,0 9 0,0-3 212,0 16 1,0 4 0,0 10 333,0-1 1,0 8 0,0 0-1,0-2 118,0-3 0,0 0 0,0 3 0,0 2-167,0-2 1,7-3 0,3-2-1,-1-1-107,1 1 1,7-2 0,-5-3-1,2-5 275,1-3 0,0-1-228,6-8 1,1-3 0,-3-4 0,-2-8-199,-2-4 1,-10-5 0,4-3 0,-1-4-194,-1-3 1,0 0-1,-7-5 1,0 3-276,0-3 0,0-2 0,0-2 0,0 1-29,0 6 1,0-3 0,0 10 0,0 3-1003,0 2 1,3 2-75,4 0 0,-2 10 1475,9 5 0,1 4 0,7 3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4:36.292"/>
    </inkml:context>
    <inkml:brush xml:id="br0">
      <inkml:brushProperty name="width" value="0.11429" units="cm"/>
      <inkml:brushProperty name="height" value="0.11429" units="cm"/>
      <inkml:brushProperty name="color" value="#66CC00"/>
    </inkml:brush>
    <inkml:brush xml:id="br1">
      <inkml:brushProperty name="width" value="0.08571" units="cm"/>
      <inkml:brushProperty name="height" value="0.08571" units="cm"/>
      <inkml:brushProperty name="color" value="#66CC00"/>
    </inkml:brush>
  </inkml:definitions>
  <inkml:trace contextRef="#ctx0" brushRef="#br0">5793 7514 11870,'22'0'-2310,"-1"0"1925,-9 0 676,8 0-69,-18 0 1,5 0 119,-14 0 0,2-3-165,-9-4 1,7 5 0,-5-8-74,2 0 0,-5 6 1,6-9-1,-3 1-157,-5 0 1,5 5-1,-3-8 1,-2-1 105,-2-4 0,-3-2 0,0 1 0,0-1 0,1 0 0,-8-7 0,0 0 0,2 2 44,3 3 1,2 2 0,0 1 0,0-1-11,1 0 1,1 0 0,3 3 0,5 2 21,3 3 1,-8 6 0,2-6-15,-4-3 0,4 5 1,1-3-1,-3-2-5,-3-2 1,6 4 0,-1 1 0,1-3-36,2-2 0,-8 4 0,8 1 0,-2-3-51,-1-3 0,1-2 0,-6 1 31,6-1 1,-3 7 0,7 1 10,-2-3 0,-2-2 0,-6-3 29,6 0 0,-3 8 0,7 1 0,0 1-6,1 0 1,-1 5-1,5-8 1,-4 1-11,-4 2 0,6-8 0,-5 6 0,0-5-22,0-3 1,5 7 0,-8 1 0,-2-3-4,-2-3 0,4-9 0,1 0 0,-1 3-18,3 2 1,-7 2 0,4 0 0,-2 0 13,3 0 1,-3 1-1,7-1 1,-2 0 65,-5 0 0,5 1 0,-2-1 25,-3 0 1,5 3 0,-1 2 0,4 2 7,4-2 1,-5 5 0,1-2 0,-3-3-39,-5-3 1,4 6 0,-1-1 0,-1-2-47,3-2 0,-7-3 1,7 1-1,-3 1-39,1 6 0,7-6 1,-8 6 78,-2-6 0,5 1 0,0 2-10,2 3 1,-4-1-1,4-4 1,0 2 5,1 2 1,-8 1 0,5-8-3,0 0 1,-5 8-1,7-1 1,0-2-64,1-2 1,-6 4-1,5 1 9,-2-3 1,0-2-1,-5-3-42,3 0 0,9 7 0,-5 3 1,3 0 61,0 0 1,-3 5 60,3-8 0,-3 1 1,-7-5 3,3 4 0,6-4-103,-6 4 0,2-4 0,-5-1 0,5 3-40,2 3 1,-7-1 0,5-6 25,0-1 0,-5 7 0,7 3 0,1 0 27,-1 0 1,0 0 0,5-5 0,-4 5 54,-3 2 0,4-7 0,-4 3-28,3-6 0,-6 6 0,5 2 1,1 0-33,-1 0 0,0-3 0,3-4 1,-5 2-18,0 2 0,-5 1 0,7-8-74,-2 0 0,-2 0 1,-6 1 65,6-1 0,-6 0 0,8 0 19,0 1 1,-7-1 0,7 0 2,0 0 1,-8 0 0,8 1-1,0-1 0,-5 7 0,8 1-13,-4-3 1,6 0 0,-5 0-36,2 3 1,-4-1-1,4-4 31,-2 4 1,7 3-1,-4 7-2,-1-2 1,5-10-31,-9 3 1,1-6 0,-3 1 11,1 4 0,10 3 0,-4 7 0,1-4 23,1-3 0,-8 4 1,6-4 0,-3 3 0,4-6 0,-4 5-12,3-2 0,1 5 0,6-5 16,-5 2 1,-3-7 0,-7 5 26,3 0 1,6-5 0,-4 7 42,3-2 1,-6 5 0,5-7-34,-2-3 1,5 5-1,-8-3 1,-1-2 1,3 5 0,1-3-1,3-1 1,-6 3-1,5 1 42,-2 3 0,0-8 0,-5 5 10,3 0 1,2-8-1,-5 8-75,2 0 1,8-5-1,-5 7 8,2-2 1,-4 5 0,4-8-69,-2-1 1,5-1-1,-8 0 20,-2 2 0,8 8 0,-1-8-28,0-2 1,5 5 10,-9-2 0,7-1 31,-8-6 1,8 6 0,-5 1 32,2-3 0,0 4-15,3-1 0,-3-1 0,-7-4 8,3 5 1,7-3 0,-5 7 0,0 0-17,-1 1 1,6-8 0,-5 2-1,2-4 1,-4 4 0,4 1-1,-2-1-48,-5 3 0,7-7 0,1 7 1,-1-3 43,-4 1 0,4 6 0,0-4 1,3 0 47,0 0 1,-3 5 0,5-8-3,-2-2 1,-8 5 0,6-2-70,-3-3 1,4 5-1,-6-3-98,-3-2 1,5-2 0,-3-3 48,-2 0 0,5 3 0,-2 2 1,-1 3 59,3-3 1,-5 5 0,8-3 11,-4-2 0,1-2 0,-5-1-10,3 6 1,7-6 2,-8 6 1,8-3 0,-5 0 0,0 5-6,0 2 1,7-7-1,-5 5 1,3-2 1,0-1 0,-8 8 1,5-8 3,-2-1 0,7 3 0,-4 1-32,-1 3 0,8-1 0,-8 5-3,0-2 1,8-3 0,-8 3 25,0-8 0,6 3 0,-8-2 42,2-3 0,-5 5 0,6-3 79,-3-2 1,4 5-74,-6-2 0,2-1 0,-5-4-43,2 4 0,8-4-101,-8 4 1,1-4-1,-5-3 57,4 1 1,-4 6 0,7 0 36,0-1 0,-8-4 0,8-2 21,0 1 0,-5 6 0,7 1 26,-2-3 0,5 5 1,-5-3 21,2-2 1,-7-2 31,3-3 0,2 0-47,-3 0 1,1 1-27,-8-1 0,7 3 0,3 2-24,3 2 0,-1 8 0,3-8-16,-8-2 0,5 5 1,1 0-1,1 0-18,1 0 1,-7 5 0,4-5 0,0-1 21,1 1 1,-1 5-1,3-7 26,-8-3 0,3 5 0,-2-3 107,-3-2 1,-3-2 0,1-3-66,4 0 0,-4 0 0,7 1 0,-3 1-25,1 6 0,2-6 0,-5 6 0,5-5-16,2-3 0,-7 2 0,5 3 0,-2 3-23,-1-3 1,10 5 0,-4-3 5,-1-2 0,7 5 0,-6 0 105,-1 3 1,0-8 0,-7 5-38,3-1 0,9-6 1,-5 7-1,3-2-15,0-1 1,-8 8 0,8-8 0,0 1-204,-3 2 1,5-5 0,-7 7-1,0 0-14,0 1 0,5-8 160,-8 2 0,3 3 0,-5 0 32,3 2 1,6-4-1,-4 4-53,3-2 0,-1 7-84,3-2 1,-5-3 13,-10 3 0,7-8 1,3 6 56,3-3 0,-1 7 1,5-5 22,-2 0 0,-8-2 26,8-9 0,-7 6 0,4 3-17,-2 2 1,4-4-1,-4 4 31,3-2 0,-1 5-26,3-8 1,2 8 25,-10-8 1,8 8 0,-5-7 2,2-3 1,-4 5-1,4 0-3,-2 2 1,7 0 0,-4 5 0,1-4 30,1-3 1,-10 4-1,3-4 222,-6 3 0,6-6 1,-1 8-1,-2 2-110,-2 3 1,4-6-1,1-1 1,-3-1-140,-2 0 1,-1 1 0,3 4 0,3-5-129,-3-2 0,5 5 0,-3-5-123,-2 2 0,-2-7 86,-3 2 0,8 3 1,-1 0-41,-2 3 1,5-6-121,-2 8 0,9-3-56,-3 3 1,-1 2 79,2-10 1,-1 8-274,8-7-67,0 9-222,0-5 0,3 10-65,4 0 1,-5 3 0,8 1 135,0 4 1,-5-1-1,9-5 780,3 6 0,-7-6 0,-1 8 0</inkml:trace>
  <inkml:trace contextRef="#ctx0" brushRef="#br1" timeOffset="1">1263 1547 8386,'12'22'703,"-4"0"1,-6-8 503,-2 1-720,0-1 0,-2 6-427,-6-6 1,4-4-1,-9-13-5,4-4 1,-6 2 0,6-9 0,-4-3-50,-3-3 0,-4-1 1,1-1-1,2 0-24,2 0 0,1 1 0,-8-1 0,0-2 60,1-5 0,-1 2 0,0-7 0,0 3 23,0 4 0,1-4 1,-1 2-1,0-1-33,0-1 1,3 7 0,2-5 0,3 2-2,-3-2 1,-3 5-1,-2-5 1,1 2-38,-1-2 1,-7 3 0,0-8 0,2 0 33,3 0 1,2 5 0,0-5 0,-2 0 22,-5 0 0,7 8 1,-2-6-1,7 6-16,0 4 0,5-5 0,-2 15 1,-1-2 18,3-1 1,0 10 0,5-4 30,-8-1 1,3 8 0,-2-8 8,-3 0 1,5 8-1,-3-8 1,-2 0 34,-2-4 1,4 2 0,3-3 0,0 1 122,0 2 1,0-8 0,-5 6 57,2-6 0,11 6 0,-6-1 97,0-2 1,8 5 0,-5-2-213,4-3 0,1 0 0,-3 0 0,-2 2-102,2-1 0,-5-4 1,0-2-1,1 1-197,-1-1 0,0 0 0,6 0-163,-4 1 0,-1 6 134,1 1 277,6 9 26,-8-5 0,10 12-660,0 6 0,0-3 1,3 7-1,2 0-1225,2 0 1,7-5 1714,-6 8 0,9-1 0,-5 8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4:36.294"/>
    </inkml:context>
    <inkml:brush xml:id="br0">
      <inkml:brushProperty name="width" value="0.06" units="cm"/>
      <inkml:brushProperty name="height" value="0.06" units="cm"/>
      <inkml:brushProperty name="color" value="#E71224"/>
    </inkml:brush>
  </inkml:definitions>
  <inkml:trace contextRef="#ctx0" brushRef="#br0">5881 7274 6317,'0'12'60,"0"7"1,0-14 11,0 10 121,0-10-91,0 14 0,7-14 74,0 9-36,0-9 114,-7 15 0,0-16 77,0 11 1,0-8-62,0 8 1,3-10 54,4 2 91,-5 5 307,8-10-437,-10 8 0,0-12-163,0-6 1,-2-1 0,-3-8-1,-5 2-79,-2-2 1,0-2 0,-5-3 0,2 0 47,-1 1 0,-4-1 1,-2-2-1,1-3 14,-1-2 0,0 0 0,0 5 0,1-3-14,-1-2 0,0 0 0,3 7 0,2 0 45,2 1 0,1-1 0,-8 0-34,0 0 1,0 3 0,3 2 0,2 3 6,3-3 0,6 4 0,-6-1-23,-3-3 1,0-2 0,0-1 0,2 3 25,-2 3 0,5 2 0,0-5 1,0 2 29,0-2 1,5 5-1,-8-2-6,-2-3 1,5 0-1,0 0 1,0 2-22,0-1 1,0 3 0,-5-1 0,2-3-19,-2-2 0,5 4 0,-2 1-12,-3-3 1,-2-3 0,-3-2-68,0 1 1,8 1 0,-1 3-1,0 3-73,3-3 0,-7 0 1,7 0-1,-3 3 125,1-3 0,2 5 1,-5-3 62,2-2 0,1-2 1,-8-3-70,0 0 0,8 3 0,2 2 1,0 2-26,-1-2 1,6 0 0,-5 1-1,0 1-2,0-2 0,5 0 0,-5 0 0,-1 3 17,1-3 1,0-3-1,-5-1 1,3 1 34,-3 6 0,5-6 1,-3 6-6,-2-5 1,-2-3 0,0 0 0,2 3-36,2 4 0,8-4 0,-8 4-18,-2-4 0,-2-3-33,-3 0 0,1 1 1,1-1 14,6 0 0,-3 7 0,7 3 0,0 0 74,1 0 1,-8-2 0,5-8-59,0 0 1,-5 8 0,7 1-1,0 1-43,1 0 0,-6-2 0,5-6 1,-2 6 1,5-5 0,-5 4-5,2-4 0,1 4 0,1 1 1,-6-3 1,2 5 0,0-3 13,2-2 0,0 5 0,5-2 0,-4-1 1,-3 3 0,4-7 0,-4 4-3,3-4 1,-6 4 0,8 1 0,0-1-11,-3 3 1,5-5 0,-7 7 26,2-2 0,-4-2 1,4-6 155,-2 6 1,5-3 0,-5 7-74,2-2 0,0 7 0,5-4-18,-2-1 1,-10-2-83,3-10 0,2 8 12,-3-1 1,8 1 0,-8-8-27,-2 0 1,5 8 0,0-1-1,0 0 40,0 3 1,5-7 0,-8 5 4,-2-6 0,5-2 1,-2 1 3,-3-1 0,5 2 0,-1 4 0,1 1-27,0-2 1,5 5 0,-7-3-5,-3-1 0,4 3 1,1-1-1,0-1 17,0 3 0,5-7 0,-8 4 5,-2-4 0,5 0 0,0 2 0,0 5-10,0 2 1,5-5 0,-5 6 0,0-1 0,0 0 0,7-7 1,-5 5-1,0-2 81,-4-1 1,4 8-1,0-5 1,3 0 2,0 0 1,-8 5-1,6-6 1,-1 1-64,0 0 0,1 5 0,1-8-12,-6-1 0,2 6 0,0 0-28,2 1 0,-4-4 0,4-6 19,-2 5 0,-3-6 47,-7 6 0,3-6 1,2 1-48,3 4 0,6 3 0,-6 5 6,-3-7 0,5 1 0,-3 1 24,-2 3 1,5-6-1,-2 5 69,-3-2 1,5 0-1,-3-5-41,-2 3 1,-2-1 0,0-6-23,4-1 1,-4 7-1,4 1-27,-4-3 1,4 5-1,1-3-4,-3-2 1,5 8 0,0-1-1,0 0 27,-1-4 0,6 2-4,-7-3 0,2 1 0,-5-6-39,2 6 0,8-3 1,-5 7 40,2-2 1,-4-3-1,4-4 1,0 2 23,1 3 0,-6 6 0,5-6 17,-2-3 0,5-2 0,-8-3-5,-1 0 0,3 3 0,1 2 0,0 2-69,0-2 1,5 5 0,-5-2 0,0-1-12,0 3 0,4-5 1,-4 7-1,0-2-38,0-5 0,5 5 0,-5-2 0,0-3 100,-1-3 1,6 6-1,-5-1 1,0-2 36,0-2 0,5-3 1,-5 1-1,-1-1-81,1 0 0,8 0 1,-6 0-1,3 1-8,-1-1 0,-1 0 0,4 0 0,-5 1-43,-2-1 0,7 7 0,-4 1 2,-1-3 1,5-3 77,-10-1 1,8 1-1,-5 3-4,2 3 1,1 9 0,4-5-1,-5 3 4,-2 0 1,5-8 0,-5 6-39,2-3 0,0 4 0,6-6 0,-6-1-32,-2 3 1,5-7-1,-6 4 65,4-4 0,-6-3 0,6 3 36,-3 4 1,4-2 0,-4 8-10,2-3 0,-4-3 0,4-4-94,-2 4 0,5-2 0,-5 8-104,2-4 0,-7-1 83,3-8 1,2 0-1,-3 1 17,-2-1 1,5 7 0,0 1 56,2-3 0,-4 5 1,4 0-1,0 0 118,1-1 0,-1 6-19,3-7 0,-5-1-106,-10-7 0,7 8-34,1-1 1,7 8 0,-8-5-107,-2 2 1,5-7 47,-2 3 0,1 2 0,-4 0 0,5 0 67,3 0 0,-8 4 212,2-6 1,-4-1-85,-3-7 0,0 1-72,1-1 0,-1 0 0,2 0-55,6 1 0,-5 6 0,6 1 0,-1-1-12,-1 3 0,8-7 1,-7 4 72,-3-4 1,5-3-14,-3 0 0,3 0 0,-5 1 17,3-1 0,9 7 0,-5 1-8,0-3 0,6 0 0,-9 0-45,4 2 1,-6 1 0,6-8-6,-4 0 0,6 8 0,-5-1 0,0-2-46,0-2 1,7 5-1,-5-1-17,1-2 1,-3-10 0,-8-2 120,6 3 1,-3 2 0,7 2-1,0 0 10,1 0 0,-6 0 1,6 1-34,-4-1 0,6 3 1,-5 2-23,2 2 0,1 8 0,4-8-69,-2-2 1,-8 5 0,5 0 0,1 0-103,-1 0 0,0 7 1,6-4-1,-6 1 45,-2 1 0,5-10 74,-8 3 1,3 1-1,-5 1 12,2 3 1,8-6 0,-5 5-13,2-2 0,1 8 0,4-6-50,-2 0 1,-8 5 0,5-7-1,1 0-42,-1 0 0,-4 5 0,4-8 41,-2-2 1,5 5-1,-6-2 1,1-1 14,0 3 0,5-5 0,-5 7 0,0 1 22,0-1 0,4-7 25,-6 3 0,2 2 1,-5-1-1,5 1-20,2 0 0,0 7 0,6-4-51,-4-1 0,-6 5 0,4-7 38,-2 2 0,5-4 1,-5 4 26,2-2 1,-4 5 0,4-5 0,0 0 10,0 0 1,1 4 0,2-6-68,-8-3 1,3 0 0,-3 0 16,-2 3 0,1-1 0,-1-4 0,4 2 50,4 2 1,-6 8 0,6-5 0,-1 0 199,0 0 0,1 4-95,1-6 0,3 2-88,-9-3 1,9-4 9,-2 4 0,2 3-12,-2-2 0,4 6 27,-4-6 1,2 9-1,0-5-103,-2 1 98,0 6 1,9-6 244,6 9 0,-4 2-69,11 5 1,-1 5 0,8 10-21,0 0 0,-7-3 0,-1-2 0,3-2-92,2 2 0,-4 5 1,-1 4-1,3 3-71,3-2 0,4-1 1,2 1-1,4 4 13,-4 3 1,6 0 0,-1 5 0,0-3 16,1 3 1,4 2 0,-4 3 0,-1-3 50,1-5 1,-1 3-1,-4-8 1,2 1 46,-3-1 1,-1 5 0,-4-7 0,-1-2-77,-6-3 0,6-2 1,-8 0-1,2 0-35,1-1 1,-8-6 0,7-1 0,1 3-81,-3 3 0,7 1 0,-4 1 0,4 0 19,3 0 1,0 7 0,-3 0-1,-2-2 139,-2-3 1,-1-3 0,8 1 0,0 0-48,-1 0 0,-6 0 1,0-1-1,-1 1 2,-2 0 0,7 5 0,-6-3 0,1-5-40,1 0 0,-8 1 0,5 2 0,0-3-37,0-5 0,-5 6 1,8-6 5,2 6 1,2 1-1,3 1 43,0 0 0,-8-7 0,1-1 1,-1 3-18,-2 2 0,8 1 1,-8-3-1,2-3-11,1 3 1,-1 2 0,6 3-1,-3-2-15,-3-6 0,-2 5 1,5-4-1,-2 4 2,2 3 1,-5-7-1,0-1 1,0 1 21,0-3 1,-5 7 0,6-4-1,-1 2 35,0-3 0,-5 5 1,7-4-20,3 4 1,-4-4-1,1-1-32,3 3 1,-5 0-1,0 0-10,-2-2 1,0-3-1,-6 5 1,6-5-11,2-3 1,-5 6 0,6-5 0,-1 2 40,0 5 1,-5 0-1,5 0 1,0-5-13,0-3 0,-4 8 1,6-2-15,3 4 1,-7-4-1,-1-3 1,-1 0 38,-1 0 1,7-5-1,-4 5 1,0 0 20,-1 1 0,6-6 0,-5 7-20,2 3 0,-5 0 0,5 0 1,0-2-12,0 2 0,-5 2 0,8 3 33,2-1 1,-5 1 0,0 0-1,0-3-43,0-4 0,-4 4 1,6-4-13,3 4 0,0 3 0,0-3 0,-3-2 0,3-2 0,-7-8 0,0 5 0,-1 0 0,6 0 0,-3-4 0,3 6 0,1 3 0,-3 0 0,-1 0 0,-3-3 0,8 1 0,-2 7 0,2-1 0,0-1 0,-3-6 0,-7 6 0,8-6 0,2 6 0,-7-6 0,-1 1 0,1 2 0,2 2 0,7 3 0,-4-1 0,-3-6 0,-7-1 0,2 3 0,-2 3 0,0-6 0,0 1 0,2 2 0,-2 2 0,4-4 0,-1-1 0,-3 3 0,7 0 0,0 0 0,0-3 0,-3-6 0,-6 4 0,2 0 0,2 0 0,3-5 0,-5 8 0,2 2 0,7-5 0,-4 0 0,0 0 0,-1 0 0,1-7 0,-5 5 0,5-1 0,2 6 0,-8-3 0,6 0 0,-3 0 0,1 0 0,6-4 0,-4 4 0,2-3 0,-5 8 0,8-2 0,-8 4 0,8 3 0,-3 0 0,5-3 0,-3-4 0,-7 1 0,5-6 0,1 0 0,-1-1 0,-5 6 0,5-5 0,-2 2 0,7 2 0,-3 8 0,3 0 0,0-3 0,-2-2 0,1-2 0,-3-8 0,1 7 0,3 3 0,-5 0 0,0 0 0,0-5 0,0-2 0,-4 5 0,4-6 0,0 3 0,0 5 0,-5-5 0,5 3 0,0-1 0,0-2 0,3 8 0,7-6 0,0 6 0,-8-1 0,1-2 0,-1-2 0,-2 1 0,5 4 0,-7 2 0,2-3 0,5-5 0,-5 6-62,2-6 0,-1 6 1,4-1 13,-3-4 0,-7 2 0,5-8 55,-2 3 1,7 3-101,-2 7 0,-3-8-141,2 1 1,1-1 205,6 8 0,-6-3 0,-3-2 0,0-5 25,0-2 0,-4 5 1,4-6-1,0 1 58,0 0 1,-5 6-1,8-1-17,2 4 1,2 3 0,0 0-47,-4 0 1,4-8 0,-7 1 0,3 2-17,-1 2 1,-2-4 0,5-1 0,-2 1 18,2-3 0,0 7 0,0-4 0,-3 4 4,3 3 1,0-1 0,0 1 0,-3-2 5,3-6 0,0 5 0,0-4 0,-2 4-6,2 3 1,-5-7 0,0-1 0,0 1-30,0-3 1,3 7-1,4-4-23,-5 4 0,3-4 1,-7-3-1,0 0 4,-1 0 0,8 0 0,-4 5 0,1-3 40,1 3 0,-8 0 0,7 0 0,1-2 8,-3 2 0,7 2 0,-7 3 19,0 0 0,8-1 1,-6 1 8,6 0 1,-6 0-1,-2-1 1,0 1-15,1 0 0,-6 0 1,5 0 22,-2-1 0,4 1 0,-4-3-7,2-4 1,-5 4-63,8-4 1,-8 2 0,5 0-50,-2-3 1,4-7-1,-4 6 74,2-4 0,-5 6 0,5-6 0,0 1-15,1 0 0,-9 7 0,6-5 0,-3 2-12,1 1 0,6-8 0,-4 8 48,2 2 1,2 2-1,6 3-10,-6-1 1,3-6 0,-7-3-1,0 0 0,-1 0 0,6-4 0,-6 4 0,1 0 2,0 0 0,4-5 0,-4 5 0,0 0-3,-1 0 1,6-4 0,-5 4-28,2-3 0,-5 6 0,5-5 1,0-1-37,0 1 1,-7 0-1,5-5 1,-3 4 27,0 3 0,8-4 0,-6 6 29,3 3 1,-7-5 0,5 0-1,-3 0-18,1 0 1,-1-4-1,-5 4 1,3 0 48,2 0 1,3-5-35,-3 8 0,-2-1-14,10 8 1,-8-7 20,7-1 0,-9-7 1,5 5-1,-3 1 5,0-1 0,3-8 0,-5 6 149,2 0 1,10 2-125,-2 10 0,-6-8 0,1-2-29,0-2 0,-8 0 0,8-6 28,-1 4 0,-4 9-4,10-3 1,-3-2-1,5 3 7,-3 2 0,-6-5 0,6 2 2,3 3 0,-7-5 0,-1 1 1,-1-1 111,-1 0 0,3-7-34,-3 2 1,-2 2-241,9-1-25,-9 9 1,7-12 142,-5 9 1,-4-7 0,7 5 45,-1-2 0,-4 5 0,7-6-22,-2 3 1,0-4 20,-3 6 0,-2-2 1,7 5-1,0-5 34,0-2 1,-7 0-1,4-6 1,-1 6 25,-1 2 0,3-4 0,-6 6 0,6 1-12,2-3 1,0 7 0,5-7 0,-5 3-84,-2-1 0,7 1 0,-5 6 0,3-1 0,-1-6 0,-9 6 0,5-8 0,-1 0 0,-6 7-3915,6-16 2420,-9 6 1,-2-18-1,-5-6 1,-8-7 1494,-4-7 0,-3-14 0,0-13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4:56.002"/>
    </inkml:context>
    <inkml:brush xml:id="br0">
      <inkml:brushProperty name="width" value="0.08571" units="cm"/>
      <inkml:brushProperty name="height" value="0.08571" units="cm"/>
      <inkml:brushProperty name="color" value="#004F8B"/>
    </inkml:brush>
  </inkml:definitions>
  <inkml:trace contextRef="#ctx0" brushRef="#br0">85 22 8169,'-15'0'519,"1"0"-19,-1 0 1,1 0 381,-1 0-566,10 0 0,-2 0 0,14 0-12,8 0 0,-3 0 1,3 0-1,4 0-63,8 0 1,-1 0 0,10 0 0,3-2-108,2-5 1,-4 4 0,-1-4 0,5 5-90,7 2 1,-2 0-1,5 0 1,-5 0 67,-2 0 0,-1 0 0,1 0 0,-1 2-110,1 5 1,-3-4-1,-2 6 1,-3-1 94,3-1 0,-8 7 1,-2-6-1,-4-3 33,-4-3 1,1 5 0,0 0 19,0-2 1,-8-2-501,1-3 389,-11 0 0,-4 0 1,-14 0-18,-5 0 0,2 0 1,-3 0-1,-4 0-43,0 0 1,-8 0 0,1 0 0,-3 0 5,-5 0 1,-2 0-1,-2 0 1,-1 0 3,1 0 0,6 0 1,1 0-1,-5 0-166,-7 0 1,-1 0-1,-7 2 1,3 3 122,5 2 1,2 1-1,2-8 1,1 0 246,-1 0 0,10 7 0,5 0 457,5-2-495,2-3 0,13-2 0,9 0-71,12 0 0,14 0 1,6-2-1,2-3 4,4-2 0,4-3 1,1 5-1,3-2 10,5 2 0,-5 0 0,7 0 0,-2-2 25,0 2 1,2 3-1,-5 2 1,3 0 49,-2 0 1,4 0 0,-2 0 0,-3 0-46,-2 0 0,-10 7 0,1 3 1,-1 0-127,-2-1 1,-3 6 0,-9-6-1,0 1-83,0 0 0,-8 4-220,1-6-125,-11-1 1,4-7 315,-16 0 1,-6 0-1,-13-3 1,-2-1-2,3-4 0,-8 1 0,-3 5 0,-4-3 171,-2-2 0,-3-1 0,-3 8 0,-1 0 42,1 0 1,-4 3 0,0 2 0,-1 2-54,1-2 0,-5 4 0,5-1 0,2-1 156,5 3 0,0-8 1,15 8-1,-1-3 424,1 0-151,2 0-493,17-7 1,12 0 0,14 0-1,8 0-14,7 0 0,5 0 1,9 0-1,3-2 168,5-5 0,-2 4 0,9-4 0,2 5 18,3 2 0,2 0 0,1-3 0,-1-2-31,0-2 1,8 0 0,0 7 0,-3 0-121,-2 0 0,-3 0 0,3 0 1,-1 0-14,-1 0 1,-6 0 0,-16 2 0,-3 3-64,-5 2 1,-4 8 863,-11-8-592,-9 0 1,-12-7-1,-14 0 1,-8 0-233,-7 0 0,3 0 1,-11 0-1,-1 0-37,-4 0 1,-4 0-1,-2 0 1,-3 0-108,3 0 0,-5 0 0,-1 0 0,-1 0-86,-6 0 1,1 0 0,-1 0 0,3 0 135,-2 0 0,4 0 0,0 0 0,3 0 265,5 0 0,11 0 0,8 0 62,5 0 1,7 0-212,10 0 1,17 0 0,21-2 25,3-5 1,2 2-1,10-7 1,3 2 8,1 5 1,11-4-1,-3 1 1,5 4 6,2 1 0,3 3 1,5-2-1,4-3 1,0-2 0,6-1 0,-8 8 0,0 0 124,0 0 0,-3 0 1,-9 0-1,-2 0 57,-3 0 0,-10 3 0,3 2 0,-5 2-69,-2-2 0,-11-3 0,-4-2 0,-4 0 362,-4 0 35,1 0-564,-10 0 1,-12 0 0,-14 0 0,-8 0-101,-7 0 1,2 0 0,-9 0 0,-3 0-44,-2 0 0,-2 0 0,-3 0 0,-3 0-183,-1 0 1,-9 0 0,6 0 0,0 0 90,0 0 1,-5 0 0,4 0 0,1 0 145,0 0 1,2 0 0,10 0 0,5 0 361,7 0-274,5 0 0,14 0 0,10 0-70,12 0 0,17 0 0,7 0 0,5 0 203,3 0 1,2-7 0,5 0 0,7 2-2,5 2 1,2-4 0,0 0-1,1 2-43,-1 3 1,8-6-1,2 1 1,0 2 16,0 3 1,-3-6 0,-6 1-1,-4 2 123,-3 3 1,1 2 0,-9 0 0,-5 0 152,-7 0 1,-8 0 0,-9 0-205,0 0-251,-10 10 0,-5-6 0,-14 9-58,-8-4 1,-4-1-1,-3-8 1,-2 0-19,-5 0 1,2 0 0,-9 0 0,-3 0 162,-2 0 0,-10 0 0,0 0 0,1 0 100,-4 0 0,-1 0 0,-11 0 0,1 0-159,0 0 0,-8 7 0,1 0 0,4 0-68,7 3 0,1-5 0,9 7 0,5-2 95,7-6 1,8 6-64,9-3 0,12 1-143,10-8 1,10 0-1,14 0 1,3 0 226,2 0 0,10 0 0,-1 0 0,8-3-26,5-4 1,7 5 0,-5-6 0,3 6 73,5 2 1,1 0 0,1 0 0,-2 0 128,-3 0 1,0 0 0,10 0 0,-1 0 57,-1 0 1,2 0 0,-15 0 0,0 0-43,0 0 0,-2 0 0,-7 0 0,-1 0-16,1 0 0,-8 0 1,0 0-1,1 0-21,-4 0-144,-1 0 1,-15 0 261,-10 0 1,-17 0 0,-19 0-218,3 0 1,-6 0-1,1 0 1,-1 0-84,1 0 1,-13 0 0,3 0 0,-2 0-209,-6 0 1,1 0 0,2 0-1,-2 0-190,-3 0 0,-7-3 1,4-1-1,1-4 152,0 4 1,-5 1-1,5 3 1,2 0 190,5 0 0,0 0 1,17 0-1,2 0 157,3 0 0,14 7-172,10 1 0,3-1 1,14-7-1,7 0 281,10 0 0,9 0 0,6 0 1,4 0-23,3 0 0,9-7 0,8-1 0,-1 1 7,3-3 0,0 8 0,5-8 0,-5 3 91,0 0 0,-7 0 0,4 7 0,-6 0-134,-8 0 1,-7 0 0,-13 0-1,-4 0 234,-2 0 0,-11 0 0,-8 2 120,-4 5-523,-2-4 0,-16 6-6,-6-9 1,-4 0 0,-3 0 0,0 0-216,1 0 0,-4 3 1,-1 2-1,-6 2-31,-2-2 0,-2-3 1,-7 1-1,-3 1 135,-5 4 1,5-1-1,-5-7 1,5 2 8,3 6 0,-6-6 0,3 5 1,5-4 167,0-3 1,9 0-5,3 0 33,15 0 0,14 0 0,17 0 0,7 0-14,5 0 0,10 0 0,-3 0 1,8 0 143,6 0 0,-4 0 0,8 0 0,-4 0 148,1 0 0,2 0 1,-4 0-1,2 0-26,-3 0 1,-2 0-1,-2 0 1,-3 0-66,-5 0 0,3 0 0,-10 0 39,-3 0-1156,-11 0 624,-5 0 0,-13 0 0,-4 0-122,-8 0 1,3 0 0,-2 0 55,-3 0 0,-3-3 0,-1-2 0,-3-2-32,-6 2 0,4 3 0,-8 2 0,0 0-174,0 0 1,0 0-1,-4 0 1,4 0 215,2 0 0,3 0 0,8 0 746,-1 0-19,10 0 0,12 0 1,17 2-1,9 3 282,10 2 0,6 1 1,1-8-1,1 0-83,-1 0 0,8 0 0,0 0 0,-3 0-55,-2 0 1,-5 0 0,-2 0 0,-5 0-118,-3 0 1,-2 0 0,-7 0 1054,0 0-1395,-10 0 0,-5-8-1231,-14 1 1,2 0-2732,-9 7 406,9 0 1797,-5 0 1,13 0 1676,4 0 0,-5-10 0,8-2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4:59.869"/>
    </inkml:context>
    <inkml:brush xml:id="br0">
      <inkml:brushProperty name="width" value="0.08571" units="cm"/>
      <inkml:brushProperty name="height" value="0.08571" units="cm"/>
      <inkml:brushProperty name="color" value="#004F8B"/>
    </inkml:brush>
  </inkml:definitions>
  <inkml:trace contextRef="#ctx0" brushRef="#br0">1 4225 8094,'0'-22'-425,"0"8"0,0-1 1,0-2 453,0-2 1,0 2 0,2-3 0,5-4 125,8 0 0,2-10 1,0 0-1,-3-4-74,3-6 1,5 5 0,4-14 0,3 2-55,-2 0 1,7-9 0,2 0-1,5-11-76,3-9 1,-19 37 0,1-1-1,0-1 1,1-2 0,0 0 0,-1 0-7,1 1 0,-1 0 0,4-2 0,-1-1 0,-3 1 0,1 0 0,0 0 0,1 1 34,3 2 1,-1 1-1,-2-2 1,0 2 0,27-28-1,1 1 144,0 4 1,2-6-1,7-2 1,0 0-68,1 0 1,-31 35 0,2 0 0,0 2-1,1 1 1,1 0 0,0-1-69,2 1 1,0-1 0,-2 1 0,-1 2-1,1 2 1,0 0 0,-1 1 0,1-1 48,0 0 1,0 1 0,33-31-1,6 2 1,-1 6 17,0 1 0,-37 24 0,0 0 1,4 1-1,-1 0 0,1-1 1,-1-1 23,1 2 0,0 0 0,2-1 0,2 0 1,0 3-1,1 0 0,0 1 0,1-1-75,2 1 1,0-1-1,0-2 1,0 0 0,0 3-1,0 1 1,-1 0 0,0-1 30,1-1 1,0 1-1,1 2 1,0 0-1,2-4 1,-1 0-1,0 1 1,1 1 77,0 1 0,-1 1 0,-4 1 0,-1 0 0,0 2 0,-1-1 0,-1 0 0,0 0 11,0 0 1,1 1 0,3 2 0,2 1 0,-4 1 0,1 1 0,0-1 0,-1 2 37,45-11 0,-7 1 0,-4 4 1,-8 1-104,-7 6 1,-1-3-1,-16 10 1,-5 2 36,-7 2 0,-8 3-189,-9 0 1,-3 3-1588,-4 4 1680,-5 5 0,-20 10 0,-2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00.817"/>
    </inkml:context>
    <inkml:brush xml:id="br0">
      <inkml:brushProperty name="width" value="0.08571" units="cm"/>
      <inkml:brushProperty name="height" value="0.08571" units="cm"/>
      <inkml:brushProperty name="color" value="#004F8B"/>
    </inkml:brush>
  </inkml:definitions>
  <inkml:trace contextRef="#ctx0" brushRef="#br0">110 110 8287,'-15'-8'-854,"3"-1"1388,2-3 0,3 4 0,5-4 854,-5 3-1273,4-8 1,-7 12 0,13-7 0,4 2-45,8 5 0,-3 3 1,2 2-1,3 0 26,3 0 0,9 7 1,0 3-1,0-1-39,2 1 1,-4 5-1,7-6 1,-3 1-87,-4 0 0,4-1 0,-2-4 1,-2 2 52,-3-2 1,-2 7 55,0 3 0,-10-3 0,-5 2 0,-7 3 62,-7 3 0,-8 1 0,-14 1 0,-7 0 8,-5 0 0,-3 7 0,-2 2 0,-2 1-465,-3-1 1,3 5 0,9-4-1,5-1-347,2 1 0,3-3 0,10-7 0,5-1-1609,6 1 2270,6-10 0,21 8 0,5-8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00.935"/>
    </inkml:context>
    <inkml:brush xml:id="br0">
      <inkml:brushProperty name="width" value="0.08571" units="cm"/>
      <inkml:brushProperty name="height" value="0.08571" units="cm"/>
      <inkml:brushProperty name="color" value="#004F8B"/>
    </inkml:brush>
  </inkml:definitions>
  <inkml:trace contextRef="#ctx0" brushRef="#br0">306 22 8093,'-22'-12'2,"7"2"0,1 10 538,-3 0 0,0 10 0,0 7 1,3 9-299,-3 11 0,0 4 1,0 2-1,5 3-236,2 5 0,-7 5 0,5 9 0,-3 3-320,1 4 0,9-6 1,-5 1-1,3-8-890,0-6 0,0-12-418,7-12 1622,0-15 0,-10-14 0,-2-12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01.135"/>
    </inkml:context>
    <inkml:brush xml:id="br0">
      <inkml:brushProperty name="width" value="0.08571" units="cm"/>
      <inkml:brushProperty name="height" value="0.08571" units="cm"/>
      <inkml:brushProperty name="color" value="#004F8B"/>
    </inkml:brush>
  </inkml:definitions>
  <inkml:trace contextRef="#ctx0" brushRef="#br0">23 156 7643,'-3'-24'0,"-2"-3"-183,-2-2 1,0 0 2042,7 7-1509,0 0 1,9 20-1,6 9 1,4 12 48,3 10 0,0-4 1,0 6-1,2-2-132,5 0 0,-3 8 0,8-6 1,-2 0-447,-6 1 1,6-1 0,-1-2 0,1 5-461,-1 0 0,-2-2 1,-7-11-1,0 1 638,0 0 0,9 0 0,3-1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01.485"/>
    </inkml:context>
    <inkml:brush xml:id="br0">
      <inkml:brushProperty name="width" value="0.08571" units="cm"/>
      <inkml:brushProperty name="height" value="0.08571" units="cm"/>
      <inkml:brushProperty name="color" value="#004F8B"/>
    </inkml:brush>
  </inkml:definitions>
  <inkml:trace contextRef="#ctx0" brushRef="#br0">32 23 8192,'-12'-10'1563,"-8"8"0,20-8-1411,0 10 1,10 2-1,12 3 1,2 2-385,5-2 1,-5 0 0,8 0-1,-3 2-163,0-2 1,0-3 394,-7-2 0,9 0 0,3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23.710"/>
    </inkml:context>
    <inkml:brush xml:id="br0">
      <inkml:brushProperty name="width" value="0.06" units="cm"/>
      <inkml:brushProperty name="height" value="0.06" units="cm"/>
      <inkml:brushProperty name="color" value="#E71224"/>
    </inkml:brush>
  </inkml:definitions>
  <inkml:trace contextRef="#ctx0" brushRef="#br0">284 690 8119,'-22'-29'0,"0"2"398,0 8 1,0-1 0,1 13-1,-1 2-78,0 3 0,0 9 0,1 5 1,-1 5-96,0 7 1,8 5 0,1 0 0,4 8-159,4 4 1,2-5 0,3-2 0,0 0-13,0 0 0,0-8 0,3 3 0,4-4-121,8-4 0,4-9 1,3-4-1,0-6-6,-1-2 0,8-2 0,0-8 0,-2-9-99,-3-8 0,-2-4 1,0 2-1,0-8-108,-1-4 0,-6 5 0,-1 0 0,1-6-35,-3-6 1,0 0-1,-7-8 1,2 0-38,-2 1 0,-3-11 0,-4-6 0,-3 2 129,-2 2 0,-8 12 0,6 8 0,-1 9 422,0 10 0,1 15 0,4 11 85,-2 15 1,-1 5 0,8 19 0,0 6 358,0 6 0,0-2 0,0 7 0,0-2-3,0 0 0,0 9 0,0-4 1,0 0-659,0-6 1,8-1-1,-1-1 1,0 3-806,3-3 1,-5-4 0,7-8-1,-3-7-370,-4-5 0,5 5 1192,-3 1 0,10-1 0,-5-8 0</inkml:trace>
  <inkml:trace contextRef="#ctx0" brushRef="#br0" timeOffset="181">654 864 8740,'0'-22'-93,"0"10"1,19-7 0,5 7-1</inkml:trace>
  <inkml:trace contextRef="#ctx0" brushRef="#br0" timeOffset="566">959 690 8119,'0'-22'426,"0"0"0,0 0 261,0 1 0,0 6-554,0 1 0,-8 11 1,1 3-1,2 12 32,3 8 0,-1 4 0,-1 2 0,-4 6-109,4 2 1,1 0 0,3 4 0,0-4-125,0-2 1,7 4-1,3-9 1,2-6-79,5-4 1,2-12-1,3 2 1,0-4-86,0-3 0,2-3 0,3-4 0,4-10-115,3-9 0,-7-1 0,2-9 1,-8-1 192,-6 3 1,2-4 0,-8 6 0,1 1 207,0-1 0,-3-4 1,-7 7 430,0 2 0,-10 13-361,-4 7 1,-3 14 0,0 5-1,5 3 42,2-1 1,3 8 0,7 7 0,0-3 30,0-1 0,2-4 1,6 1-483,6 0 1,6 0-1,1-3 1,1-4-628,0-8 911,0-5 0,-1 8 0,1 2 0</inkml:trace>
  <inkml:trace contextRef="#ctx0" brushRef="#br0" timeOffset="766">872 211 8122,'-22'0'971,"12"0"0,10 0-393,12 0 1,10 0 0,7 0 0,5 0-531,0 0 1,14 0 0,-4 0 0,2 0-2085,0 0 2036,-3 0 0,10 0 0,3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01.668"/>
    </inkml:context>
    <inkml:brush xml:id="br0">
      <inkml:brushProperty name="width" value="0.08571" units="cm"/>
      <inkml:brushProperty name="height" value="0.08571" units="cm"/>
      <inkml:brushProperty name="color" value="#004F8B"/>
    </inkml:brush>
  </inkml:definitions>
  <inkml:trace contextRef="#ctx0" brushRef="#br0">44 0 8192,'-2'12'-39,"-3"-2"96,-2-1 1,-1-4 0,6 10 0,-3 2 377,-2 2 1,0 5-1,7 5 1,0 8-40,0 4 0,7 2 0,0 3 0,0 3-380,3 2 1,-5 2 0,9-5 0,1 3-985,-3-3 968,7-2 0,-7-2 0,10-1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01.968"/>
    </inkml:context>
    <inkml:brush xml:id="br0">
      <inkml:brushProperty name="width" value="0.08571" units="cm"/>
      <inkml:brushProperty name="height" value="0.08571" units="cm"/>
      <inkml:brushProperty name="color" value="#004F8B"/>
    </inkml:brush>
  </inkml:definitions>
  <inkml:trace contextRef="#ctx0" brushRef="#br0">12 22 8115,'-12'0'1537,"22"8"1,16-1-1208,6-2 0,11-3 0,-1-2 0,8 0-234,6 0 1,-5 0-1,4-2 1,1-3-615,0-2 1,-15-1 517,2 8 0,-4-9 0,5-4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02.402"/>
    </inkml:context>
    <inkml:brush xml:id="br0">
      <inkml:brushProperty name="width" value="0.08571" units="cm"/>
      <inkml:brushProperty name="height" value="0.08571" units="cm"/>
      <inkml:brushProperty name="color" value="#004F8B"/>
    </inkml:brush>
  </inkml:definitions>
  <inkml:trace contextRef="#ctx0" brushRef="#br0">306 76 8100,'0'-22'553,"0"8"0,0-1 136,0-2 0,-3 10-441,-4 7 0,2 5 0,-7 14 0,0 8-44,0 4 1,5 5 0,-5 10 0,-1 3-171,1 2 0,-2 7 0,-8-5 0,0 3-514,0 4 1,8-4 0,-1-1 0,-2-4-821,-2-10 0,5-7 1300,-1-12 0,1 0 0,-8-1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02.635"/>
    </inkml:context>
    <inkml:brush xml:id="br0">
      <inkml:brushProperty name="width" value="0.08571" units="cm"/>
      <inkml:brushProperty name="height" value="0.08571" units="cm"/>
      <inkml:brushProperty name="color" value="#004F8B"/>
    </inkml:brush>
  </inkml:definitions>
  <inkml:trace contextRef="#ctx0" brushRef="#br0">0 34 8100,'0'-14'1464,"0"-1"-924,0 10 0,3 5 0,2 15 0,4 7 91,3 7 0,5-3 1,10 11-1,2 1-374,-3 3 1,6-4 0,-1-1 0,3 3-447,5 2 1,-5 0 0,0-2 0,0-5-589,-1-3 0,-6-2 0,0-7 0,-8 0 777,-4-1 0,-1 11 0,8 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02.918"/>
    </inkml:context>
    <inkml:brush xml:id="br0">
      <inkml:brushProperty name="width" value="0.08571" units="cm"/>
      <inkml:brushProperty name="height" value="0.08571" units="cm"/>
      <inkml:brushProperty name="color" value="#004F8B"/>
    </inkml:brush>
  </inkml:definitions>
  <inkml:trace contextRef="#ctx0" brushRef="#br0">0 66 8372,'10'-12'1287,"7"5"-587,10 4 1,-1 3 0,11 0 0,1 0-241,3 0 1,5 0-1,3 0 1,2 0-386,-3 0 1,-2 0-1,-5 0 1,-5-2-1753,-7-5 1,-4 4 1676,-4-4 0,1-5 0,0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25.017"/>
    </inkml:context>
    <inkml:brush xml:id="br0">
      <inkml:brushProperty name="width" value="0.08571" units="cm"/>
      <inkml:brushProperty name="height" value="0.08571" units="cm"/>
      <inkml:brushProperty name="color" value="#FFC114"/>
    </inkml:brush>
  </inkml:definitions>
  <inkml:trace contextRef="#ctx0" brushRef="#br0">88 1873 6216,'-13'0'0,"4"0"-287,9 0 1026,0 0-408,-10 0-68,8 0 9,-8 0 126,10 0 541,0 0-816,-10 0 292,8 0-412,-8 0 188,10 0 0,-2 0 487,-5 0 6,4 0 242,-7 0-616,10 0 159,0 0-387,0-9 0,8 4 0,1-7 0,1-1 34,0 1 1,7 0 0,-5-5 0,2 3 13,1-3 1,-3 5 0,5-3 0,-3-2-50,3-2 0,0 4 1,0 1-1,-2-1-68,2 3 1,0-7 0,0 7 0,-3-3 60,3 1 0,2-1 1,3-4-17,0 4 1,-8-4 0,1 7-1,-1-3 35,-1 1 1,6 7-1,-7-8 1,3 1 147,-1 2 0,1-8-164,6 6 0,-1 2 1,-3-1-1,-5 1-8,-3 0 1,6 5-1,-5-5 1,-1 0 41,1 0 1,7 4 0,-3-4-59,6 3 1,-6-6 0,-2 6 0,0-1-6,1 0 1,-6 0 0,7 6 0,1-6-2,-3-2 1,5 5-1,-7-5 1,-1-1-39,1 1 0,7 5 0,-3-7-12,6-3 0,-6 4 0,1 1 1,-1 0 48,-2 0 0,8-2 0,-6-6 2,6 6 0,-6-3 0,-2 7 0,0 1-8,0-1 1,-4-5 0,4 6 0,0-1 13,0 0 0,-5-4 1,5 4-1,0-2-16,1-5 1,1 5 0,5-3-1,-2 1-21,-2 2 0,-1-8 1,8 6-1,0-3 31,0 2 1,-3-4-1,-2 7 1,-2-2 0,1-1 1,4 0 0,2-6-31,-1-1 0,1 7 1,0 1-23,0-3 0,-3-2 0,-2-1 0,-2 3 19,1 3 0,-3 7 26,1-8 0,-2 0 1,5-4-80,-2 5 1,-11 2 0,6 7-35,0-3 0,-5-1 55,9 1 1,-7 4 17,8-11 1,-1 1 54,8-8 0,-7 7 14,-1 1 0,1 2 0,4-5 22,-4 2 0,-3 10 0,-7-4 0,4 1-62,3 1 1,-4-2-1,6 1 9,3-6 1,-5 4 0,3 0 0,-1 1 26,-2-6 0,8 3 0,-6 0-12,6 2 1,-6-4 0,-2 4 0,0 0 82,0 1 0,3-8-36,7 2 0,-8 3-26,1-2 1,-3 6 133,2-6-157,-4 9 179,-10-5-1,0 10 7,0 0 0,-2 8-77,-6-1 0,4 7 0,-9-4-53,4 2 0,-8 3 1,2 4-50,-4-4 1,4 4 0,1-5-41,-3 6 1,-2 2 0,-3-1 0,0 1 49,0 0 1,0 0-1,1 0 1,-1-3 133,0-5 0,0 11 0,1-6 0,-1 3 13,0 4 0,0 1 0,0-5 0,-2-1-163,-5 1 1,5 7-1,-5 0 1,5-2 25,2-3 1,0-2 0,1 0 0,-1-1-33,0 1 0,0 0 0,0 0 1,1-3 51,-1-4 1,0 4 0,3-4 0,2 4 17,2 3 0,1-8 1,-8 1-1,0 2-24,0 2 0,1 3 0,-1 0 0,0-1-80,0 1 0,1 0 0,-1 0 0,0-1 19,0 1 0,0-2 0,3-3 1,2-3-18,3 3 0,-1 2 1,-7 1-1,1-3-62,-1-3 1,-2 1 0,-3 6 0,-2 4-25,2 4 1,-4-5 0,-1 5-1,1-2 73,-1 2 0,-4-5 0,7 2 1,3-6 11,1-6 1,11 1 0,-1 4 0,-2-4 55,-2-8 0,5 3 0,1-1-65,4 3 0,-6-4 0,6 4-12,-4-3 1,6 6 0,-5-5 0,0-1-30,0 1 0,5 7 0,-5-3-55,2 6 1,-5-6-1,6-2-32,-3-2 0,-1 7 0,-3-5 102,1 0 0,8-2 1,-5-8-52,2 6 0,0-6 0,5 8 1,-2-1 0,-2-6 115,1 4 1,3-5 0,-7 1 82,3 4 1,-1-4 580,3 4-271,4-5-435,-6-2 240,9 0-164,0 0-266,0-9 0,0 4 0,2-10 134,5-2 0,-2 5 0,7-2 0,0-3-25,0-3 1,3 3 0,7-2 0,-1-5-18,1 0 1,2-1-1,3 1 1,5-2 50,1-3 1,-4-10-1,8 5 1,1-2 21,4-1 0,-6 8 1,0-5-1,3 1 8,2-1 0,-5 7 1,-2-2-1,-2 5 100,-6 2 1,1 0 0,-1 1 0,4-1-7,-4 0 1,-2 7 0,-2 1 0,0-3 31,0-2 0,-1-3 0,1 3 0,0 2-51,0 2 1,0 1 0,-1-8 0,-1 0-54,-6 0 1,6 3-1,-6 2 1,5 2-66,3-1 1,-7 3 0,-1 1-1,1 0-34,-3 0 0,0 5 0,-5-8-1,8-2 1,-3 5-1,2-2 87,3-3 1,-5 0-1,0 0 1,1 2-4,-1-1 1,0 3 0,5-1 0,-3-1-54,3 3 0,-5-7 1,3 7-1,2-3 36,2 1 1,3-1 0,0-4 50,-1 4 0,-6-4 1,-1 7-1,1-3 64,-3 1 0,7 7 1,-4-8-56,4-2 1,-4 5-1,-1 0-29,3 2 0,-5-4 1,0 4-46,-2-2 0,7 5 38,-2-8 0,4 3 1,3-5 163,-1 3 1,-6 6-20,0-6 0,-1 2 1,5-5 55,-4 2 0,-3 11 0,-7-6 249,2 0 0,3 8-383,-3-6-65,-5 6 0,8 2-173,-10 0-1536,0 0 1,-10 10-1,-2 2 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31.899"/>
    </inkml:context>
    <inkml:brush xml:id="br0">
      <inkml:brushProperty name="width" value="0.08571" units="cm"/>
      <inkml:brushProperty name="height" value="0.08571" units="cm"/>
      <inkml:brushProperty name="color" value="#FFC114"/>
    </inkml:brush>
  </inkml:definitions>
  <inkml:trace contextRef="#ctx0" brushRef="#br0">0 1351 6630,'22'0'51,"0"-7"0,-1 0 1,1 2 59,0 2 1,0-4 0,2-3 0,5 1-2,7-1 1,5-4 0,3 4 0,-1 0 10,1 0 0,7-4 0,2 4 0,0-2 6,1-5 0,6 5 0,-4 0 0,2 2-45,0 6 0,-10-6 0,5 3 0,-2 2 12,0 2 1,0 3 0,-8 0 0,-1 0 7,-6 0 0,10 0 0,-7 0 1,-1 0-5,3 0 0,3 0 0,4 0 0,6 0-90,1 0 1,-6 8-1,4-1 1,-2 0-50,-1 3 1,11-5 0,-5 9-1,-1 1 6,-4-3 0,2 7 1,0-4-1,3 4 32,5 3 0,-6 0 0,1-3 1,0-2 69,-1-3 0,8-2 0,5 5 0,-5-5 91,0-2 0,0 5 0,4-6 0,4 3-39,1 5 1,3-5 0,-5 3-1,5 2-73,3 2 0,9 3 0,7 0 0,-2 0-42,-2-1 0,-1-1 1,8-3-1,-45-10 1,0 0-52,1 1 0,0 1 0,6 1 0,-1 0 1,-5-1-1,0 1 0,4-1 0,0-1-13,0-1 0,0 0 1,2-1-1,0 0 1,-1 3-1,0-1 1,0-1-1,0-2 60,2 1 1,-1-2-1,-2 0 1,0-1 0,4-2-1,1-2 1,0 1-1,-1 0 48,0 0 0,-1 0 0,3 1 0,0-2 0,-3 1 0,-1-2 0,1-1 0,1-1 21,1-3 0,2-1 0,3-2 1,1-2-1,1-1 0,0-3 0,-1-1 1,0-2-43,-2-1 0,1-1 1,1-1-1,2 0 1,0 0-1,0-2 0,0 1 1,0-2-112,1 0 0,-1-1 1,-1-3-1,-1 0 1,-2 2-1,-1 1 0,0-1 1,-2 1 89,-1-1 1,0 0 0,4-2 0,1 0-1,-5 3 1,-1-1 0,-1 1 0,-1-1 91,-2 0 1,0 1 0,0-1 0,2 0 0,-1 2 0,0 0 0,-2-3 0,-1 0-50,-2 1 1,-2-2 0,-2-2 0,-1-1 0,-4 5 0,-1-1 0,1-1 0,-1 0 69,1-1 0,-1 2 1,42-21-1,-5-2 1,-8 5-31,-4 3 1,-12 9 0,-3 3 0,-5 2-213,-4 0 1,-5 7 0,-18 10 0,1 0-391,0-1 47,-10 9 309,-2-6 1,-13 20 0,-2 4-438,-2 5 1,-7-4-1,4 0 1,-2-1-652,-5-2 1,-2 5 1244,-3-10 0,-10 1 0,-1-8 0</inkml:trace>
  <inkml:trace contextRef="#ctx0" brushRef="#br0" timeOffset="889">9451 45 8275,'-15'0'-1162,"3"-3"1572,3-4 1,-8 4-159,2-4 1,3 5 0,0-1 177,2-4 1,1 5 181,1-6-271,6 6-333,-8 2 0,10 10 0,3 2-38,4 0 1,5 5 0,10-8 0,0 1 6,-1 0 0,8 4 0,3-6 0,2-1 16,5 3 0,-6-8 1,1 5-1,-2-2 80,-6 2 1,6-4 0,-3 6 335,-3 1 0,-4-5-1,-7 9 0,-6-6 0,-11 4 0,-5 0-8,-8 0 0,-7 5 0,-4 10 1,-6 2-346,-2-3 0,5 6 0,-4-3 0,1-3-558,6-2 1,1-2-1,6 0 1,2 0-502,2 0 1,11-1-1,-4 1 1004,6 0 0,-8-10 0,-2-2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33.700"/>
    </inkml:context>
    <inkml:brush xml:id="br0">
      <inkml:brushProperty name="width" value="0.08571" units="cm"/>
      <inkml:brushProperty name="height" value="0.08571" units="cm"/>
      <inkml:brushProperty name="color" value="#FFC114"/>
    </inkml:brush>
  </inkml:definitions>
  <inkml:trace contextRef="#ctx0" brushRef="#br0">675 845 8265,'-9'-13'291,"6"-6"1,-6 19-1,9 0 1,0 12 33,0 8 1,0 11 0,0 5-1,0 5-173,0 3 0,0 9 0,0 5 0,0 8-644,0 6 1,0-4 0,0 5-1,0-6-582,0-1 1,0-18 1073,0-4 0,0-6 0,0 6 0</inkml:trace>
  <inkml:trace contextRef="#ctx0" brushRef="#br0" timeOffset="886">66 1215 8391,'-12'-10'220,"4"5"1,16-7-283,6 2 0,5 1 0,6 4 0,4-5 15,7-2 0,15-2 1,7-8-1,5-2 27,2-5 0,3 4 1,0-4-1,-1 5-13,-4 2 1,-12 1 0,-3-1-1,-9 3 57,-10 4 0,-5-2 188,-2 10 1,-10 9 0,-5 13 0,-4 4 8,-3 3 1,0 2 0,2 3 0,3 4 138,2 3 0,8 0 0,-5 5 0,2-3-197,5 3 0,-5 2 0,0 2 1,-2 1-169,-6-1 0,1 8 0,0 0 0,2-3-178,-2-2 0,-2-4 0,-3-6 163,0-7 0,-3-15 132,-4-6 1,4-18 0,-4-12 0,5-12-115,2-7 1,0-2-1,0-1 1,0 1-32,0-1 1,2 8 0,5-1 0,8 1-18,4 2 0,3 5 0,0 12 0,0 5-33,-1 2 0,1 3 0,2 10 0,3 6 24,2 13 1,0 2-1,-10 13 1,-2 1 73,-2 3 0,-3 3 0,5 0 0,-5-1 87,-2 1 1,7-8 0,-5-2 0,2-5-15,1-10 1,-1 3 0,8-10-56,0 0 1,0-2-1,-1-13 27,1-4 0,0-5 0,0-10 0,0-2 49,-1-5 0,1 2 0,0-9 0,0-3-89,-1-2 0,-1 0 0,-6 2 0,-4 3-16,0-3 1,-10 8-1,0 2 1,-15 5-198,-12 2 1,-2 0-1,-9 3 1,-3 4-5,2 8 0,3 5 0,-1 4 1,6 5 361,-1 8 1,11 11 0,-4 6 0,11 2 272,4 5 0,3 2 0,7 2 1,2 1-36,6-1 1,11 1 0,12-1 0,6 1-380,9 0 0,2-11 0,15-4 1,7-7-1812,5-7 1787,5-6 0,7-9 0,0 0 0</inkml:trace>
  <inkml:trace contextRef="#ctx0" brushRef="#br0" timeOffset="1200">2962 1128 8009,'0'-22'-59,"-3"0"0,-1 0 1,-6 1 263,-2-1 0,5 7 1,-8 3-1,-2 2 236,-2 6 1,2 1 0,-3 3-190,-4 0 0,-2 0 1,4 3-1,0 4-125,0 7 0,3 13 0,2 4 0,5 3-102,2 5 0,3 2 0,7 3 1,0-3 103,0-5 0,0 5 0,2-4 0,3 4 167,3 2 1,8-6 0,-1-4 0,2-1 130,-3-5 1,6-1-1,-8 1 164,0 2 0,-5-10-562,-14-12 1,-5-4-1,-12-6 1,-3-6-686,-2-13 0,-2-2 1,4-10-1,-2 0-1394,2 0 1,6-2 2049,6-8 0,-4-9 0,7-3 0</inkml:trace>
  <inkml:trace contextRef="#ctx0" brushRef="#br0" timeOffset="1549">2962 605 8009,'7'-10'695,"0"10"-306,-2 12 0,5 17 0,0 8 0,2 4-35,5 2 0,2 3 0,3 5 0,0 7-184,-1 5 0,-6-5 1,-3 0-1,0 3-91,0 2 1,-7 2 0,2-2 0,-7-2-388,-7-3 0,2-10 0,-9 0 0,-3-9 38,-3-10 1,6-7 0,-1-8 0,1-9 242,2-10 1,0-9 0,7-15-1,-3-5 160,4 0 1,4-7 0,4 5 0,6-5 61,2-3 1,3 3 0,7 5 0,-1 7 115,1 4 0,2 11 1,3 2-1,2 2-92,-2 5 1,-3 5-1,-2 7 1,2 10-461,5 10 0,-5 0 0,5 9 0,-5 0-717,-2-2 0,-8 7 0,1-7 0,0 0 958,-3-5 0,17 5 0,-5 0 0</inkml:trace>
  <inkml:trace contextRef="#ctx0" brushRef="#br0" timeOffset="1816">3637 1193 8009,'-22'0'0,"0"0"166,1 0 1,-1 0 0,2 2 0,4 8 233,1 12 1,3 9 0,-5 13 0,5 2 77,2 5 0,3-3 0,7 10 0,0 0-231,0-2 1,10-3 0,4-12 0,6-7-6,1-12 0,1-3 0,0-12 0,0-2 177,-1-2 1,1-13 0,-2-4-1,-4-8-224,-1-7 1,-8 2-1,5-9 1,-2-3-220,-5-2 1,5-3 0,-3 1 0,-2 2-77,-3 4 1,5-4-1,3 5 1,0-3-943,-1 3 1,6 5-1,-5 9 1,2 0-3020,5 0 4061,2 10 0,3-7 0,-1 7 0</inkml:trace>
  <inkml:trace contextRef="#ctx0" brushRef="#br0" timeOffset="2149">3964 1541 7143,'-8'15'311,"1"-1"703,0-9 1,4 5 630,-4-10-1286,5 0 0,-8-10 0,10-4 1,0-6-126,0-1 1,2-4-1,3-4 1,3-4-634,-4-1 1,6-7 0,0 4-1,-1-4-2256,1-2 2655,7-1 0,-5 0 0,10 1 0</inkml:trace>
  <inkml:trace contextRef="#ctx0" brushRef="#br0" timeOffset="2349">4377 235 8009,'0'14'102,"0"1"1,0 4 412,0 8 1,0 9 0,0 17 0,0 15-155,0 17 0,0 4 0,0-38 1,0 0-1,0 2 0,0 0-245,0 4 0,0 0 1,0 2-1,0 1 0,0 1 1,0 1-1,0-3 1,0-2-714,0 0 1,0-2-1,0 41 1,0-11 0,0-20-654,0-19 0,0-24 1250,0-22 0,0-19 0,0-15 0</inkml:trace>
  <inkml:trace contextRef="#ctx0" brushRef="#br0" timeOffset="2549">3964 975 8638,'0'-22'465,"2"8"0,5 2 1,8 0-476,4 0 0,13 0 1,6-5-1,11 5-78,9 2 0,5-5 0,2 8 0,0 2-474,1 3 1,-11 2-1,-4 2 1,-7 5-527,-8 8 1088,-14 4 0,-3 3 0,-7 0 0</inkml:trace>
  <inkml:trace contextRef="#ctx0" brushRef="#br0" timeOffset="3016">4508 1258 8201,'0'22'0,"0"0"309,0 0 1,-7-1-1,-1 1 1,4 0 149,1 0 1,10-8-1,3 1 1,2-1-149,5-2 0,3 5 1,1-9-1,1-4-80,0-1 0,7-3 0,0 0 1,0-3-146,2-4 0,-6-5 1,6-10-1,-2 1-286,0-1 0,-7-7 0,-8 0 0,1 2 170,-3 3 0,-2 2 0,-10 0 371,0 1 1,-3 8-332,-4 6 1,-5 7 0,-7 7-69,4 8 1,-2 4 0,10 3 0,2 0-474,3 0 1,2-8 0,0 1-1,2-1-405,5-2 1,5-2 0,10-10-1,0 0 560,0 0 0,7-2 1,0-6-1,-3-6 376,-1-6 0,-4-4 0,1-2 0,0-3-32,0 2 0,-10-4 1,-5 1-1,-4 4 467,-3 2 1,0 2 0,0 0 0,-3 3 686,-4 4 0,2 6-900,-10 9 1,3 9 0,-2 6 0,7 4-58,4 3 1,3 9 0,3 3 0,4 3-111,7-1 1,1-7 0,4 7 0,5 0 169,1-2 1,-1-2 0,-5-10 0,-4-1 320,-8 1 0,3 0 0,-6-3-120,-6-4 1,-8-6 0,-14-9 0,-2 0-631,-3 0 0,-8 0 1,8 0-1,3 0-757,1 0 1,4 0-1,-1 0 961,0 0 0,10 10 0,2 2 0</inkml:trace>
  <inkml:trace contextRef="#ctx0" brushRef="#br0" timeOffset="3616">6686 866 8127,'0'-21'17,"-10"-1"1,-5 0 0,-4 0 132,-3 0 1,-2 3 0,-5 5 0,-5 6 398,0 6 0,-7 4 0,5 8 1,-5 12-258,-3 12 0,3 7 1,5 2-1,9 1-208,10-1 0,0 8 0,10 2 0,2 1-210,3-1 0,4-2 1,5-8-1,10-2-92,10-4 0,7-8 0,9-15 0,1-6 15,0-6 1,-1-19-1,1-7 1,-1-8 136,1-6 0,-3-3 1,-5-5-1,-7-3 11,-5-2 0,-9-9 1,-3 4-1,-2-2 76,-5 0 0,-5 7 1,-5-7-1,-5 0 21,-2 2 1,-5 3 0,-10 12 0,-2 5 111,3 7 1,2 7-1,2 7 1,2 11 136,6 8 1,-3 18 0,7 17 0,1 9-57,-1 10 1,3 8 0,9 4-1,5 5 98,8 2 1,4 3-1,5 5 1,5-5-122,8-8 1,6-4 0,6-5-1,4-5-498,3-7 0,-10-15 1,0-7-1,-10-7-2936,-5-7 3222,-2-6 0,-17-18 0,-2-4 0</inkml:trace>
  <inkml:trace contextRef="#ctx0" brushRef="#br0" timeOffset="4065">5379 344 8240,'-19'29'180,"4"0"0,6 9 1,9 1-1,0 10 437,0 9 0,2 7 0,3 5 0,4 5-270,4 3 1,1 1 0,8 6 0,0-5-305,-1-7 1,1-1 0,-2-4 0,-4-8-1235,-1-4 0,-8-15 1191,8-12 0,-1-14 0,8-6 0</inkml:trace>
  <inkml:trace contextRef="#ctx0" brushRef="#br0" timeOffset="4232">4856 953 8223,'-21'-9'1129,"9"4"0,7-7-544,10 2 1,19-4-1,19 4 1,15-2-596,13-5 1,16-2-1,-37 8 1,1 0-1,3-1 1,1 0 9,3-2 0,0-1 0,2-2 0,1 0 0,5-5 0,-1 0 0</inkml:trace>
  <inkml:trace contextRef="#ctx0" brushRef="#br0" timeOffset="4666">7056 910 8666,'0'-22'954,"0"0"1,0 13 0,0 11 0,0 15-414,0 10 0,10 11 1,2-4-1,2 3-372,1-1 0,-1 0 1,6 8-1,-4-1-944,-1 1 1,-3-8 0,5-2 0,-5-3-2872,-2-4 3646,7-3 0,-5-2 0,10 0 0</inkml:trace>
  <inkml:trace contextRef="#ctx0" brushRef="#br0" timeOffset="4799">7034 605 8195,'-12'-22'-580,"-5"8"133,10-1 0,2 13 166,12 2 1,-2 9 280,10 13 0,-1 10 0,8 2 0</inkml:trace>
  <inkml:trace contextRef="#ctx0" brushRef="#br0" timeOffset="5082">7600 910 8195,'-9'-22'649,"4"8"0,-10 2-34,-2 2 0,5 3 0,-2 7-216,-3 0 0,7 2 0,0 5 0,3 10 6,0 10 1,0-1 0,7 8 0,0 0-78,0 0 1,0 2 0,0 5 0,2-2-190,5-3 0,-2-2 1,7 5-1,-2-5 128,-5-3 1,-3-2 0,-2-7-1,0 0-120,0 0 1,0-8-1,-2-2 1,-6-2-974,-6-5 0,-5-3 0,-3-2 0,2-2-470,6-5 1,-3-5-1,10-13 1,2-4-1698,2-7 2993,3-15 0,0-14 0,0-13 0</inkml:trace>
  <inkml:trace contextRef="#ctx0" brushRef="#br0" timeOffset="5249">7753 39 8596,'0'-22'728,"2"10"1,3 7-440,2 10 1,0 19 0,-7 17 0,3 10 157,4 5 0,-4 9 1,4 10-1,-2 3-315,2 4 0,-5 15 0,3-46 1,0 2-1,-1 0 0,-1 0-765,5 46 0,1-9 0,-4-13 1,5-11-1001,2-13 1633,-7-17 0,4-4 0,-9-11 0</inkml:trace>
  <inkml:trace contextRef="#ctx0" brushRef="#br0" timeOffset="5432">7382 736 8050,'3'-20'-745,"4"3"1087,8 3 0,6 9 0,11-2 0,11 4-228,13 3 0,17 0 0,4 0 0,3 0-1074,0 0 960,0 0 0,7 0 0,0 0 0</inkml:trace>
  <inkml:trace contextRef="#ctx0" brushRef="#br0" timeOffset="5954">8493 736 8318,'-22'0'587,"1"0"0,-1 0 0,0 2-73,0 5 1,0-2 0,-2 12-1,-2 5-33,-3 5 0,-8 11 0,8-1 0,3 4-385,1 2 1,6-2 0,5-2 0,6-3-419,6 3 1,4-7 0,6-3 0,9-8-19,9-6 1,-2-5 0,8-10-1,-3-3 13,0-4 0,0-5 0,-7-12 0,-1-3 245,1-2 0,-2 0 0,-4 7 0,-3 0 431,-4 1 0,6-8 1,-6-1-1,1 4 22,0 2 0,0 9 1,-6 1 219,4-3-598,-1 7 0,-7 12 0,0 18 0,0 6-328,0 1 1,0 4-1,0 1 1,0-1-536,0 1 1,0 4 869,0-7 0,0 0 0,0-7 0</inkml:trace>
  <inkml:trace contextRef="#ctx0" brushRef="#br0" timeOffset="6340">8646 932 8030,'0'34'66,"0"-3"1,0-9 0,0 0 238,0-1 1,0 1 0,0 0 0,0 2 341,0 5 1,0-12-232,0 5 1,0-10-102,0-5 1,0-16 0,2-21-311,5 4 1,-2-6 0,7 3 0,0 0-55,0-2 1,-4 7 0,6-5 0,1 4 271,-3 4 1,7 9 0,-4 4 88,4 6 1,3 4-1,0 8-423,-1 12 0,-6 7 1,-1 10-1,1-3-700,-3 3 0,5 2 0,-7 2 0,-1 1-1288,1-1 2099,7-9 0,-5-2 0,10-11 0</inkml:trace>
  <inkml:trace contextRef="#ctx0" brushRef="#br0" timeOffset="6721">9212 1019 10058,'21'9'284,"1"-6"1,0 4-1,0-4-178,0-3 1,2 0 0,2 0-1,3 0-27,-2 0 0,7-10 0,0-5 0,0-6-11,-5-8 1,-5 4-1,-2-4 1,-3 3 136,-4-3 0,1 4 0,-8-4 0,-6 5 34,-7 2 1,-9 1 0,-15-4-1,-8 1 265,-4 3 1,-2-4 0,-1 18-1,1 2-400,-1 3 1,3 4-1,2 8 1,5 12-93,3 12 0,9 7 0,10 5 0,2 2 14,6 3 0,4 7 1,7-5-1,10 3 96,9 4 0,8-6 0,15-4 0,6-4-111,11-2 1,13-10-1,1-5 1,3-7-389,-4-8 0,4-4 0,-11-13 1,-2-4-475,-2-7 0,-19-13 0,-8-5 1,-10 1 850,-11 0 0,1-18 0,-9 3 0</inkml:trace>
  <inkml:trace contextRef="#ctx0" brushRef="#br0" timeOffset="6882">10518 1215 9921,'0'-12'1105,"0"2"-1105,0 10 0,-9-10 0,-3-2 0</inkml:trace>
  <inkml:trace contextRef="#ctx0" brushRef="#br0" timeOffset="7769">8994 670 8218,'-22'12'-47,"3"15"0,2-5 0,5 4 650,2 6 0,3 2 1,7 7-1,2-2-89,6-3 1,4 5-1,12 5 1,5-5-548,7 0 1,8-9 0,4-1 0,5-2-450,3 0 1,-8-2 481,3-13 0,5 6 0,-1-8 0</inkml:trace>
  <inkml:trace contextRef="#ctx0" brushRef="#br0" timeOffset="8416">11629 278 8469,'-22'-21'311,"8"9"0,1 7 1,4 12 45,4 15 0,3 2 1,2 15-1,0 7 54,0 9 1,0 8-1,0 2 1,0 3-479,0 5 1,0 2 0,0 7 0,2-4-184,5-3 0,-2-5 0,7-15 0,0-11-1624,0-13 1874,3-16 0,7-5 0,-1-10 0</inkml:trace>
  <inkml:trace contextRef="#ctx0" brushRef="#br0" timeOffset="8849">10910 148 8514,'-22'0'1589,"3"-10"0,7-4-1545,12-6 0,22 6 1,19 2-1,10 2-104,4 5 1,3-5-1,8 3 1,2 2-71,4 3 0,3 2 0,7 0 0,-4 0-189,-3 0 0,-3 2 0,-4 6 0,0 6-172,-3 5 1,-7 3 0,-21 0 0,-8 0 126,-5 0 1,-5-1-1,-4 1 1,-8 0 450,-5 0 1,-2 2 0,0 2-1,-2 3 504,-5-2 0,-3 5 0,-7-1 0,3 3-284,-3 5 0,0 9 0,0 5 0,2 3-298,-2 4 1,8 6-1,1 6 1,6 6-53,2-1 0,0-4 0,2-15 0,6-10 325,6-9 1,15-10 0,8-15 0,4-6 502,2-6 0,1-14 0,2-10 0,0-12-87,-3-7 1,-4-2 0,-17-3-1,-3-3-530,-4-2 0,-6 1 0,-9 6 0,-2 1-182,-5-1 1,-13 3-1,-11 2 1,-3 5-526,-5 3 0,-2 4 0,-2 10 0,-1 5-1202,0 3 1,8 4-1,2 12 1741,3 7 0,2 15 0,7 5 0</inkml:trace>
  <inkml:trace contextRef="#ctx0" brushRef="#br0" timeOffset="11073">87 3109 8023,'-12'-21'662,"-7"8"1,7 4-36,0-1 0,0 8 0,7-3 0,-2 10-59,2 9 1,2 8 0,3 5 0,0 4-150,0 3 0,8 9 0,1 8 0,3 0-466,5 2 1,5-7 0,5 3 0,4-11-575,3-9 0,-5-4 0,7-6 0,1-5-610,-4-6 1231,-1-6 0,-1-21 0,3-5 0</inkml:trace>
  <inkml:trace contextRef="#ctx0" brushRef="#br0" timeOffset="11127">240 2935 8023,'-22'-22'-176,"8"8"0,-1 2-921,-2 2 1097,7 3 0,1 7 0,9 0 0</inkml:trace>
  <inkml:trace contextRef="#ctx0" brushRef="#br0" timeOffset="11231">741 2456 8022,'-12'22'265,"4"0"0,6 2 1,2 5-1,0 10 485,0 9 0,0 0 0,0 10 0,2 3-535,6 2 0,1 5 0,8 4 0,-2 6-803,2-1 0,-5-4 0,0-15 0,-2-8 588,-6-4 0,8-2 0,1 0 0</inkml:trace>
  <inkml:trace contextRef="#ctx0" brushRef="#br0" timeOffset="11382">414 3153 8681,'12'-12'1514,"10"5"0,12 4-1041,7 3 1,15 0 0,9-2 0,12-3-553,8-2 1,2-1-1,0 6 79,0-5 0,-9-5 0,-3-10 0</inkml:trace>
  <inkml:trace contextRef="#ctx0" brushRef="#br0" timeOffset="11765">1764 3327 8062,'0'63'0,"0"-3"499,0-1 1,10 1 0,4 10 0,6 8 75,2 6 0,-8-1 0,-2 11 0,-2-2-742,-5 2 1,4-2 0,-1 5-1,-4-7-557,-1-13 0,-3-19 0,-3-17 724,-4-17 0,-5-2 0,-10-10 0</inkml:trace>
  <inkml:trace contextRef="#ctx0" brushRef="#br0" timeOffset="12703">1742 3175 7991,'22'0'106,"0"0"0,0 2 134,0 5 0,7 5 0,0 10 0,-3 0 3,-2 0 1,5 7-1,0 2 1,0 1-76,3-1 0,-15 5 0,5-7 1,-5 1-151,-5 1 1,-3-7 0,-11 5-118,-5-5 0,-5-12 0,-10-4 0,0-6 146,0-2 1,0-10 0,1-6 0,1-11 221,6-9 1,-6-5 0,8-3-1,0 0-13,5 1 1,5-1-1,2 1 1,2-1-48,5 1 0,8 9 0,11 5 0,3 5-29,-2 2 1,7 10 0,2 4 0,5 8-99,3 8 1,-1 4 0,1 10 0,0 2-11,-1 5 1,-2-3 0,-4 8 0,-8-2-113,-5-6 0,-2 6 1,-3-1-1,-5 1-332,-6-1 1,-6-2-1,-2-7 92,0 0 1,-2-10 0,-6-5 434,-6-4 0,-3-13 0,0-5 1,5-6 129,2-8 1,-4 2-1,4-7 1,0 0 87,1 0 1,1 5-1,8-5 1,0 3-288,0 4 1,0-4 0,3 4 0,4 5-492,8 6 1,6 8 0,6-4 0,5 2-207,1 6 0,-4 1 0,8 6 0,-1 4-61,-2 7 0,7 6 1,-7 2-1,0-3 121,-5-5 1,-5 6 0,-2-6 0,0 3 287,-1-2 1,-1 4 0,-3-4 569,-3 4 1,-9 3 0,2 0-1,-4-1 457,-3 1 1,0 7 0,0 0 0,0 0 11,0 3 0,0-8 0,2 5-376,5-5 0,5-12 1,13-5-1,4-7-259,7-7 1,3-5 0,-1-12 0,-4-5-108,-2-7 0,-3-6 0,-10-1 1,-4-1 39,-8 1 1,-5-1-1,-4 3 1,-8 5-250,-12 7 0,-11 7 1,-18 5-1,-7 5-1020,-5 2 0,0 3 1,2 9 1194,3 6 0,0 4 0,-7 10 0</inkml:trace>
  <inkml:trace contextRef="#ctx0" brushRef="#br0" timeOffset="12761">1568 3567 8017,'-14'0'230,"-1"0"-50,-2 0 1,0 9 0,0 6 0,3 7 177,-3 7 1,5 5 0,-5 11-1,-5 4-470,-5 2 1,-2 7 0,5-5 0,-2 0-2131,-3 0 2242,-10-2 0,15 2 0,-8 3 0</inkml:trace>
  <inkml:trace contextRef="#ctx0" brushRef="#br0" timeOffset="13165">3550 3175 8047,'0'21'106,"0"4"1,0 1 0,2 6 654,6 2 0,-4 2 0,11 10 0,2 5-99,2 7 1,-4 2 0,-3 3 0,0-2-571,0-1 1,-7 13 0,2-13-1,-5-2-973,-2-2 1,-9-13 0,-3-9 0,-3-2-340,1-6 0,-1-11 1220,-7-8 0,1-14 0,-1-5 0</inkml:trace>
  <inkml:trace contextRef="#ctx0" brushRef="#br0" timeOffset="13298">3506 2870 8047,'8'-22'122,"-1"0"0,0 0 0,-5 1 246,6-1 1,4 10-876,10 5 0,-1 11 1,-1 6 506,-6 2 0,15 3 0,-5 6 0</inkml:trace>
  <inkml:trace contextRef="#ctx0" brushRef="#br0" timeOffset="13798">3964 3414 8047,'33'7'0,"-3"1"88,-6-3 1,-3-3 0,4-2 0,1 0 295,3 0 0,0-10 1,-7-7-1,0-7-127,0-5 1,-8-2-1,-2 2 1,0-8-59,0-4 0,-7 0 1,3 2-1,-6 5-2,-2 3 0,-10 2 1,-4 7-1,-6 0-118,-1 1 1,-1 9-1,0 4 1,-2 6-166,-5 2 1,5 10 0,-3 6 0,8 9-245,4 4 1,3 9 0,-2-1 0,6 1-36,6-1 0,2 4 0,0-7 0,0 0 134,0-5 1,10 0 0,4-5 0,8-5 219,7 1 0,-2-11 1,11-1-1,6-8 121,4-8 0,3-4 0,-7-10 1,2-2 248,4-5 1,-6 3-1,-1-8 1,-11 2 56,-8 6 1,-5-6 0,-4 3-56,-8 3 1,-7 11 0,-7 8-1,-10 4-12,-10 3 0,1 3 0,-8 4 0,0 8 125,0 4 1,5 10 0,-5 2-1,3 1-311,4-1 1,10 6 0,5-8 0,2 0-200,6 2 1,1-7-1,8 5 1,7-7-502,10-7 1,22-6 0,-1-9 0,5 0-507,6 0 0,1-9 0,8-8 1,-2-10 35,-3-9 1,-3-13 0,1-4-1,-12 0 1007,-13 0 0,3-17 0,0 2 0</inkml:trace>
  <inkml:trace contextRef="#ctx0" brushRef="#br0" timeOffset="13965">5031 2108 8047,'0'33'99,"-3"9"0,-2-4 0,-2 11 122,2 9 1,5 7 0,5 10-1,2 10 2,-2 7 1,1-41 0,0 2 0,0-2-1,0-1 1,2 3 0,-1 1-194,1 0 0,-2 1 1,-3-2-1,-1 0 0,6 46 1,-4-11-343,4-13 1,-6-27 0,5-12-300,-4-9 1,-8-17 610,-10-10 0,1-20 0,-18-14 0</inkml:trace>
  <inkml:trace contextRef="#ctx0" brushRef="#br0" timeOffset="14115">4421 2979 8047,'31'0'935,"6"-8"1,13 1 0,11 2-680,9 3 1,15-5 0,14-3 0,-48 4 0,0 0-540,1-2 1,0-1 0,-2 0 0,-1-1 0,33-12-312,-2 0 1,-10-9 0,5-3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43.514"/>
    </inkml:context>
    <inkml:brush xml:id="br0">
      <inkml:brushProperty name="width" value="0.08571" units="cm"/>
      <inkml:brushProperty name="height" value="0.08571" units="cm"/>
      <inkml:brushProperty name="color" value="#FFC114"/>
    </inkml:brush>
  </inkml:definitions>
  <inkml:trace contextRef="#ctx0" brushRef="#br0">412 1002 8114,'-7'-22'109,"-1"1"1,1-1 260,-3 0 0,8 8 0,-8-1 1,1 1 401,-6 1 1,0-3 0,-4 8 0,-5 3-464,0 3 0,-3 2 1,1 2-1,-6 6-370,-2 6 1,5 6 0,-5 1 0,5 4-552,10 4 0,0-5 0,11 5-160,3-5 1,5-5-1,10-2 1,9-5 360,8-2 1,12 5 0,-3-6 0,5 1 527,3 0 1,-1 7 0,1-3-1,-3 5 146,-5 3 0,5 7 0,-7 3 0,3-1 96,-1 1 1,-17 6 0,3 1-1,-5 7 368,-5 5 1,-5 2-1,-16-2 1,-13 5-173,-12-1 0,-10-2 0,-4-9 1,-5 0-468,-3-1 1,8-11 0,-3-11 0,5-11-72,2-8 0,3-4 1,5-8-1,9-11-427,10-13 1,8-17-1,9-7 1,2-5-352,5-2 1,13-1 0,11 3 0,1 3 131,-1 2 1,8 9-1,-3 1 1,3 9 475,-3 10 0,5 15 1,-7 6-1,3 6 102,-1 2 1,-7 10 0,5 4 0,-3 8 78,-4 7 1,-1-5 0,1 5 0,2-5 285,-2-2 0,-3-10 0,-2-4 0,-1-6-73,1-2 1,0-2 0,0-6 0,0-6-56,-1-6 0,-1-4 0,-3-5 0,-5-5 14,-3 0 0,-1-7 0,-8 7 0,0-2-61,0 0 0,-3 2 0,-4-2 0,-8 4 39,-4 1 0,-3 7 0,1-3 1,-1 10 53,0 10 0,0 4 0,0 3 0,1 3-100,-1 4 1,0 12 0,3 13 0,4 2-32,8 4 0,5 4 1,2-1-1,2-3-195,5-1 1,15-3 0,12 2 0,5-7-749,4-5 1,-2-5-1,17-4 1,3-8-839,2-4 1,-5-13 1679,0-5 0,0-23 0,7-8 0</inkml:trace>
  <inkml:trace contextRef="#ctx0" brushRef="#br0" timeOffset="134">1370 1 8127,'0'58'0,"0"2"155,0 8 0,0 9 1,2 18-1,0-45 1,1 1 184,1 2 1,-1 1-1,2 7 1,-2 1-1,-3 4 1,0 1-1,0 4 1,0 1-417,0-1 1,0-2 0,-3-5 0,-2-2 0,2-4-1,-1-2 1,1-4 0,1 0-1331,0 42 1,2-26 334,0-17 1071,10-25 0,-8-26 0,8-12 0</inkml:trace>
  <inkml:trace contextRef="#ctx0" brushRef="#br0" timeOffset="301">1000 719 8127,'43'12'306,"1"-2"1,4-10 0,10 2 347,15 6 1,12-6 0,9 5 0,5-4-763,0-3 0,-45-3 0,-1-2 0,46-4 0,-2-6 108,-10-9 0,0-7 0,-10-13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4.397"/>
    </inkml:context>
    <inkml:brush xml:id="br0">
      <inkml:brushProperty name="width" value="0.08571" units="cm"/>
      <inkml:brushProperty name="height" value="0.08571" units="cm"/>
      <inkml:brushProperty name="color" value="#FFC114"/>
    </inkml:brush>
  </inkml:definitions>
  <inkml:trace contextRef="#ctx0" brushRef="#br0">349 0 8241,'-22'10'59,"7"-5"1,1 9 0,-1 3 336,3 2 1,-7 6 0,4 4 0,-4 7-205,-3 5 0,8 5 0,-1 2 0,-2 3-200,-2-2 0,0 4 0,2-5 0,5-4-293,2-5 1,-5-13-1,6 3-1687,-3-5 1988,-3-11 0,3 6 0,2-7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40.041"/>
    </inkml:context>
    <inkml:brush xml:id="br0">
      <inkml:brushProperty name="width" value="0.06" units="cm"/>
      <inkml:brushProperty name="height" value="0.06" units="cm"/>
      <inkml:brushProperty name="color" value="#E71224"/>
    </inkml:brush>
  </inkml:definitions>
  <inkml:trace contextRef="#ctx0" brushRef="#br0">0 44 8215,'0'-14'994,"0"-1"755,0 10-1087,0-4 1,2 9-291,6 0 1,4 0 0,10 0 0,-1 0-157,1 0 0,10 7 0,4 0 0,5 0-170,3 3 1,-1-5-1,1 7 1,-1-2-575,1-5 0,-8-3 1,-2 0-1,-3 3 528,-4 2 0,-3 1 0,-2-8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4.597"/>
    </inkml:context>
    <inkml:brush xml:id="br0">
      <inkml:brushProperty name="width" value="0.08571" units="cm"/>
      <inkml:brushProperty name="height" value="0.08571" units="cm"/>
      <inkml:brushProperty name="color" value="#FFC114"/>
    </inkml:brush>
  </inkml:definitions>
  <inkml:trace contextRef="#ctx0" brushRef="#br0">1 1 8672,'7'14'348,"0"1"0,3-1 0,-3 8 1,10 2 95,10 5 0,-1 5 0,8 10 0,0 2-109,0 4 1,2-4-1,8 5 1,-1-5-666,1-2 0,-3-3 0,-2-3 0,-6-4-839,-1-2 1,-3-3 1168,-7-7 0,-1 9 0,1 3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4.947"/>
    </inkml:context>
    <inkml:brush xml:id="br0">
      <inkml:brushProperty name="width" value="0.08571" units="cm"/>
      <inkml:brushProperty name="height" value="0.08571" units="cm"/>
      <inkml:brushProperty name="color" value="#FFC114"/>
    </inkml:brush>
  </inkml:definitions>
  <inkml:trace contextRef="#ctx0" brushRef="#br0">1 0 11558,'21'0'599,"4"0"1,1 0 0,6 0-733,2 0 0,2 0 0,7 0 1,1 0-355,-1 0 1,-9 7 0,-2 1 0,-3-4 486,0-1 0,0 7 0,-7 2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5.131"/>
    </inkml:context>
    <inkml:brush xml:id="br0">
      <inkml:brushProperty name="width" value="0.08571" units="cm"/>
      <inkml:brushProperty name="height" value="0.08571" units="cm"/>
      <inkml:brushProperty name="color" value="#FFC114"/>
    </inkml:brush>
  </inkml:definitions>
  <inkml:trace contextRef="#ctx0" brushRef="#br0">1 0 8874,'0'24'1156,"0"3"1,0 4-722,0 3 0,2 3 1,5 6-1,5 1-478,0-1 0,8 1 0,-6-1 0,6 1-764,1 0 0,-1-11 807,-6-4 0,15 5 0,-4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5.364"/>
    </inkml:context>
    <inkml:brush xml:id="br0">
      <inkml:brushProperty name="width" value="0.08571" units="cm"/>
      <inkml:brushProperty name="height" value="0.08571" units="cm"/>
      <inkml:brushProperty name="color" value="#FFC114"/>
    </inkml:brush>
  </inkml:definitions>
  <inkml:trace contextRef="#ctx0" brushRef="#br0">1 0 9373,'22'0'1822,"-1"0"-1533,1 0 1,0 0 0,0 0 0,2 0-338,5 0 1,-5 0 47,5 0 0,5 0 0,0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5.764"/>
    </inkml:context>
    <inkml:brush xml:id="br0">
      <inkml:brushProperty name="width" value="0.08571" units="cm"/>
      <inkml:brushProperty name="height" value="0.08571" units="cm"/>
      <inkml:brushProperty name="color" value="#FFC114"/>
    </inkml:brush>
  </inkml:definitions>
  <inkml:trace contextRef="#ctx0" brushRef="#br0">371 0 8235,'-12'10'-107,"-8"-5"1,8 9 0,-2 3 126,-1 3 0,8 11 0,-8 5 0,-2 6 216,-2 1 1,-3 3 0,3 5 0,0 7-196,-3 5 0,12 0 1,-12-3-1,3-4-732,0-3 1,-3-2 690,0-7 0,0-11 0,0-1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5.980"/>
    </inkml:context>
    <inkml:brush xml:id="br0">
      <inkml:brushProperty name="width" value="0.08571" units="cm"/>
      <inkml:brushProperty name="height" value="0.08571" units="cm"/>
      <inkml:brushProperty name="color" value="#FFC114"/>
    </inkml:brush>
  </inkml:definitions>
  <inkml:trace contextRef="#ctx0" brushRef="#br0">0 12 8235,'0'-12'576,"10"12"1,2 15 0,2 6-73,1 8 1,2-2-1,9 9 1,6 3-76,2 2 0,2 3 0,10 2 0,2 2-718,3 3 0,0-8 1,-7-6-1,-3-1-756,-5-2 0,-5-5 1045,-9-14 0,0 4 0,0-7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6.380"/>
    </inkml:context>
    <inkml:brush xml:id="br0">
      <inkml:brushProperty name="width" value="0.08571" units="cm"/>
      <inkml:brushProperty name="height" value="0.08571" units="cm"/>
      <inkml:brushProperty name="color" value="#FFC114"/>
    </inkml:brush>
  </inkml:definitions>
  <inkml:trace contextRef="#ctx0" brushRef="#br0">0 23 9484,'3'-12'2328,"4"4"-1983,8 6 1,-3 2 0,2 0 0,6 0-467,6 0 0,1 0 0,7 0 1,-3 0-1644,-4 0 0,4 0 1764,-2 0 0,0 0 0,-7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6.897"/>
    </inkml:context>
    <inkml:brush xml:id="br0">
      <inkml:brushProperty name="width" value="0.08571" units="cm"/>
      <inkml:brushProperty name="height" value="0.08571" units="cm"/>
      <inkml:brushProperty name="color" value="#FFC114"/>
    </inkml:brush>
  </inkml:definitions>
  <inkml:trace contextRef="#ctx0" brushRef="#br0">545 87 8215,'-22'-12'160,"0"-7"0,-2 7 1,-3-3 332,-2 1 1,-7 9 0,5-2 0,-3 4 60,-5 3 1,-2 3-1,0 4 1,2 7-336,3 6 0,9 4 0,-2 2 0,7 4-430,8-4 0,-3-9 0,10-2 1,2 2-127,2 2 1,13-5 0,7-2-1,7-2-422,5-5 0,3-3 0,-3-2 1,4 0 541,1 0 1,5 0-1,-10-2 1,-2-3 478,-3-2 1,-2 0 0,-1 7 613,1 0 0,0 0-525,0 0 1,-10 2 0,-2 5-499,-1 8 1,-6-3 146,4 2 0,5 1 0,0 7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7.130"/>
    </inkml:context>
    <inkml:brush xml:id="br0">
      <inkml:brushProperty name="width" value="0.08571" units="cm"/>
      <inkml:brushProperty name="height" value="0.08571" units="cm"/>
      <inkml:brushProperty name="color" value="#FFC114"/>
    </inkml:brush>
  </inkml:definitions>
  <inkml:trace contextRef="#ctx0" brushRef="#br0">0 29 8215,'3'-14'576,"4"-1"0,3 22 1,4 8-1,-7 16-81,-4 11 0,4 4 1,0 4-1,1 8-199,1 5 1,-6 5 0,4 2 0,-2 3-243,2-3 0,-4 0 1,4 0-1,-5 3-735,-2-3 0,3-2 1,1-5 680,4-5 0,9-5 0,-5-9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7.614"/>
    </inkml:context>
    <inkml:brush xml:id="br0">
      <inkml:brushProperty name="width" value="0.08571" units="cm"/>
      <inkml:brushProperty name="height" value="0.08571" units="cm"/>
      <inkml:brushProperty name="color" value="#FFC114"/>
    </inkml:brush>
  </inkml:definitions>
  <inkml:trace contextRef="#ctx0" brushRef="#br0">283 206 8215,'-9'-29'359,"-6"0"1,-4 7-1,-3 10 388,0 3 0,-7 4 0,0 12 1,2 8-543,3 4 0,2 12 0,3 6 0,2 4-86,3 2 1,9-6-1,-2-3 1,4-1-16,3 1 1,7-7-1,3 0 1,2-10 52,5-10 0,10-5 0,2-2 0,-3-2-106,-1-5 1,-4-13 0,1-11-1,-3-1-157,-4 1 1,-3-5 0,-7 4-1,2-2-631,-2-5 0,-3 8 1,-2 0-1,0 2-645,0-1 1,0-6-1,0 7 1382,0 3 0,0 1 0,0 16 0,3 9 0,2 12 0,2 7 0,0 5 0,-7 3 0,0 4-159,0 3 0,0 0 1,3 5-1,1-3 685,4 3 0,-1 0 0,-7-1 0,2-1-184,6 1 0,-6-6 0,5-3 0,-4-5 251,-3-2 0,0 0-271,0-1 1,0-11-1,2-10 1,3-12 72,2-7 1,1-13 0,-8-2-1,2-2-212,5 0 0,3-1 0,7-4 0,-5 2-270,-2 3 1,7 10 0,-3-3-1,3 4-320,-2 4 0,4 8 1,-5 6-1,6 5-80,2 2 1,-8 9 0,1 8-1,-1 8-403,-2 4 0,5 9 0,-7-4 890,2 0 0,2 7 0,8-7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41.006"/>
    </inkml:context>
    <inkml:brush xml:id="br0">
      <inkml:brushProperty name="width" value="0.06" units="cm"/>
      <inkml:brushProperty name="height" value="0.06" units="cm"/>
      <inkml:brushProperty name="color" value="#E71224"/>
    </inkml:brush>
  </inkml:definitions>
  <inkml:trace contextRef="#ctx0" brushRef="#br0">44 1 8288,'-14'12'-440,"2"-2"1314,2-1-529,3-6 0,17 6 1,4-9-1,8 0-352,7 0 1,5 0 0,9 0 0,1 0-345,-1 0 0,1 0 0,-3 0 351,-5 0 0,6-9 0,-9-3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7.981"/>
    </inkml:context>
    <inkml:brush xml:id="br0">
      <inkml:brushProperty name="width" value="0.08571" units="cm"/>
      <inkml:brushProperty name="height" value="0.08571" units="cm"/>
      <inkml:brushProperty name="color" value="#FFC114"/>
    </inkml:brush>
  </inkml:definitions>
  <inkml:trace contextRef="#ctx0" brushRef="#br0">523 240 8215,'0'-36'62,"-2"2"1,-6 3 284,-6 4 1,-5-4 0,-3 4-1,0 5 2,0 5 1,0 12 0,1-2 0,-1 5-158,0 2 1,0 17 0,1 4 0,1 6-52,6 4 1,-3 3 0,10 10-1,2 2-109,2 5 1,6-3 0,2 8 0,4-1 44,3 1 1,5 2 0,10 7-1,2 3 34,-2 5 1,4 2 0,-2 5 0,-2-5 169,-3 0 1,-5-8-1,-4 6 1,-8-8 125,-5-7 0,-6 3 0,-11-13 0,-14-7-333,-10-9 0,-4-18 0,-1-6 1,-2-11-170,-5-11 0,5-11 0,-4-20 0,6-4-124,8-2 0,7-9 1,14-1-1,8-6-506,5-6 0,4-4 0,8 9 1,11 7-32,13 6 0,10 6 0,7 11 0,7 6 132,5 8 0,2 7 0,0 17 624,1 0 0,-1 10 0,0 2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8.480"/>
    </inkml:context>
    <inkml:brush xml:id="br0">
      <inkml:brushProperty name="width" value="0.08571" units="cm"/>
      <inkml:brushProperty name="height" value="0.08571" units="cm"/>
      <inkml:brushProperty name="color" value="#FFC114"/>
    </inkml:brush>
  </inkml:definitions>
  <inkml:trace contextRef="#ctx0" brushRef="#br0">1 240 7185,'0'29'736,"0"0"1,0 17 0,0 0 0,2 7-335,5 8 1,-2-1 0,10 1 0,2-3-251,2 2 1,3-9 0,-1-8 0,1-14-289,0-12 1,7-7 0,0-12 0,0-6-10,3-6 0,-8-15 1,2-10-1,-6-7 119,-6-5 1,-2-7-1,3 7 1,-5 3 216,-1 2 0,-6-2 1,4 2-1,-5 5 197,-2-1 0,0 18-326,0 3 0,0 16 1,-2 5-1,-3 14 35,-2 13 1,0 14 0,7 12 0,0 0 79,0 1 0,2-4 1,3-6-1,7 0 81,7-1 0,1-9 0,16-7 1,3-10 329,2-10 0,2-17 1,3-12-1,0-12-1,-2-7 0,2-9 1,-17-4-1,-5 1-477,-7 0 1,0-8 0,-10 6 0,-2-1-657,-3 5 1,-2 5-1,-2 3 1,-3 2-1134,-2 4 0,-10 6 1679,2 9 0,-4 10 0,-3 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35:58.797"/>
    </inkml:context>
    <inkml:brush xml:id="br0">
      <inkml:brushProperty name="width" value="0.08571" units="cm"/>
      <inkml:brushProperty name="height" value="0.08571" units="cm"/>
      <inkml:brushProperty name="color" value="#FFC114"/>
    </inkml:brush>
  </inkml:definitions>
  <inkml:trace contextRef="#ctx0" brushRef="#br0">1 196 8237,'9'-14'176,"6"-1"1,9 8 0,12-5 0,17 2 338,15 5 0,12-4 1,14 2-1,-41 3 1,1 0-292,6 0 1,1-1 0,-4 0 0,0 0 0,3-3 0,1-1 0,-7 3 0,-2 0-665,42-4 1,-14-4 0,-10 6 439,-9 4 0,-18-9 0,-11 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4:41.653"/>
    </inkml:context>
    <inkml:brush xml:id="br0">
      <inkml:brushProperty name="width" value="0.08571" units="cm"/>
      <inkml:brushProperty name="height" value="0.08571" units="cm"/>
    </inkml:brush>
  </inkml:definitions>
  <inkml:trace contextRef="#ctx0" brushRef="#br0">0 77 7921,'0'-21'-112,"0"-1"876,0 0-58,0 10 0,0 14 0,0 18 0,0 9-180,0 5 0,0 12 1,0 12-1,0 7-127,0 8 0,3-3 0,1 10 0,4 2-298,-4 3 1,-1 4 0,-3 1-1,0-6 35,0-13 0,0-13 0,-3-17 0,-1-5-45,-4-7 0,1-17-879,7-12 0,0-9 0,0-13 0,0-2-2618,0-5 3406,0-5 0,10-20 0,2-1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4:42.737"/>
    </inkml:context>
    <inkml:brush xml:id="br0">
      <inkml:brushProperty name="width" value="0.08571" units="cm"/>
      <inkml:brushProperty name="height" value="0.08571" units="cm"/>
    </inkml:brush>
  </inkml:definitions>
  <inkml:trace contextRef="#ctx0" brushRef="#br0">85 240 7958,'-19'-10'51,"2"-4"174,3-6 0,2-1 0,-3-1 213,8 0 0,14 0 0,10 0-196,10 1 0,-1 6 0,8 3 0,0 0-29,0 0 0,9 7 0,8-2 0,-2 4-82,-3 3 0,4 3 0,4 4 0,-1 7-90,0 6 1,-2 4 0,-8 3 0,-1 2-96,-6-3 0,-5 6 0,-11-1 0,-6 1-53,-7-1 1,-7 5 0,-9-7 0,-11 0 4,-6 3 1,-20-8 0,2 3 0,-4-8 199,-5-4 1,-1-3 0,-4 5 0,8-5 23,4-3 1,4-1 0,4-8-1,4-3-304,2-4 1,13 2 0,12-9-1,4-3-271,3-3 1,3-1-1,4-1 1,8 0 452,4 0 0,12 0 0,3 1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4:43.036"/>
    </inkml:context>
    <inkml:brush xml:id="br0">
      <inkml:brushProperty name="width" value="0.08571" units="cm"/>
      <inkml:brushProperty name="height" value="0.08571" units="cm"/>
    </inkml:brush>
  </inkml:definitions>
  <inkml:trace contextRef="#ctx0" brushRef="#br0">175 88 7979,'-34'0'0,"5"0"297,5 0 0,2 0 1,0 0 1247,0 0-1100,10 0 1,2-2 0,15-3 0,7-3-87,10 4 1,22-1-1,2 0 1,7-2-369,7 2 0,3-5 0,5 3 0,2 0-192,3-3 0,-1 8 0,-9-6 1,-2 6-689,-3 2 1,-12 0 888,-3 0 0,11 0 0,-8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4:43.394"/>
    </inkml:context>
    <inkml:brush xml:id="br0">
      <inkml:brushProperty name="width" value="0.08571" units="cm"/>
      <inkml:brushProperty name="height" value="0.08571" units="cm"/>
    </inkml:brush>
  </inkml:definitions>
  <inkml:trace contextRef="#ctx0" brushRef="#br0">34 1 7920,'-14'0'2950,"-1"0"-2401,10 0 1,5 0-1,15 0 1,4 0-538,3 0 1,9 0 0,6 0 0,1 0-901,-1 0 0,4 7 1,-5 0 887,5-2 0,3-3 0,-1-2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4:43.520"/>
    </inkml:context>
    <inkml:brush xml:id="br0">
      <inkml:brushProperty name="width" value="0.08571" units="cm"/>
      <inkml:brushProperty name="height" value="0.08571" units="cm"/>
    </inkml:brush>
  </inkml:definitions>
  <inkml:trace contextRef="#ctx0" brushRef="#br0">566 1 7920,'-31'0'197,"-6"0"0,-4 0 66,-2 0 1,-8 2-1,-2 5 1,0 5-1,-1 3 1,6-3-1133,2-2 869,12-3 0,-7 3 0,7 2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4:44.670"/>
    </inkml:context>
    <inkml:brush xml:id="br0">
      <inkml:brushProperty name="width" value="0.08571" units="cm"/>
      <inkml:brushProperty name="height" value="0.08571" units="cm"/>
    </inkml:brush>
  </inkml:definitions>
  <inkml:trace contextRef="#ctx0" brushRef="#br0">107 66 8069,'-14'0'852,"-1"0"784,1 0-1270,-8 0 0,12 0 1,10 0-1,15 0-100,11 0 1,1 0 0,9 0 0,3 0-130,2 0 0,3 0 0,-1 0 0,1 0 12,-1 0 1,1 7 0,-1 3-1,-2-1-126,-4 1 0,-6-3 0,-11-4 0,-3 2-79,-3 2 76,-9 0 0,-8-7 1,-16 0-1,-10 0-11,-5 0 1,-2 0-1,-8 0 1,1 0 43,-1 0 1,1 0-1,-1 0 1,1 0 228,-1 0 1,8 0-1,2 0 1,0 0-200,0 0 0,8 0 0,-1 2-211,10 6 1,10-6-120,14 5 0,7-7 0,16-4 0,6-6-228,5-2 1,2 0 0,1-5 0,0 5-482,-1 2 0,-2-7 1,-2 5 955,-3 0 0,1-8 0,6 8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4:45.101"/>
    </inkml:context>
    <inkml:brush xml:id="br0">
      <inkml:brushProperty name="width" value="0.08571" units="cm"/>
      <inkml:brushProperty name="height" value="0.08571" units="cm"/>
    </inkml:brush>
  </inkml:definitions>
  <inkml:trace contextRef="#ctx0" brushRef="#br0">107 44 8072,'-22'-7'314,"0"0"0,8-3 1,-1 5 1456,-1-2-1051,6 0 1,3 7-1,14 0-177,7 0 1,8 0 0,5 0 0,4 0-148,3 0 1,0 0 0,5 0 0,-3 0-201,3 0 0,2 2 0,2 3 0,-2 2 31,-4-2 1,-3-2-1,-8-3-776,3 0 251,0 0 0,-19 2 0,-12 3 0,-15 2 236,-10-2 1,-12 5 0,1-3 0,-8-2 87,-5-3 0,0-2 0,7 0 0,1 0 28,-1 0 1,10 0-1,5 0 1,5 0-853,2 0 0,1 0-3146,-1 0 3944,10 0 0,22 10 0,14 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41.256"/>
    </inkml:context>
    <inkml:brush xml:id="br0">
      <inkml:brushProperty name="width" value="0.06" units="cm"/>
      <inkml:brushProperty name="height" value="0.06" units="cm"/>
      <inkml:brushProperty name="color" value="#E71224"/>
    </inkml:brush>
  </inkml:definitions>
  <inkml:trace contextRef="#ctx0" brushRef="#br0">545 110 8357,'14'-20'448,"1"6"0,-11 2 44,4 5 0,-8-3-281,-8-5 0,-6 6 1,-15 9-1,-7 0 44,-6 0 0,-1 0 0,-1 0 1,-2 0-191,-4 0 0,4 0 0,-3 0 1,8 0-957,5 0 1,9 0 0,-2 0 890,5 0 0,12-10 0,2-2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4:46.124"/>
    </inkml:context>
    <inkml:brush xml:id="br0">
      <inkml:brushProperty name="width" value="0.08571" units="cm"/>
      <inkml:brushProperty name="height" value="0.08571" units="cm"/>
    </inkml:brush>
  </inkml:definitions>
  <inkml:trace contextRef="#ctx0" brushRef="#br0">1 122 8017,'0'-22'28,"0"0"1,0 0 1127,0 0 43,0 1-805,0 9 1,2 12-1,3 16 1,5 11-67,2 9 1,2 6 0,8 1 0,-2 3-308,-6 5 1,5 7 0,-4 10 0,2-1-82,-3-4 0,3-7 0,-7-3 0,2-9 52,5-3 1,-5-19 320,3-8 0,-3-21 0,5-15 0,-5-12 81,-2-7 1,4-5-1,-4-2 1,-1-5-149,1-3 1,5 0 0,-8-2 0,0 7-346,3 5 0,-8 3 1,8 2-1,-3 4-2050,0 8-2691,1 5 4840,-8 12 0,9 12 0,3 12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4:50.975"/>
    </inkml:context>
    <inkml:brush xml:id="br0">
      <inkml:brushProperty name="width" value="0.08571" units="cm"/>
      <inkml:brushProperty name="height" value="0.08571" units="cm"/>
    </inkml:brush>
  </inkml:definitions>
  <inkml:trace contextRef="#ctx0" brushRef="#br0">785 676 8025,'-22'0'-330,"0"0"2373,1 0-1723,9-10 1,4 5-1,18-7 1,12 3-64,12 4 0,9 2 0,6 3 0,6 0-109,8 0 0,-2-7 0,11 0 0,-4 2-279,-3 3 0,1 2 0,-1 0 0,-5 0-473,-9 0 0,-2 0 0,-20 0 0,-3 2 604,-1 5 0,-4 5 0,1 10 0</inkml:trace>
  <inkml:trace contextRef="#ctx0" brushRef="#br0" timeOffset="454">1569 1569 9639,'0'-15'-702,"0"1"0,7 7 0,3-6 702,2 4 0,3-8 0,6 5 0</inkml:trace>
  <inkml:trace contextRef="#ctx0" brushRef="#br0" timeOffset="455">2070 1068 8096,'0'-22'0,"0"0"2040,0 1-1590,-10 9 1,8 4 0,-6 16 0,6 6-162,2 5 0,0 6 0,0 1 0,0 6-267,0 2 0,2-5 1,6 4-1,4-1-197,0-5 1,7-3 0,-4-3-1,4-1-157,3-6 1,0-4-1,0-10 1,-1 0-143,1 0 1,0-10 0,0-7 0,-1-7 86,1-5 0,-7-7 0,-1 4 0,3 1 248,2 0 0,-6-6 0,-4 8 0,-1 3 665,-1 1-88,0 13 1,-7 5 0,0 14 99,0 8 1,0 4-1,0 3 1,0 2-100,0 5 1,2-5 0,3 5 0,5-4-334,2-4 0,3 1 0,4 0 0,-2-3-516,-3-4 1,1 2 0,7-10 409,-1-2 0,11 7 0,2 0 0</inkml:trace>
  <inkml:trace contextRef="#ctx0" brushRef="#br0" timeOffset="694">2113 698 8606,'10'-22'1054,"5"0"-826,4 0 0,3 3 0,0 2 0,-1 3-40,1-3 1,0 0 0,0 0 0,-1 5-12,1 2 1,-7-4 0,-1 6 145,3 3 0,-5 3 0,3 4-24,2 6 1,0-3 0,0 9 0,-5 3-158,-3 2 0,6 3 0,-5-3 0,-1-2-798,1-2 1,7-1 0,-3 6 655,6-6 0,1 6 0,1-8 0</inkml:trace>
  <inkml:trace contextRef="#ctx0" brushRef="#br0" timeOffset="1328">371 262 8198,'-31'-12'164,"7"2"1,-5 13-1,4 2 54,4 2 1,-1 17-1,0 0 1,0 8 70,1 7 0,-9 11 0,1 11 1,3 9-114,2 10 0,4 14 1,12-43-1,2 0 1,1 3-1,3 1-128,0 2 0,1 2 0,1 3 0,0 2 0,1 4 0,1 2 0,0 0 0,3 0-201,0-3 1,4-1-1,7-7 1,5-2-1,0-2 1,4-1 0,0-5-1,3-1-165,1-2 1,2-3 0,3-4 0,2-3 0,37 27 0,0-14-329,2-11 0,2-18 1,10-1 645,0-7 0,0-12 0,0-7 0,1 2 0,-1 3 0</inkml:trace>
  <inkml:trace contextRef="#ctx0" brushRef="#br0" timeOffset="1871">2963 1 8032,'21'7'-38,"1"0"0,0 10 0,0 0 0,0 10 316,-1 9 0,8 8 0,0 9 0,-2 12 96,-3 13 0,-9 14 0,-3 7 1,-7-46-1,0 0-193,-3 6 0,0 1 0,0 3 0,-1 0 0,-2 1 0,-1 0 0,0-2 0,-3-1-170,-1-2 1,-2-1-1,-2-3 1,-2-2-1,-2-1 1,-1-2-1,-19 40-62,0-15 0,-5-13 0,8-18 0,-1-3-303,1-5 1,4 3 0,10-12 0,5-5-848,3-6 0,4-3 1201,12 1 0,5 5 0,10-6 0</inkml:trace>
  <inkml:trace contextRef="#ctx0" brushRef="#br0" timeOffset="2278">3856 916 7964,'0'-22'-139,"0"0"1,0 0 1867,0 0-1283,0 1 1,-3 11 0,-2 10-194,-2 12 1,0 15 0,7 4-1,0 3-213,0 5 0,0 2 0,0 2 0,0 1-233,0 0 0,7-3 0,3-3 0,-1-4-149,1-2 1,7-6 0,-3-11 0,6-8 110,2-5 1,-1-2-1,1-2 1,0-8 79,0-11 1,0-8 0,-1-10 0,-1 3 192,-6-3 1,6-2 0,-8-3 0,0 3 160,-5 5 1,3 2 0,-3 7 970,-2-2-1014,-3 0 1,-2 22-1,0 12 1,-2 14-42,-6 5 0,6 3 0,-5 0 0,4 2-62,3-3 1,8 1 0,1-1 0,1 3-415,0-2 1,7-3 0,-3-4 0,5-6-550,3-7 1,-7 3 905,-1-3 0,10 1 0,10-8 0</inkml:trace>
  <inkml:trace contextRef="#ctx0" brushRef="#br0" timeOffset="2811">4117 197 8176,'-22'10'-10,"0"4"0,3 5 0,2 3 0,2 2 310,-1 5 1,-4 5 0,-2 7 0,3-2-33,5-3 0,-3-2 0,9 5 0,3-5-797,3-3 352,2-11 0,10-13 0,4-14 0,6-8-93,1-4 0,1-5 0,0-5 0,0-5-1,0 0 0,-1-5 0,1 8 0,0-1 154,0 1 1,-1-5-1,-1 4 1,-3 1 148,-3-1 0,-2 3 1,5 7-1,-5 1 789,-2-1 1,0 10-273,-3 4 0,-5 16 1,6 6-1,-6 8-40,-2 7 1,0-2 0,0 7-1,2-3-247,6-4 1,1 4-1,8-4 1,-2-6-478,2-4 1,9-5 0,3 3 214,-2-8 0,-3 5 0,-2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4:56.816"/>
    </inkml:context>
    <inkml:brush xml:id="br0">
      <inkml:brushProperty name="width" value="0.08571" units="cm"/>
      <inkml:brushProperty name="height" value="0.08571" units="cm"/>
    </inkml:brush>
  </inkml:definitions>
  <inkml:trace contextRef="#ctx0" brushRef="#br0">148 1687 8104,'0'-12'1187,"2"2"0,5 10-783,8 0 1,-3 10 0,2 4 0,3 8-115,3 7 0,2-2 0,-1 9 0,1 3-114,0 2 1,0 0-1,-1-2 1,-1-3-121,-6 3 1,6-8 0,-8-2 116,0-5 0,0-11 0,-7-9 0,2-11-20,-2-15 1,5-2 0,-3-15 0,-2-4 29,-3-6 1,5-1 0,3 6-1,0 1-174,-1-1 0,6 3 1,-8 2-1,0 5-800,3 3 1,-7 2-1152,4 7 1,-5 12 670,-2 10 0,0 10 1271,0 12 0,0 0 0,0-1 0</inkml:trace>
  <inkml:trace contextRef="#ctx0" brushRef="#br0" timeOffset="191">39 1382 8075,'-15'-7'457,"1"0"165,9-10 0,0 14 1,17-4-289,10 4 0,14 3 0,1-2 1,4-3-157,2-2 1,8 0 0,2 7 0,0 0-320,1 0 1,4-8 0,-7 1 0,-1 2 140,4 3 0,-8 2 0,7 0 0</inkml:trace>
  <inkml:trace contextRef="#ctx0" brushRef="#br0" timeOffset="383">1106 1970 11310,'14'0'544,"1"0"1,2 0-566,2 0 1,13 0 0,4 0 20,5 0 0,3 0 0,-1 0 0</inkml:trace>
  <inkml:trace contextRef="#ctx0" brushRef="#br0" timeOffset="514">1650 1687 8094,'-53'0'625,"5"0"1,-8 0 0,3 0-833,4 0 0,11 0 1,1 0-1,-1 2-1454,-4 6 1661,-1-6 0,9 8 0,3-10 0</inkml:trace>
  <inkml:trace contextRef="#ctx0" brushRef="#br0" timeOffset="836">2478 1077 8374,'-15'0'475,"1"0"0,2 12 0,-5 8 0,5 9-262,2 5 0,0 2 0,5 10 0,-4 5-375,-3 7 1,0 5-1,-5 2 1,4-2-362,4-5 1,-1-5 0,5-12 0,-2-4-1182,2-8 1704,3-15 0,-8-14 0,-2-12 0</inkml:trace>
  <inkml:trace contextRef="#ctx0" brushRef="#br0" timeOffset="1057">2260 1121 8016,'0'-12'964,"2"4"0,3 16 0,5 6-571,2 6 1,3 4 0,9 5 0,2 5-124,3-1 1,8 9 0,-6-6 0,1 5-472,-1 3 1,5-3-1,-4-3 1,-1-4-962,1-2 1,-3-1-1,-7-7 1162,-1-2 0,1 14 0,0-11 0</inkml:trace>
  <inkml:trace contextRef="#ctx0" brushRef="#br0" timeOffset="1269">2891 1665 10384,'22'0'683,"0"0"1,2 0-622,5 0 1,-5 0 0,6 0-1,-4-2-1044,3-6 1,-5 6 0,5-5 981,-4 4 0,6-6 0,3-3 0</inkml:trace>
  <inkml:trace contextRef="#ctx0" brushRef="#br0" timeOffset="1452">3109 1273 7916,'-12'22'210,"2"0"1,3-1 134,0 1 0,0 0 0,7 2 0,0 5-27,0 8 1,2 4 0,3 2 0,5 1-230,2-1 0,-5 1 0,8-1 0,-1-1-407,-2-6 0,-2 3 0,-8-10 0,3-3-1532,2-2 1850,1-11 0,1 6 0,3-7 0</inkml:trace>
  <inkml:trace contextRef="#ctx0" brushRef="#br0" timeOffset="1652">3545 1556 7983,'14'0'554,"1"0"0,-1-7 0,8 0-244,0 2 1,0 2-1,-1 3 1,4 0-321,4 0 1,-5 0 0,5 0-1,-5 0-591,-2 0 601,0 0 0,-1 0 0,1 0 0</inkml:trace>
  <inkml:trace contextRef="#ctx0" brushRef="#br0" timeOffset="2052">4459 990 8932,'-12'10'875,"3"4"0,1 8-611,1 7 0,-10 5 0,5 10 0,-2-1-167,-1 1 0,1 9 1,-11 5-1,-1 5-561,-3 2 0,0 0 1,7-2-1,2-5-1996,6-7 2460,-5-14 0,7-6 0,-10-9 0</inkml:trace>
  <inkml:trace contextRef="#ctx0" brushRef="#br0" timeOffset="2285">4133 1121 8709,'0'-12'1407,"9"19"0,8 17-1010,10 8 0,0-3 1,9 4-1,0 1-176,-2 0 0,7-5 1,-5 8-1,6 1-293,1 3 1,1 1 0,-3-6 0,-5-5-478,-7 1 0,-5-15 1,-4 4-1849,-6-1 2397,-4-11 0,-10 11 0,0-8 0</inkml:trace>
  <inkml:trace contextRef="#ctx0" brushRef="#br0" timeOffset="2586">4111 729 8151,'14'-8'-104,"1"-1"130,2-3 1,2 7-1,3-2 1,2 2 367,5-2 1,-2 4 0,9-4 0,3 4-338,2 3 0,3 0 0,-1 0 0,1 0-586,-1 0 0,-9 0 0,-5 0 529,-5 0 0,-2-9 0,0-3 0</inkml:trace>
  <inkml:trace contextRef="#ctx0" brushRef="#br0" timeOffset="3136">2195 816 8098,'-15'-3'187,"1"-4"0,9 2 46,-2-9 1,7 9-1,7-5 1,10 3 167,9 0 0,8 0 0,10 7 0,2 0-416,5 0 0,4-3 0,11-2 0,-1-2-1095,0 2 0,-2 3 1110,-5 2 0,-5 0 0,-9 0 0</inkml:trace>
  <inkml:trace contextRef="#ctx0" brushRef="#br0" timeOffset="3800">2020 707 7849,'-21'0'-556,"6"0"864,1 0 0,-1 5 1,-7 7 24,1 10 0,6 14 0,1 0 0,-3 8 11,-3 7 0,6 7 0,2 14 0,0 11-210,-1 9 0,11-41 0,0 2 0,-2 5 0,0 2 0,3 3 0,2 0-137,2 0 1,2 0 0,1-5 0,5 0-1,4-1 1,6 0 0,4-3 0,3-2-35,4 0 0,4-2 0,-1-8 0,2-2 0,5 0 0,1-3 0,2-4 0,2-3-111,1-3 1,1-3 0,-1 0 0,1-2 0,3-2 0,2-1-1,0-2 1,1-3 147,-3-2 0,0-2 0,0-2 0,0-1 0,45 7 0,-47-10 0,1-1 0,0-1 0,0-1 0</inkml:trace>
  <inkml:trace contextRef="#ctx0" brushRef="#br0" timeOffset="4548">4938 337 7972,'22'0'0,"0"2"0,2 5 353,5 8 0,0 14 0,10 10 0,5 9-53,2 10 1,-5 8 0,9 6 0,-4 8-34,-2 5 1,-26-38 0,-2 2-1,-2 2 1,-2 0 0,-2 2-1,-3 1-40,-2 0 0,-2 0 0,-2 2 1,-2 0-1,-4 1 0,-2-1 0,-6 2 1,-3-2-150,-7-2 0,-3-1 0,-3-3 0,-2-1 1,-1-6-1,-2-2 0,1 0 0,-1-2-315,-3-1 1,1-3-1,-24 13 1,-3-11-1,9-13-292,13-10 0,7-4 1,13-10-1,1-2 529,6-6 0,4-13 0,10-13 0</inkml:trace>
  <inkml:trace contextRef="#ctx0" brushRef="#br0" timeOffset="5077">5962 1338 8358,'0'-21'840,"0"-1"1,2 7 0,3 1 132,2-3-2532,1 7 1,-6 3 1558,5 14 0,-4 5 0,7 10 0</inkml:trace>
  <inkml:trace contextRef="#ctx0" brushRef="#br0" timeOffset="5078">5984 1513 7923,'-34'21'206,"0"-4"1,7 3 0,-2 6 773,3 6 0,-6 4 1,1 5-1,-3 0-1391,-5 3 1,5-15 0,0 7 0,1-9 410,-1-5 0,-3-1 0,-6 1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4:55.730"/>
    </inkml:context>
    <inkml:brush xml:id="br0">
      <inkml:brushProperty name="width" value="0.08571" units="cm"/>
      <inkml:brushProperty name="height" value="0.08571" units="cm"/>
    </inkml:brush>
  </inkml:definitions>
  <inkml:trace contextRef="#ctx0" brushRef="#br0">0 589 8092,'0'-12'701,"3"0"1,6 7 0,11-2-365,6 2 0,16 0 1,1 0-1,13-2-312,7 2 1,12-5-1,2 1 1,3-1-213,0 0 1,-10 3-1,0 5 1,-9-3-504,-11-2 0,-13-1 0,-8 8 690,-5 0 0,-12 0 0,-2 0 0</inkml:trace>
  <inkml:trace contextRef="#ctx0" brushRef="#br0" timeOffset="444">153 153 9653,'24'-2'0,"5"-3"233,7-2 1,8 0 0,9 7 0,12-3-66,13-4 0,7-5 1,4-10-1,3 0-470,2 1 0,-11 6 0,-18 3 302,-12 2 0,-7 3 0,-2 7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06.668"/>
    </inkml:context>
    <inkml:brush xml:id="br0">
      <inkml:brushProperty name="width" value="0.08571" units="cm"/>
      <inkml:brushProperty name="height" value="0.08571" units="cm"/>
    </inkml:brush>
  </inkml:definitions>
  <inkml:trace contextRef="#ctx0" brushRef="#br0">44 141 8404,'0'-22'0,"0"0"938,0 1 1,0-1-240,0 0 1,0 12 0,-3 8 0,-2 12-224,-2 9 1,0 0 0,4 18 0,-1 1-210,-4 4 0,1 1 0,7 1 0,0-1-225,0 1 0,2-3 0,3-2 0,5-3-394,2 3 1,-5-10 0,8-5 0,2-10 108,2-4 1,3-3 0,0-9 0,-1-8-128,1-12 0,0-4 0,0-15 1,0-8-4,-1-4 0,1 5 0,0-6 0,0 4 151,-1-1 1,-6 0-1,-3 10 1,-2 5 319,-5 6-49,-3 6 0,-2 15 0,0 9 0,0 12 235,0 7 0,0 13 0,0 4 1,0 3 215,0-3 1,0 3 0,0-8 0,2 0-262,6 1 1,4-3-1,10-7 1,-1-3-227,1-4 1,7-6 0,3-9 0,-1 0-2302,1 0 2288,-3 0 0,2-19 0,3-5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07.218"/>
    </inkml:context>
    <inkml:brush xml:id="br0">
      <inkml:brushProperty name="width" value="0.08571" units="cm"/>
      <inkml:brushProperty name="height" value="0.08571" units="cm"/>
    </inkml:brush>
  </inkml:definitions>
  <inkml:trace contextRef="#ctx0" brushRef="#br0">218 134 8175,'-21'0'35,"1"9"1,3 6 0,3 4 245,-3 3 1,-3 2 0,-1 5-1,1 8 72,6 4 0,-3 0 0,7-2 0,1-6-110,-1-1 0,3-3-194,7-7 1,2-3 0,5-4 0,5-11-63,0-8 0,8-8 0,-6-13 0,6-1-125,1-3 1,1-8-1,0 6 1,-3-1-57,-4 1 0,4 0 1,-4 4-1,4-4 66,3-3 1,-8 7 0,1-2 0,2 2 63,2-2 0,1 5 0,-3-5 112,-3 5 0,-2 7 218,3 10 1,-6 9 0,-6 22 0,2 3 9,2 2 1,3 10 0,-6-3 0,4 3-230,-4-3 1,9 5-1,-1-7 1,2 2-654,1 1 0,-8-8 606,7 7 0,1-9 0,7 4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07.878"/>
    </inkml:context>
    <inkml:brush xml:id="br0">
      <inkml:brushProperty name="width" value="0.08571" units="cm"/>
      <inkml:brushProperty name="height" value="0.08571" units="cm"/>
    </inkml:brush>
  </inkml:definitions>
  <inkml:trace contextRef="#ctx0" brushRef="#br0">109 175 8253,'22'0'-321,"-3"2"0,-2 3 0,-2 2 289,2-2 0,2-2 0,3-3 0,0 0-198,-1 0 1,4 0-1,1-3 1,6-2 131,2-2 1,-5-10 0,5 5-1,-3-2 98,-4-1 0,-3 3 0,-5-5 0,-2 2 33,-2-1 1,-11 3 0,1-1 96,-10-3 1,-9 7 0,-15 3-1,-7 5 284,-6 2 1,-1 0 0,-1 0 0,-2 0-214,-4 0 0,4 0 1,-5 0-1,7 0-554,8 0 353,-5 0 0,7 0 0,-10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09.182"/>
    </inkml:context>
    <inkml:brush xml:id="br0">
      <inkml:brushProperty name="width" value="0.08571" units="cm"/>
      <inkml:brushProperty name="height" value="0.08571" units="cm"/>
    </inkml:brush>
  </inkml:definitions>
  <inkml:trace contextRef="#ctx0" brushRef="#br0">64 23 8123,'-22'0'1452,"0"0"-686,10 0 0,5 0-348,14 0 0,5 0 0,12 0 0,6 0 122,6 0 1,5 0 0,2 0-1,1 0 9,0 0 1,-1 0 0,1 0 0,-1 0-280,1 0 1,-10 0-1,-3 0 1,-2 0-712,0 0 0,-7-8-630,-8 1 1,-11 0-132,-3 7 1,-10 0 0,-12 0-1630,1 0 2831,9 0 0,-8 0 0,8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09.360"/>
    </inkml:context>
    <inkml:brush xml:id="br0">
      <inkml:brushProperty name="width" value="0.08571" units="cm"/>
      <inkml:brushProperty name="height" value="0.08571" units="cm"/>
    </inkml:brush>
  </inkml:definitions>
  <inkml:trace contextRef="#ctx0" brushRef="#br0">44 87 8123,'-14'-7'-103,"2"-3"833,2-2 1,3 5 39,7-7 0,2 9 0,6-3 1,9 6-79,9 2 1,1 0 0,9 0-1,3 0-154,2 0 0,2 0 0,1 0 0,0 0-460,-1 0 1,1-7-1,-1 0 1,-2 2-667,-4 2 0,-6 3 0,-9 0 0,0 0-3432,-1 0 4020,-8 0 0,6 0 0,-7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10.431"/>
    </inkml:context>
    <inkml:brush xml:id="br0">
      <inkml:brushProperty name="width" value="0.08571" units="cm"/>
      <inkml:brushProperty name="height" value="0.08571" units="cm"/>
    </inkml:brush>
  </inkml:definitions>
  <inkml:trace contextRef="#ctx0" brushRef="#br0">0 241 8208,'0'-22'236,"0"0"1,0 0 0,0 0 556,0 1 0,0 6-228,0 1 1,0 11 0,3 3-194,4 12 1,-5 8 0,5 4 0,-2 2-144,3 4 1,-4 8-1,11-1 1,-1 4-214,-1 2 1,3 1 0,-6-3 0,0-2-41,-1-3 1,6-9 0,-5 2 111,2-5 0,-5-5 0,8-4 0,-1-11-15,-2-8 1,8-11 0,-8-14 0,2-7 172,1-5 0,-8-3 0,5 3 0,0 2-7,0 3 0,-5 7 0,6-5-334,-4 3 0,1 4-112,-3 12 0,-4 8 0,4 14 0,-5 8 174,-2 4 1,3 3 0,2 0 0,2 0 368,-2-1 1,7 1 91,2 0 1,6-10 0,1-5-89,1-4 1,-7-13 0,-1-4-1,1-6-254,-3-2 1,0-2 0,-7-2 0,2-6-408,-2-2 1,-3 5 0,-2-5-1,0 3-1173,0 4 1,0 3 0,0 2-634,0 1 1,-2 8 2126,-5 6 0,4-5 0,-6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38:57.232"/>
    </inkml:context>
    <inkml:brush xml:id="br0">
      <inkml:brushProperty name="width" value="0.06" units="cm"/>
      <inkml:brushProperty name="height" value="0.06" units="cm"/>
      <inkml:brushProperty name="color" value="#E71224"/>
    </inkml:brush>
  </inkml:definitions>
  <inkml:trace contextRef="#ctx0" brushRef="#br0">209 261 8214,'12'0'781,"-3"3"1,-9 4-611,0 8 0,0 4 0,0 3 0,0 2-142,0 5 0,0-5 1,0 8-1,0-3-121,0 0 1,0 0 0,0-8 0,3 1-28,4 0 1,-2-3-1,7-2 1,0-5 82,0-2 0,-5-3 0,8-9 24,2-5 0,0-5 0,0-10 0,-3 0-20,3 0 0,-5-2 0,0-3 0,-2-2-2,-5 3 1,5-6 0,-1 3-1,1 3-4,0 1 0,-3 4 1,-7-1-39,0 0 0,7 8 63,0-1 1,1 13-1,-8 2 1,0 12 158,0 7 0,0 3 0,0 2 0,0 3 155,0 2 0,0 9 1,0-4-1,0 0-151,0-5 1,0 3 0,2-3 0,3-3-88,2-1 1,10-4 0,-2-1 0,4-6-517,3-7 0,0 3 0,-1-3 453,1-2 0,0-12 0,0-5 0</inkml:trace>
  <inkml:trace contextRef="#ctx0" brushRef="#br0" timeOffset="380">34 44 8223,'-14'0'878,"-1"0"-516,10 0 1,5 0 0,15 0 0,4 0-132,3 0 1,10 0 0,4 0 0,5 0-289,3 0 0,-1-8 0,1 1 0,-1 2-294,1 3 1,-8 2 0,-2 0 0,-3 0 350,-4 0 0,7-10 0,0-2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47.092"/>
    </inkml:context>
    <inkml:brush xml:id="br0">
      <inkml:brushProperty name="width" value="0.06" units="cm"/>
      <inkml:brushProperty name="height" value="0.06" units="cm"/>
      <inkml:brushProperty name="color" value="#E71224"/>
    </inkml:brush>
  </inkml:definitions>
  <inkml:trace contextRef="#ctx0" brushRef="#br0">1002 1089 8228,'0'-14'-39,"0"-1"135,0-2 0,0 5 1,0-2 432,0-3 0,0 5 0,0-3 474,0-2 0,-2 7-732,-5 3 1,4 7-1,-4 7-21,5 8 1,2 4 0,0 3-1,0 0-356,0 0 1,0 7 0,0 2 0,0 1-588,0-1 1,2 0 0,5-4 0,5 2 190,1-2 0,6-10 1,-5-3 244,6 3 1,2-7 0,-1-3 116,1-5 0,-7-11 0,-3-6 0,0-4 216,0-3 1,-7 0 0,4 1-1,-1-1 20,-1 0 0,0 0 1,-7 0-1,3 1-150,4-1 0,-5 0-40,6 0 259,-6 10 0,-2 12 0,0 15 0,0 4 111,0 3 1,0 0-1,0-1 1,2 1-181,6 0 0,-4-3 0,11-2 1,2-2-734,2 2 1,3-8 636,0-1 0,9-6 0,3-2 0</inkml:trace>
  <inkml:trace contextRef="#ctx0" brushRef="#br0" timeOffset="146">981 697 8249,'-22'-2'76,"0"-6"0,8 6 0,1-8 122,4 1 0,4 6 1,12-4-1,8 5 194,4 2 1,5 0-1,5 0 1,8 0-533,4 0 1,2 0-1,1 0 1,-1 0 139,1 0 0,0 0 0,-1 0 0</inkml:trace>
  <inkml:trace contextRef="#ctx0" brushRef="#br0" timeOffset="346">1547 1263 8248,'-22'0'336,"10"0"0,12-9 1,12-3-1</inkml:trace>
  <inkml:trace contextRef="#ctx0" brushRef="#br0" timeOffset="849">1895 980 8248,'0'-22'236,"0"1"1,0-1-1,0 0 1,0 0 741,0 1 1,0 6 417,0 1-1017,0 9 0,0 5 0,0 17 0,0 7-404,0 5 0,0 10 0,0-3 0,0 3-297,0-3 0,0 3 0,3-10 0,4 0 55,7 2 1,-1-9-1,1 2 1,3-9-23,2-6 0,-4-1 1,-1-8-1,3-3 51,3-4 1,1-5 0,1-12 0,0-3 107,0-2 0,-8-3 1,-2 6-1,1-6 59,-1-1 1,-8 6-1,4-2 1,-6 5-32,-2 2 0,0 7 40,0 1 0,0 11 368,0 3 0,0 10 1,0 12-1,0 0 167,0-1 0,0 1 0,0 0 0,3 2-225,4 5 0,5-5 1,10 5-1,-1-7-431,1-7 0,2 2 0,3-10 183,2-2 0,10-3 0,-5-2 0</inkml:trace>
  <inkml:trace contextRef="#ctx0" brushRef="#br0" timeOffset="1049">1895 567 8248,'5'-20'693,"10"6"1,2 4 0,19 10 0,3 0-418,2 0 1,9 0-1,4 0 1,1 0-865,6 0 1,-1 0 587,-2 0 0,5-10 0,-7-2 0</inkml:trace>
  <inkml:trace contextRef="#ctx0" brushRef="#br0" timeOffset="1465">872 283 8269,'-37'15'0,"1"-1"-46,-3 3 0,1 3 0,-1 4 0,3 5 459,-3 7 0,5 8 1,-2 7-1,2 4 41,7 1 0,1 14 1,18-2-1,4 7-96,1 7 0,15 3 1,10 4-1,14 3-455,-12-45 1,1 1-1,-2 3 1,2-1 0,4-3-1,3-2 1,-1-2-1,3-4-1169,36 29 1,15-22 1265,2-17 0,10-14 0,-43-10 0,1-1 0</inkml:trace>
  <inkml:trace contextRef="#ctx0" brushRef="#br0" timeOffset="1715">2570 0 8151,'22'15'533,"2"-1"-102,5 3 1,-2 5-1,9 7 1,3 10 43,2 9 1,10 15 0,0 12 0,-5 3-221,-8 4 0,-9 5 0,-14 5 1,-8 2-327,-4-2 1,-11-42 0,-4-1 0,-1 0 0,-3-1 0,-3 0 0,-3-1-411,-3-3 1,-1-1 0,-20 27 0,-7-2 480,0-8 0,-3-2 0,-9 7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15.134"/>
    </inkml:context>
    <inkml:brush xml:id="br0">
      <inkml:brushProperty name="width" value="0.08571" units="cm"/>
      <inkml:brushProperty name="height" value="0.08571" units="cm"/>
    </inkml:brush>
  </inkml:definitions>
  <inkml:trace contextRef="#ctx0" brushRef="#br0">196 172 7920,'-14'2'260,"-1"6"0,1 4 0,-5 9 0,2 1 89,2 0 1,8 0 0,-8 0-1,1 2-229,2 5 0,-5-5 0,7 5 0,0-5-73,1-2 1,1-7 0,8-1-102,0 3 0,0-10-87,0-7 1,10-9 0,2-16 0,3-1-41,-1-3 0,1-8 0,7 6 0,-3 0 143,-5-1 1,6-7 0,-6 5 0,6 1 65,1 4 1,1-3-1,-2 3 1,-4 2 403,-1 3 1,-3 10 0,5 2-68,-2 2 1,-11 5 0,4 12-1,-6 8 111,-2 4 1,7 10 0,1 3 0,-1-1-90,3 1 0,-1-3 1,8-5-1,-2 3-449,2 2 0,2-3 0,0-9 0,-2-2-615,-2 2 1,-1-5 676,8 2 0,0-9 0,0 5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18.766"/>
    </inkml:context>
    <inkml:brush xml:id="br0">
      <inkml:brushProperty name="width" value="0.08571" units="cm"/>
      <inkml:brushProperty name="height" value="0.08571" units="cm"/>
    </inkml:brush>
  </inkml:definitions>
  <inkml:trace contextRef="#ctx0" brushRef="#br0">937 937 8055,'2'-20'-363,"3"3"1,2 3 227,-2-3 0,0-2 1914,2-3-1076,-4 0 1,4 12-429,-14 10 1,2 13 0,-7 13 0,0 6-47,-1 1 0,-1 4 0,-5 6 0,2 3-222,2 5 1,3-5 0,-5 7-1,3-2-425,-3 0 1,5-7 0,-3-8 0,0 0-203,3-2 1,-5-3-1,8-9 620,-3 0 0,-3-10 0,-7-2 0</inkml:trace>
  <inkml:trace contextRef="#ctx0" brushRef="#br0" timeOffset="201">567 937 8055,'12'-10'6,"0"8"1,-5-6 199,7 6 1,-1 2 0,1 0 84,3 0 1,2 10-1,3 7 1,0 7 15,0 5 0,2 2 1,3-2-1,4 5-123,3 0 1,-5 0-1,5-7 1,0 4-593,0 3 0,-8-7 0,3 2 0,-5-5-394,-2-2 1,0-10 0,0-3 801,-1 1 0,1-8 0,0 8 0</inkml:trace>
  <inkml:trace contextRef="#ctx0" brushRef="#br0" timeOffset="500">1350 1307 10492,'22'0'0,"0"0"18,0 0 0,7 0 1,2 0-1,1 0-686,-1 0 1,-2 0 0,-5 0 667,5 0 0,5 0 0,10 0 0</inkml:trace>
  <inkml:trace contextRef="#ctx0" brushRef="#br0" timeOffset="684">1503 1067 7935,'-10'13'248,"8"6"1,-5-5 49,4 6 0,3 4 0,0 3 0,0 2-38,0-3 0,7 6 0,3-1 0,0 1-351,-1-1 1,6 1 0,-5-6 0,2 3-846,5-2 0,-5 4 936,2-2 0,1 10 0,7-5 0</inkml:trace>
  <inkml:trace contextRef="#ctx0" brushRef="#br0" timeOffset="934">1982 1263 8251,'12'-2'248,"-5"-5"1,-2 2 0,2-7 281,8 2 1,-3 3 0,3 7-1,4 0-490,8 0 1,-1 0 0,8 0-1,0 0-585,0 0 0,-5 0 545,7 0 0,0 0 0,8 0 0</inkml:trace>
  <inkml:trace contextRef="#ctx0" brushRef="#br0" timeOffset="1284">2809 850 8243,'0'-22'603,"0"0"1,0 8-152,0-1 1,-7 13 0,-2 2 0,-1 14-164,0 13 0,-4-1 0,4 11 0,0 1-217,1 4 0,-8 8 1,2 4-1,-2-1-384,3 0 0,-6-2 1,6-5-1,-6 2-452,-1 3 0,6-7 0,1-11-1816,-3-1 2580,7-13 0,-9-9 0,7-10 0</inkml:trace>
  <inkml:trace contextRef="#ctx0" brushRef="#br0" timeOffset="1484">2483 806 7985,'2'-12'1189,"3"7"-807,2 10 1,1 7 0,-6 12 0,3 3-104,2 2 1,10 10 0,-2-5 0,4 2-200,3 0 0,-1-7 0,1 7 0,2 1-464,5-3 0,-4-3 1,4-9-1,-5 0-1713,-2-1 2097,9 1 0,-7 0 0,8 0 0</inkml:trace>
  <inkml:trace contextRef="#ctx0" brushRef="#br0" timeOffset="1667">2984 1242 7985,'14'0'89,"1"0"140,2 0 1,2 0-1,3-3 1,0-2 95,-1-2 1,4 0 0,1 7 0,3 0-364,-2 0 1,4 0 0,-2 0-1,0 0-242,3 0 0,-8 0 280,5 0 0,-5-10 0,-2-2 0</inkml:trace>
  <inkml:trace contextRef="#ctx0" brushRef="#br0" timeOffset="2017">2439 458 8120,'22'0'56,"0"0"198,0 0 1,-1 0 0,4 0 0,1 0 28,3 0 1,3 0 0,-6 0 0,3 0-494,-2 0 1,-3 0 0,-2 0-1,0 0 210,-1 0 0,1 0 0,0 0 0</inkml:trace>
  <inkml:trace contextRef="#ctx0" brushRef="#br0" timeOffset="2400">675 458 8165,'15'0'207,"-1"0"0,6 0-89,6 0 1,1 0 0,12 0 0,4 0-148,6 0 0,11-8 1,-4 1-1,2 2-186,0 3 0,-7 2 0,4-2 0,-4-3 215,-10-3 0,-7 1 0,-12 7 0</inkml:trace>
  <inkml:trace contextRef="#ctx0" brushRef="#br0" timeOffset="2717">283 284 8000,'-29'14'0,"0"1"-104,3 1 1,-1 6 0,0 7 0,-2 8 513,3 4 0,2 12 0,2 5 0,3 7-30,4 8 0,5-3 0,10 10 1,3 5-316,4 7 0,2-43 0,4 1 1,3 3-1,4 0 0,2-2 1,2-3-274,4-3 0,2-2 0,2-3 0,4-3 1,8-4-1,4-3 0,1-1 0,3-2-179,5-4 1,3-3 0,6-1 0,3-4 0,2-4-1,1 0 1</inkml:trace>
  <inkml:trace contextRef="#ctx0" brushRef="#br0" timeOffset="3151">3659 0 8029,'22'10'137,"-1"5"1,8 6-1,3 8 1,-1 10 125,1 10 1,6 16-1,-4 17 1,-15-36-1,-1 2-67,0 6 0,0 1 0,-4 1 1,-2 0-1,2 4 0,-1 1 0,-3-1 1,-3 1-137,-2-1 0,-3 1 1,-1 0-1,-2 1 1,-2 1-1,-3 0 1,-4-4-1,-5-2-26,-4-5 1,-3-2-1,0-5 1,-2-1 0,-31 34-1,-1-13-33,0-12 1,8-17 0,-3-7 0,8-7-358,6-7 1,6-6-1,12-11-971,4-5 1,5-5 1326,10-10 0,10-10 0,2-1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26.350"/>
    </inkml:context>
    <inkml:brush xml:id="br0">
      <inkml:brushProperty name="width" value="0.08571" units="cm"/>
      <inkml:brushProperty name="height" value="0.08571" units="cm"/>
    </inkml:brush>
  </inkml:definitions>
  <inkml:trace contextRef="#ctx0" brushRef="#br0">240 0 7651,'-22'10'-243,"0"-5"1,1 9 0,1 3 381,6 3 1,-6 11 0,6 8-1,-3 9 55,2 10 0,-4 10 0,7 12 1,0 14-97,8-43 0,1 2 1,-2 14-1,0 2 0,1 3 1,1 1-1,0 4 0,1 1-99,0 3 0,1 0 1,1-5-1,0 0 0,1 1 1,1-1-1,1-6 1,1-2 132,2-4 1,3-2 0,4-7-1,5-2 1,3-5 0,4-4 0,4-1-1,2-3-149,3-2 1,3-4 0,6-4 0,3-4 0,44 17-1,-42-26 1,3-2 16,4-2 0,1-2 0,-4-1 0,0-1 0,6-1 0,0-1 0,3-3 0,-1-1 0,3-2 0,0 1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28.307"/>
    </inkml:context>
    <inkml:brush xml:id="br0">
      <inkml:brushProperty name="width" value="0.08571" units="cm"/>
      <inkml:brushProperty name="height" value="0.08571" units="cm"/>
    </inkml:brush>
  </inkml:definitions>
  <inkml:trace contextRef="#ctx0" brushRef="#br0">1 306 8148,'12'-3'124,"-2"-4"247,-1-8 1,-4 6 0,10 2-233,2 4 1,-5 3-1,5 0 1,4 0 60,6 0 1,12 0 0,-3 0-1,8 0-206,6 0 1,-4 7 0,5 1 0,-5-4-412,-2-1 1,-1 4-1,-2 0 1,-4-2-390,-8-2 1,-12-3 805,-3 0 0,-9 9 0,5 3 0</inkml:trace>
  <inkml:trace contextRef="#ctx0" brushRef="#br0" timeOffset="170">240 23 8148,'-14'0'-257,"-1"0"496,-2 0 205,8-10 0,2 7 1,16-4-1,11 5-75,6 2 1,13 0 0,0 0 0,9 0-266,10 0 0,-2 0 1,-1 2-1,1 3-1678,0 2 1574,-8 1 0,5 1 0,-9 3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5:22.166"/>
    </inkml:context>
    <inkml:brush xml:id="br0">
      <inkml:brushProperty name="width" value="0.08571" units="cm"/>
      <inkml:brushProperty name="height" value="0.08571" units="cm"/>
    </inkml:brush>
  </inkml:definitions>
  <inkml:trace contextRef="#ctx0" brushRef="#br0">1 1784 7966,'0'-22'0,"0"0"2258,0 0 0,0 8-249,0-1-2526,0 11 517,0-6 0,0 10 0,0 0 0</inkml:trace>
  <inkml:trace contextRef="#ctx0" brushRef="#br0" timeOffset="1717">349 1174 8105,'0'-22'-156,"0"0"650,0 1 0,3 1-81,4 6 0,-5 7 1,6 14-109,-6 7 0,-2 13 1,0 4-1,0 3-116,0 5 0,7 2 0,1 3 1,-1-1-185,3 1 1,-8-8 0,8 0 0,-3 1-86,0-3 1,8-3 0,-6-12 0,1-2-44,0-2 0,7-10 0,-3-1 69,6-8 1,-6-8 0,-2-13-1,0-1 5,0-3 0,-7-8 0,2 8 0,-4 3 455,-3 2-298,10 2 1,-8 12-1,5 10 1,-4 15-57,-3 11 0,2 1 0,3 9 0,5 3-14,2 2 0,-5-7 0,7-5 0,1-5 514,-3-2 1,7-10 0,-4-7-121,4-10 0,-4-17 1,-3-14-1,0-5-231,0-3 0,0-7 1,3 1-1,-8 1-302,-5 3 1,6-5 0,-1 1 0,-2 1-548,-3 3 1,-2 5-1,0 5 1,0 7-1531,0 5 0,3 4 2178,4 6 0,-5-6 0,8 8 0</inkml:trace>
  <inkml:trace contextRef="#ctx0" brushRef="#br0" timeOffset="2685">589 455 8020,'-22'-21'94,"8"9"322,-1 4 1,3 16-1,-5 8 1,5 9-182,2 4 1,-4 9 0,6-1 0,1 4-158,-2 2 0,6-6 1,-4-3-1,4-1-324,3 1 0,0-7 73,0 2 0,10-17 0,5-12-9,4-12 0,3-15 0,0-4 0,-1-1 197,1 1 0,-3-8 1,-2 5-1,-2-2 138,2 0 1,-5 7 0,2-5 0,3 2 73,3 6 0,-6 2 0,1 2 0,2 2-22,2 6 0,3-3 1,0 12-85,-1 8 0,1 1 0,-2 16 0,-4 4-226,-1 0 0,0 8 1,6-1-1,-1 1-646,-6-1 1,6 0 750,-6-1 0,5-6 0,3 7 0</inkml:trace>
  <inkml:trace contextRef="#ctx0" brushRef="#br0" timeOffset="4421">1591 63 7796,'9'-21'-477,"-4"1"563,10 6 1,-3 7-1,5 16 1,-5 13 178,-3 12 0,6 19 1,-5 12-1,-1 13 55,1 7 1,5 11 0,-11-44 0,-1 0 0,0 5 0,-1 0-193,-1 4 0,0 1 0,-1 6 0,0 0 0,-1 1 0,0 0 0,-2-1 0,-2-1-154,-1 0 1,-2-1-1,-5 0 1,-3-1 0,-1 0-1,-2-2 1,-2-1-1,-2-3 15,-2-3 1,-1-3 0,3-3-1,-2-3 1,-31 30 0,3-9-228,4-7 0,11-13 0,6 0 0,6-9-545,6-10 1,13-12 782,0-2 0,4-11 0,3 4 0</inkml:trace>
  <inkml:trace contextRef="#ctx0" brushRef="#br0" timeOffset="4422">2070 1675 8227,'0'-22'365,"0"8"736,0-1-1354,0 1-138,0 1 391,0 4 0,9-1 0,3-2 0</inkml:trace>
  <inkml:trace contextRef="#ctx0" brushRef="#br0" timeOffset="5515">2592 1087 8082,'0'-22'104,"-2"0"0,-3 1 1694,-2-1-1493,0 10 0,-1 12 0,1 17 0,0 9 1,-3 11 1,8 6 0,-6 6-1,6 1-233,2-1 1,0 4 0,0-2 0,0-3-453,0-2 0,0-10 1,2-2-1,6-5 171,6-9 0,6-1 0,1-12 0,1-4 91,0-8 1,0-10 0,-1-14 0,1-7 168,0-5 1,0-5-1,0-2 1,-3-3 238,-5 2 1,3 3 0,-9 5 0,-1 5 117,3 7 1,-8 12-477,5 2 1,-4 15-1,-3 5 1,0 17 73,0 10 1,0 4 0,0 7-1,0 1-54,0-1 1,0 1-1,0-3 1,2-2 542,5-3 1,-2-12 0,10-2 1,-1-10 0,8-14-1,0-8-154,0-12 1,-3-9-1,-2-13 1,-3-2-297,3-4 1,0 4-1,0-5 1,-5 5-985,-2 2 0,4 1 0,-6 2 0,-3 4-600,-3 8 0,0 5 1537,6 2 0,-6 0 0,8 1 0</inkml:trace>
  <inkml:trace contextRef="#ctx0" brushRef="#br0" timeOffset="6014">2767 303 8197,'-22'0'53,"7"2"0,1 6 0,-1 6 117,3 6 0,-7 1 0,4 1 0,-2 2 58,3 5 1,-6-2-1,8 7 1,0-3-132,5-4 0,5-10 0,2-3-223,0 3 1,2-7 0,5-3-1,8-4-86,4-3 1,3-10 0,2-5 0,3-4 5,2-3 1,2-2 0,-4-3 0,2-2 246,-3 3 0,6-1 0,-3 1 0,-2-3 227,-3 2 1,-2 0 0,-1 1 474,1-3 0,-7 2-167,-1 13 1,-9 9-238,2 19 1,3 3-172,-3 19 0,0-7 0,-4 8 0,2 1-283,2 4 1,10-1 0,-3-3 0,6-1-1414,1 1 1528,-8-6 0,16 9 0,-5-7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6:08.112"/>
    </inkml:context>
    <inkml:brush xml:id="br0">
      <inkml:brushProperty name="width" value="0.08571" units="cm"/>
      <inkml:brushProperty name="height" value="0.08571" units="cm"/>
      <inkml:brushProperty name="color" value="#004F8B"/>
    </inkml:brush>
  </inkml:definitions>
  <inkml:trace contextRef="#ctx0" brushRef="#br0">1 22 8294,'2'12'602,"8"-5"0,12-2-491,12 2 1,7-4 0,5 4 0,5-5-214,7-2 1,14-7 0,6 0 0,-1 0 101,-4-3 0,4-2 0,1-10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6:57.644"/>
    </inkml:context>
    <inkml:brush xml:id="br0">
      <inkml:brushProperty name="width" value="0.08571" units="cm"/>
      <inkml:brushProperty name="height" value="0.08571" units="cm"/>
      <inkml:brushProperty name="color" value="#004F8B"/>
    </inkml:brush>
  </inkml:definitions>
  <inkml:trace contextRef="#ctx0" brushRef="#br0">0 66 10447,'31'0'539,"3"0"0,12 0 1,5 0-279,7 0 1,12-2-1,3-3 1,-3-2-591,-2 2 0,-5 0 329,-5-2 0,5-5 0,-8-10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6:58.275"/>
    </inkml:context>
    <inkml:brush xml:id="br0">
      <inkml:brushProperty name="width" value="0.08571" units="cm"/>
      <inkml:brushProperty name="height" value="0.08571" units="cm"/>
      <inkml:brushProperty name="color" value="#004F8B"/>
    </inkml:brush>
  </inkml:definitions>
  <inkml:trace contextRef="#ctx0" brushRef="#br0">649 0 8154,'-34'0'0,"5"0"0,2 0 61,-2 0 0,5 5 0,-7 7 0,1 12 148,1 8 0,-9 14 0,-1 12 0,-7 9-108,-5 13 1,22-36 0,0 2 0,4 7-1,2 3 1,0-1 0,2 1 7,1 2 1,1 0 0,6-1-1,2 0 1,-1 4 0,3 1 0,3 0-1,4 0-149,3-2 0,3 1 0,5-1 1,4-2-1,4-5 0,5-2 0,1-1 1,4-3-57,5-2 1,2-3-1,1-5 1,2-4-1,4 0 1,1-3 95,37 16 0,9-7 0,6-17 0,-2-10 0,-3-7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6:58.776"/>
    </inkml:context>
    <inkml:brush xml:id="br0">
      <inkml:brushProperty name="width" value="0.08571" units="cm"/>
      <inkml:brushProperty name="height" value="0.08571" units="cm"/>
      <inkml:brushProperty name="color" value="#004F8B"/>
    </inkml:brush>
  </inkml:definitions>
  <inkml:trace contextRef="#ctx0" brushRef="#br0">0 218 8101,'22'-44'-60,"-7"3"0,-1 5 1,6 7 448,6 5 1,1 4-1,7 6 1,0 7-184,-1 4 0,-3 13 0,6 7 1,0 12 235,-2 14 1,5 11 0,-10 13-1,-3 6-95,-1 7 0,-11 14 1,-7-41-1,-2 1 1,1 4-1,-2 2-252,-1 5 0,-1 1 0,-5 3 0,-4 0 0,-2-2 0,-4 1 0,-3 2 0,-2 1-269,-2 0 0,-1 0 0,0-4 1,-1-1-1,0-2 0,0-2 1,1-8-1,-1-4-443,-22 32 0,10-28 1,5-13-2519,5-7 3135,2-15 0,10-17 0,5-9 0,4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6:59.043"/>
    </inkml:context>
    <inkml:brush xml:id="br0">
      <inkml:brushProperty name="width" value="0.08571" units="cm"/>
      <inkml:brushProperty name="height" value="0.08571" units="cm"/>
      <inkml:brushProperty name="color" value="#004F8B"/>
    </inkml:brush>
  </inkml:definitions>
  <inkml:trace contextRef="#ctx0" brushRef="#br0">0 1 10268,'22'0'461,"0"0"0,2 0 0,5 0 0,7 0-892,5 0 1,3 7 0,0 0 0,-1-2 430,1-3 0,9-2 0,2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52.974"/>
    </inkml:context>
    <inkml:brush xml:id="br0">
      <inkml:brushProperty name="width" value="0.06" units="cm"/>
      <inkml:brushProperty name="height" value="0.06" units="cm"/>
      <inkml:brushProperty name="color" value="#E71224"/>
    </inkml:brush>
  </inkml:definitions>
  <inkml:trace contextRef="#ctx0" brushRef="#br0">153 240 8115,'19'-22'-614,"-2"0"1,-3 1 735,3-1 0,-7 0 1,0 0 1017,-1 1 0,-6-1-398,4 0 0,-7 3-120,-7 4 0,-5 5 0,-10 10-143,0 0 0,0 10 0,1 5 0,1 6-248,6 8 1,-6-2 0,6 9 0,-6 3-60,-1 2 1,6-4-1,3-1 1,2 3-85,6 2 1,1-5 0,3 0-1,0 1-84,0-4 0,10-1 0,7-13 0,9-4-463,11-8 0,1-5 0,1-2 1,-3 0-3621,3 0 4079,2-9 0,12-13 0,3-12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6:59.141"/>
    </inkml:context>
    <inkml:brush xml:id="br0">
      <inkml:brushProperty name="width" value="0.08571" units="cm"/>
      <inkml:brushProperty name="height" value="0.08571" units="cm"/>
      <inkml:brushProperty name="color" value="#004F8B"/>
    </inkml:brush>
  </inkml:definitions>
  <inkml:trace contextRef="#ctx0" brushRef="#br0">676 1 8142,'-44'0'624,"-2"0"0,-2 0-160,-3 0 0,-9 2 0,2 3 0,-5 5 0,0-1-354,5 1 1,0 4-111,14-6 0,-4-1 0,14-7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6:59.627"/>
    </inkml:context>
    <inkml:brush xml:id="br0">
      <inkml:brushProperty name="width" value="0.08571" units="cm"/>
      <inkml:brushProperty name="height" value="0.08571" units="cm"/>
      <inkml:brushProperty name="color" value="#004F8B"/>
    </inkml:brush>
  </inkml:definitions>
  <inkml:trace contextRef="#ctx0" brushRef="#br0">42 22 8116,'-22'0'151,"10"-2"713,5-6 0,9 6-475,13-5 1,4 4 0,25 6 0,11 2-213,13 2 0,19 2 0,-37-6 1,2-1-1,3 2 0,1 0-109,5-2 0,1 0 0,6 0 1,2-1-1,7-1 0,1 0 0,-4 1 1,0 0-29,-2 3 0,-1-1 0,-8-1 0,-1-1 0,-5 3 1,-2-1-1,41 0-447,-13-3 1,-23 0-1,-31 0-1160,-5 0 1567,-11 0 0,-13-10 0,-13-2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00.094"/>
    </inkml:context>
    <inkml:brush xml:id="br0">
      <inkml:brushProperty name="width" value="0.08571" units="cm"/>
      <inkml:brushProperty name="height" value="0.08571" units="cm"/>
      <inkml:brushProperty name="color" value="#004F8B"/>
    </inkml:brush>
  </inkml:definitions>
  <inkml:trace contextRef="#ctx0" brushRef="#br0">45 240 8154,'-13'-10'290,"-4"-2"1,10-10 98,2 1 0,3 6 1,4 1-1,6-3-34,6-3 0,15 6 0,8-1 0,6-2-187,8-2 0,-5 4 0,7 3 0,-2 3-160,0 4 0,7 2 1,-7 3-1,-3 0-104,-2 0 1,-12 10 0,-5 5 0,-7 4-44,-8 3 0,-4 2 1,-13 3-1,-6 4-43,-13 3 0,-10 5 0,-11 9 0,-1 5-36,1 3 1,-10-5 0,-3 4-1,0-1 240,5-6 0,13-12 0,4-9 867,2-10-415,13-8 0,26-18 1,18-3-1,6-3 265,8 1 0,4 9 1,6-2-1,4 4-559,3 3 1,-6 0 0,8 3 0,0 4-863,-2 7 1,-5 6 0,-15 4 681,-7 5 0,-5 5 0,-2 9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00.708"/>
    </inkml:context>
    <inkml:brush xml:id="br0">
      <inkml:brushProperty name="width" value="0.08571" units="cm"/>
      <inkml:brushProperty name="height" value="0.08571" units="cm"/>
      <inkml:brushProperty name="color" value="#004F8B"/>
    </inkml:brush>
  </inkml:definitions>
  <inkml:trace contextRef="#ctx0" brushRef="#br0">0 240 8390,'0'-12'1410,"0"5"1,3 14-1136,4 8 0,-2 6 1,7 6-1,0 2-232,0-2 1,-5 4-1,5-2 1,0-2-228,0-3 1,-4-2 0,6-3 188,3-4 1,-5-6 0,3-11 12,2-5 1,-5-13 0,0-11 0,0-3 77,0-5 1,-5 5 0,8 1 0,-1 1-28,-2 5 1,8 6-1,-6 4 1,6 5 4,2 2 1,-1 5-1,1 12 1,0 8 24,0 4 0,2 10 0,2 3 0,3-1 116,-2 1 1,-10 4 0,-2-5-1,-1 1 285,-2-1 0,-2-9 0,-8-10 304,5-2 0,-4-5 0,4-15-507,-4-12 1,-3-2-1,0-12 1,0-3-263,0-2 0,0-3 0,0 1 0,0 2-428,0 4 1,0-4 0,0 7 0,0 1-1355,0 4 1,0 12 0,0 2 1746,0-2 0,0 7 0,0 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00.958"/>
    </inkml:context>
    <inkml:brush xml:id="br0">
      <inkml:brushProperty name="width" value="0.08571" units="cm"/>
      <inkml:brushProperty name="height" value="0.08571" units="cm"/>
      <inkml:brushProperty name="color" value="#004F8B"/>
    </inkml:brush>
  </inkml:definitions>
  <inkml:trace contextRef="#ctx0" brushRef="#br0">23 218 8038,'-8'-14'-93,"1"-1"671,2-2 1,3-2 0,7 0 0,9 2-126,15 2 1,13 8 0,11-5-1,12 2-118,12 5 1,13-4-1,7-1 1,-46 5-1,-1 0-572,47-5 1,0 3 0,-10 7-1,-9 0 237,-8 0 0,-15-9 0,-1-4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32.989"/>
    </inkml:context>
    <inkml:brush xml:id="br0">
      <inkml:brushProperty name="width" value="0.08" units="cm"/>
      <inkml:brushProperty name="height" value="0.08" units="cm"/>
      <inkml:brushProperty name="color" value="#E71224"/>
    </inkml:brush>
  </inkml:definitions>
  <inkml:trace contextRef="#ctx0" brushRef="#br0">1 1 13086,'0'21'-849,"0"-6"1,0-1 730,0 3 1,0 3 0,2 2 0,3-1-290,2 1 0,10 7 1,-2 0-1,2 0 306,-3 3 0,5 2 0,-7 9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33.122"/>
    </inkml:context>
    <inkml:brush xml:id="br0">
      <inkml:brushProperty name="width" value="0.08" units="cm"/>
      <inkml:brushProperty name="height" value="0.08" units="cm"/>
      <inkml:brushProperty name="color" value="#E71224"/>
    </inkml:brush>
  </inkml:definitions>
  <inkml:trace contextRef="#ctx0" brushRef="#br0">44 0 13485,'-15'12'1253,"3"-2"-864,2 0 1,3-5-564,7 9 1,0 1-1,0 6 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33.574"/>
    </inkml:context>
    <inkml:brush xml:id="br0">
      <inkml:brushProperty name="width" value="0.08" units="cm"/>
      <inkml:brushProperty name="height" value="0.08" units="cm"/>
      <inkml:brushProperty name="color" value="#E71224"/>
    </inkml:brush>
  </inkml:definitions>
  <inkml:trace contextRef="#ctx0" brushRef="#br0">44 2047 14406,'0'-34'-1747,"-8"3"1,1 9 1867,2 0 1,1 3 0,-1 2-112,-3 2-190,1 11 1,10-6 191,4 10 1,-2 0 0,9 0 0,3 0-536,3 0 563,1 0 1,11 10-1,2 2 1</inkml:trace>
  <inkml:trace contextRef="#ctx0" brushRef="#br0" timeOffset="148">457 1938 14396,'13'-9'140,"-6"-6"0,-2 3-493,2-3 1,-2 11 0,9-4-6,3 6 1,3 2 0,1 0-1,1 0 152,0 0 1,7 0-1,2 0 1,1 0 204,-1 0 1,6-2 55,-8-6 0,9-4 0,-4-10 0</inkml:trace>
  <inkml:trace contextRef="#ctx0" brushRef="#br0" timeOffset="265">1350 1677 14367,'8'-15'6,"-1"1"0,3 9 1,-3-2-1,7 4 149,6 3 1,4-2-63,5-5 1,5-5 0,9-10 0</inkml:trace>
  <inkml:trace contextRef="#ctx0" brushRef="#br0" timeOffset="415">2287 1503 14296,'9'-22'-512,"-4"7"1,10 3 0,2 3 648,2 4 1,5 2-1,3 3 1,4 0-822,3 0 1,0 0 712,2 0 0,15-9 0,-5-3 1</inkml:trace>
  <inkml:trace contextRef="#ctx0" brushRef="#br0" timeOffset="701">3005 1329 14534,'22'-22'-373,"0"2"1,0 3 0,-1 5 708,1 3 1,0-6 0,2 8 0,3 0-573,2-3 0,7 8 1,-4-8-1,1 3-138,6-1 0,5-1 0,4 4 0,3-2 323,-3 2 1,1-5 0,-1 3-1,3 0 17,-3-3 1,6 5-1,-4-7 1,-4 0 19,-7 0 0,2 4 0,-5-4 0,3 0-85,-3 0 0,3 5 0,-7-5 0,-1 2 107,1 5 1,4-4-1,-5-1 1,1 0-11,-1 1 1,1 1 0,-6 6 0,6-3 0,2-2 1,-5-8-1,7 8 1,0 0-139,-2-3 1,12 8 0,-7-8 0,-1 0-685,4-4 802,-1 4 1,2-19 0,1 5 0</inkml:trace>
  <inkml:trace contextRef="#ctx0" brushRef="#br0" timeOffset="831">5575 675 12345,'29'-7'0,"0"-3"271,-2-2 1,4-2-1,1-6 1,1 3-160,6 3 0,2 9 0,3-5 1,-1 3-531,1 0 0,-1 0 1,1 7-1,0 0-986,-1 0 1384,10 0 1,-7 0-1,8 0 1</inkml:trace>
  <inkml:trace contextRef="#ctx0" brushRef="#br0" timeOffset="981">7034 457 11933,'22'-21'388,"0"-1"0,2 0 1,5 3-54,7 4 0,5-2 1,5 10-1,3 2-845,1 3 1,8 2-1,-4 0 1,-1 0 512,0 0 0,8-10 1,-6-2-1</inkml:trace>
  <inkml:trace contextRef="#ctx0" brushRef="#br0" timeOffset="1115">8253 261 11458,'29'-7'0,"3"-2"-97,2-4 1,-5 1-1,5-5 1,0 5 451,-1 3 0,4-1 1,6 5-1,1-2-547,-1 2 1,1 3 0,0 2 0,-1 0-382,1 0 1,-1 0 0,3 0 567,5 0 0,-5-10 1,7-2-1</inkml:trace>
  <inkml:trace contextRef="#ctx0" brushRef="#br0" timeOffset="1248">9429 87 11686,'44'0'-325,"-1"0"1,1-7 0,0 0 0,-1 0 191,1-3 1,-3 7 0,-2-6 0,-3 1 353,3 1 1,-6 0 0,1 5 0,0-3-165,0-3 1,0 1-1,2 7 1,-4 0-244,-1 0 1,-4 3 0,7 1 166,-3 4 1,8-1 0,-5-7 0</inkml:trace>
  <inkml:trace contextRef="#ctx0" brushRef="#br0" timeOffset="1398">10736 109 11412,'22'-7'-50,"-1"0"0,1-3 0,0 5 0,0-2 2,0 2 0,2 3 0,2 2 0,3 0-99,-2 0 1,-3 0 0,0 0 97,5 0 0,-4 19 0,6 5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35.739"/>
    </inkml:context>
    <inkml:brush xml:id="br0">
      <inkml:brushProperty name="width" value="0.08" units="cm"/>
      <inkml:brushProperty name="height" value="0.08" units="cm"/>
      <inkml:brushProperty name="color" value="#E71224"/>
    </inkml:brush>
  </inkml:definitions>
  <inkml:trace contextRef="#ctx0" brushRef="#br0">110 110 18074,'-22'-15'-1038,"0"1"0,0 9 0,3-5 21,5 0 856,4 8 0,20-8 1,4 10-1,5 0 295,3 0 0,10-2 0,4-3 0,5-2-139,3 2 1,9 2-1,5 3 87,5 0 1,2-9-1,0-3 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37.007"/>
    </inkml:context>
    <inkml:brush xml:id="br0">
      <inkml:brushProperty name="width" value="0.08" units="cm"/>
      <inkml:brushProperty name="height" value="0.08" units="cm"/>
      <inkml:brushProperty name="color" value="#E71224"/>
    </inkml:brush>
  </inkml:definitions>
  <inkml:trace contextRef="#ctx0" brushRef="#br0">22 1 8060,'-22'21'0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59.538"/>
    </inkml:context>
    <inkml:brush xml:id="br0">
      <inkml:brushProperty name="width" value="0.06" units="cm"/>
      <inkml:brushProperty name="height" value="0.06" units="cm"/>
      <inkml:brushProperty name="color" value="#E71224"/>
    </inkml:brush>
  </inkml:definitions>
  <inkml:trace contextRef="#ctx0" brushRef="#br0">257 502 8146,'0'-22'395,"0"0"0,0 0 2307,0 0-2034,0 10 1,2 12-1,3 15 1,2 4-181,-2 3 0,5 2 0,-1 3 1,1 2-120,0-3 0,4 6 0,-4-3 1,0-2-258,-1-3 0,1-10 0,-5 1 530,2 2 0,10-8 0,-5-4-312,0-10 0,0-9 0,-7-13 0,5-4-12,2-3 1,-7-2 0,5-5 0,-3-1-428,0-1 0,3 11 0,-5-11 1,2 4-684,-2 5 0,4 3 0,1 11 0,0 4-2584,-1 1 0,1 10 3376,-3-2 0,5 24 0,10 7 0</inkml:trace>
  <inkml:trace contextRef="#ctx0" brushRef="#br0" timeOffset="182">801 719 12117,'0'-21'0</inkml:trace>
  <inkml:trace contextRef="#ctx0" brushRef="#br0" timeOffset="533">1106 480 8110,'0'-22'372,"0"0"1,0 0 3239,0 1-2993,0 9 0,0 4 1,0 16-1,0 6-464,0 5 0,0 6 0,0 1 1,0 3-44,0-2 0,7 4 0,3-2 0,2-4-381,5-8 1,-5 0 0,3-8-1,2 1-163,2 0 0,-5-3 1,1-7-1,2 0 123,2 0 0,1-10 0,-3-4 1,-3-6 133,3-2 0,-5-2 0,0-2 0,0-3 52,0 2 0,-7 3 0,2 2 1,-2 3 930,3 4-195,-6-4 0,8 19 0,-10 0 0,0 12 146,0 7 0,0 3 0,0 0 0,0 0-427,0-1 0,9 1 1,6 0-1113,4 0 0,10-3 1,0-4-1,0-8-3884,3-5 4664,-8-2 0,7-19 0,-9-5 0</inkml:trace>
  <inkml:trace contextRef="#ctx0" brushRef="#br0" timeOffset="717">1280 110 8110,'-22'0'-879,"1"0"2578,-1 0 0,7 0-939,1 0 0,11 0 0,3 0 0,15 0-656,12 0 0,-1 0 0,11 0 1,1 0-795,3 0 1,-4-3 0,-1-2 689,3-2 0,2-10 0,2 5 0</inkml:trace>
  <inkml:trace contextRef="#ctx0" brushRef="#br0" timeOffset="968">39 44 8787,'-22'0'949,"10"0"0,7 0 0,20 0 0,14 0-868,10 0 1,14 0-1,5 0 1,5-2-2311,2-5 2229,0 4 0,10-16 0,3 7 0</inkml:trace>
  <inkml:trace contextRef="#ctx0" brushRef="#br0" timeOffset="1352">2064 545 15773,'22'0'164,"7"7"0,2 1 0,3-4-486,5-1 1,0-3-1,-1 0 1,-4 0-1684,-2 0 2005,7-10 0,-15-2 0,7-10 0</inkml:trace>
  <inkml:trace contextRef="#ctx0" brushRef="#br0" timeOffset="1499">2587 349 8227,'-22'0'0,"0"0"502,1 0 0,-1 0 1,0 0-1,0 0 95,0 0 1,-9 0 0,-5 0 0,-5 0-263,-3 0 1,0 0-1,3 0 1,3 3-524,1 4 188,11-5 0,-15 8 0,7-10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37.172"/>
    </inkml:context>
    <inkml:brush xml:id="br0">
      <inkml:brushProperty name="width" value="0.08" units="cm"/>
      <inkml:brushProperty name="height" value="0.08" units="cm"/>
      <inkml:brushProperty name="color" value="#E71224"/>
    </inkml:brush>
  </inkml:definitions>
  <inkml:trace contextRef="#ctx0" brushRef="#br0">22 1 9487,'-12'10'-479,"5"4"0,4 15 0,3 5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36.056"/>
    </inkml:context>
    <inkml:brush xml:id="br0">
      <inkml:brushProperty name="width" value="0.08" units="cm"/>
      <inkml:brushProperty name="height" value="0.08" units="cm"/>
      <inkml:brushProperty name="color" value="#E71224"/>
    </inkml:brush>
  </inkml:definitions>
  <inkml:trace contextRef="#ctx0" brushRef="#br0">0 1155 17280,'0'-22'-749,"10"0"0,4 3 1328,6 4 0,9 6 0,5 9 1,4 0-1056,8 0 1,12 0-1,0 0 1,5 0 7,3 0 0,-3 0 0,-3 0 0,-4 0 481,-3 0 1,5-3-1,-7-2 1,-3-2 32,-2 2 1,-10-4 0,-2 1 0,-2 4-34,-6 1 1,6 3 0,-3-2 0,-3-3 26,-1-2 0,4-1 0,2 8 0,1 0 159,-1 0 1,1 0 0,-3 0 0,4 0-147,1 0 0,7 0 1,-4 0-1,4-2 224,2-5 1,1 4 0,0-4 0,-1 5-116,1 2 0,-1 0 1,1 0-1,-1 0-557,1 0 0,-1 0 363,1 0 0,9 0 0,3 0 1</inkml:trace>
  <inkml:trace contextRef="#ctx0" brushRef="#br0" timeOffset="149">2918 850 17761,'22'-7'331,"0"-3"0,-1 0-793,1 1 0,0-1 1,2 5-1,5-2-84,8 2 1,-4 3 0,4 2 0,4 0 181,7 0 0,-2 0 242,5 0 1,5 0 0,-1 0 0</inkml:trace>
  <inkml:trace contextRef="#ctx0" brushRef="#br0" timeOffset="349">4355 676 10928,'44'-22'-57,"-8"0"1,-2 3 0,0 2 336,0 2 1,2 11-1,10-4 1,3 6-505,1 2 0,8 0 0,-4 0 1,1 0-233,6 0 1,2 0 0,2-3 0,0-1 372,1-4 1,-1 1 0,0 5 0,1-3 12,-1-2 1,-2-1-1,-3 8 1,-4 0 70,-3 0 0,8-9 0,-6-3 0</inkml:trace>
  <inkml:trace contextRef="#ctx0" brushRef="#br0" timeOffset="466">6141 480 10018,'58'-7'-500,"0"-3"1,3-2 861,2-5 1,2 5-1,3 0 1,2 0-96,2-1 1,11 9 0,-3-4 0,7 6-240,7 2 0,-4 0 0,4 0 0,-5 0-295,-1 0 1,1 7 0,1 0 0,-1-2-243,-4-2 1,-13-3 239,1 0 0,-15 0 1,-5 0-1</inkml:trace>
  <inkml:trace contextRef="#ctx0" brushRef="#br0" timeOffset="1316">8428 1 9453,'-8'14'-13,"1"1"0,0-1 1,7 8-1,0 0-62,0 0 0,9-1 1,4 1-1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41.541"/>
    </inkml:context>
    <inkml:brush xml:id="br0">
      <inkml:brushProperty name="width" value="0.08571" units="cm"/>
      <inkml:brushProperty name="height" value="0.08571" units="cm"/>
    </inkml:brush>
  </inkml:definitions>
  <inkml:trace contextRef="#ctx0" brushRef="#br0">196 458 9425,'3'15'2111,"1"-1"-1590,4 3 0,-1 2 0,-7 6 0,2 4-90,6 7 0,-3 15 0,7 7 0,0 5-560,0 2 0,-5 8 0,5-1 0,0-4-760,0-7 0,-4-8 0,4-10 1,-3-2-2223,-4-4 3111,-2-6 0,6-9 0,3 0 0</inkml:trace>
  <inkml:trace contextRef="#ctx0" brushRef="#br0" timeOffset="282">131 415 8047,'14'-10'162,"1"-2"0,2-3 123,2 1 1,13 9 0,2-2-1,2 4 49,0 3 0,0 0 1,8 3-1,0 4-26,-1 7 0,-9 6 0,-5 2 1,-5 2-348,-2 5 0,-10-3 0,-5 8 0,-4 0-170,-3 0 1,-17-5-1,-7 5 1,-8 0-29,-7 0 0,-9-8 0,-3 1 1,3-8-16,2-4 0,-5-8 0,0 5 0,5-2-137,8-5 1,-1-3 0,10-2 0,5-2 388,7-6 0,-3-13 0,8-13 0</inkml:trace>
  <inkml:trace contextRef="#ctx0" brushRef="#br0" timeOffset="566">66 153 8047,'-10'-12'1209,"10"5"-266,12 4 1,10 1 0,7-3 0,10-2-457,9 2 0,0-5 0,13 1 0,4-1-648,5 0 0,5 1 0,-5 4 0,1-5-560,-8-2 1,-1 7-1,-13-2 721,-8 5 0,3-8 0,-11-2 0</inkml:trace>
  <inkml:trace contextRef="#ctx0" brushRef="#br0" timeOffset="983">1111 763 8049,'-12'0'3442,"0"0"-2745,4 0 1,8 0 0,0 0-486,12 0 1,8 0 0,4 0-1,3 0-229,2 0 0,7 0 1,-5 0-1,1 0-238,-1 0 1,8 0 0,-5 0 0,2 0-2769,1 0 3023,-11 0 0,6 0 0,-11 0 0</inkml:trace>
  <inkml:trace contextRef="#ctx0" brushRef="#br0" timeOffset="1248">1612 523 8071,'-44'10'227,"1"-7"1,1 4 0,4-5 264,1-2 1,1 0 0,-7 0 0,1 0 99,6 0 0,-3 0 0,8 0 0,0 0-579,-1 0 1,3-7 0,7 0-1896,1 2 1882,8 2 0,4 3 0,9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48.488"/>
    </inkml:context>
    <inkml:brush xml:id="br0">
      <inkml:brushProperty name="width" value="0.08571" units="cm"/>
      <inkml:brushProperty name="height" value="0.08571" units="cm"/>
    </inkml:brush>
  </inkml:definitions>
  <inkml:trace contextRef="#ctx0" brushRef="#br0">31 153 8579,'-14'-8'710,"-1"1"0,13-8 23,2 8 1,12 0 0,17 7 0,10-2-55,9-6 1,18 3 0,13-7 0,9 0-433,6 0 1,-5 0 0,6-5 0,-6 5-943,-2 2 1,-16 3-1,-8 7 695,-8 0 0,-14 10 0,-9 2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47.307"/>
    </inkml:context>
    <inkml:brush xml:id="br0">
      <inkml:brushProperty name="width" value="0.08571" units="cm"/>
      <inkml:brushProperty name="height" value="0.08571" units="cm"/>
    </inkml:brush>
  </inkml:definitions>
  <inkml:trace contextRef="#ctx0" brushRef="#br0">879 327 8227,'-20'-2'-125,"3"-3"70,3-2 0,-1-8 1,-4 5-1,2 1 1049,3-1 0,-1-7 0,-7 5 211,0 0 0,8-8-675,-1 6 0,11-5 1,-4-3-360,6 0 1,12 8 0,7 1 0,7 1-142,5 0 1,9 0 0,-1-5 0,4 5-228,2 2 0,3 3 1,3 5-1,4-3-16,3-2 0,-15-1-1,2 11 1,-4 4 13,-5 8 0,-5 4 0,-14 5 0,-8 5 102,-5 7 0,-14 8 0,-10 7 1,-12 4-174,-7 1 0,-5 5 1,-4-8-1,-9 0 128,-3 0 0,6-9 1,5-13-1,5-4 668,3-8 1,9-11-140,5-1 0,14-7 0,13-7 0,11-6-102,13 1 1,14-5 0,1 8-1,4-1-266,2 0 0,8 3 1,3 7-1,-1 0-427,0 0 1,-2 0 0,-5 0-1,2 0-2491,3 0 2900,0 10 0,-17-8 0,-3 8 0</inkml:trace>
  <inkml:trace contextRef="#ctx0" brushRef="#br0" timeOffset="367">95 1067 8397,'-34'0'988,"5"0"1,12 0-677,2 0 0,23 0 0,6 0 0,20 0 219,14 0 1,18-7 0,16 0-1,10 0-305,-42 2 1,2 0 0,5 3-1,2-1 1,2-4 0,1 0-1,3-1 1,1 1-62,2 1 0,2 0 0,1-1 0,0 2 0,4 2 0,0 1 1,-3-2-1,-1 1-102,-5 0 0,-1 1 1,-6 0-1,-2 2 0,37 0 1,-14 0-269,-10 0 0,-24 0 0,-9 0-2734,-11 0 2939,-14 0 0,-21 9 0,-15 3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50.004"/>
    </inkml:context>
    <inkml:brush xml:id="br0">
      <inkml:brushProperty name="width" value="0.08571" units="cm"/>
      <inkml:brushProperty name="height" value="0.08571" units="cm"/>
    </inkml:brush>
  </inkml:definitions>
  <inkml:trace contextRef="#ctx0" brushRef="#br0">371 44 8500,'-22'-7'-732,"0"0"549,1-10 0,6 15 0,1-6 365,-3 6 1,5 12 0,-3 4 0,1 8 205,1 7 0,-6 0 0,7 14 1,-3 11-81,1 6 0,-1 18 0,-6 11 0,10-36 0,0 3-79,-1 7 0,2 2 0,2 10 1,2 3-1,-2 9 0,1 2 1,0 5-1,0 1-236,0 2 1,1 0 0,1-2-1,1-2 1,4-9 0,2-3-1,2-4 1,2-2 14,3-3 0,4-3 0,1-8 0,3-1 0,4-6 0,2-2 0,20 38 29,1-15 0,7-10 0,2-5 0,2-4-148,6-3 0,-1-2 0,1-7 0,-5-1-1089,-3 1 1,5 4 1199,-7-4 0,-1 4 0,-6-12 0,0 6 0,-1 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50.487"/>
    </inkml:context>
    <inkml:brush xml:id="br0">
      <inkml:brushProperty name="width" value="0.08571" units="cm"/>
      <inkml:brushProperty name="height" value="0.08571" units="cm"/>
    </inkml:brush>
  </inkml:definitions>
  <inkml:trace contextRef="#ctx0" brushRef="#br0">22 1644 8204,'-2'-19'4392,"-6"4"-3071,6-4-1295,-8 16 1,13-6-1443,4 9 1416,5 0 0,10 0 0,0 0 0</inkml:trace>
  <inkml:trace contextRef="#ctx0" brushRef="#br0" timeOffset="485">305 1121 8613,'0'-22'1599,"0"1"-821,0-1 0,0 27 0,0 9 0,3 10-267,4 8 1,-2 4 0,7 13-1,0 1-317,0-1 0,0 6 1,5 1-1,-3 2-385,3 0 1,3-17 0,2 1-1,-3-9 77,-5-6 1,6-5-1,-6-10-7,6-12 1,-6-12 0,-2-17 0,-2-8-18,-5-4 0,0-2 1,-1-3-1,4-3 128,-3-1 1,-3-1 0,-2 10-1,0 2-60,0 3 1,7 9 0,1-2-1,-1 7-277,2 8 1,-4 4-1,7 12 356,-2 6 1,0 6 0,-5 15 0,4 8 304,3 4 1,0 2 0,5 1 0,-2-3-23,2-5 1,0-4 0,0-11 0,-3-1 430,3-6 1,3-4 0,1-12 0,1-8-320,0-12 0,0-9 0,-3-13 0,-2 1-575,-3-1 1,-9 0-1,3 1 1,-6-1-691,-2 1 0,0 2 0,0 4 0,-2 8-568,-6 5 0,-4 2 0,-10 3 1429,1 4 0,-11 6 0,-2 9 0</inkml:trace>
  <inkml:trace contextRef="#ctx0" brushRef="#br0" timeOffset="936">632 446 8233,'-22'0'276,"0"0"1,10 3 0,2 1 0,1 6-34,-6 2 1,3 5 0,0 10 0,2 2-140,6-3 1,-6 6 0,3-1 0,-1 1-55,-1-1 0,6-2-243,-4-7 0,7-3 0,5-6 82,2-13 0,10-10 0,-5-12 1,3 0 87,-1 0 0,-2 1 0,5-1 0,-2 0 167,2 0 0,-5-4 1,2 2-1,1 4 115,-3 1 0,5 0 1,-8-1 181,4 6 0,1 4 0,8 10-54,0 0 1,-3 2 0,-2 6 0,-3 9-481,3 9 1,0-2 0,0 8 0,-2-3-641,2 0 0,2 0 0,3-7 733,0-1 0,-1 11 0,1 2 0</inkml:trace>
  <inkml:trace contextRef="#ctx0" brushRef="#br0" timeOffset="1419">1372 32 8122,'10'-21'-248,"2"11"1,10 10-1,-1 14 671,1 13 0,2 17 0,3 16 0,5 10 61,1 10 0,-16-29 0,0 2 0,3 5 0,-1 3 1,-1 4-1,-2 3-202,1 3 0,-3 3 1,-2 5-1,-4 2 0,-5 2 1,-4 1-1,-3 1 1,-4 1-350,-4 2 0,-5-1 0,-5 1 0,-4 0 0,-2-3 0,-2-3 0,-1-7 0,-1-2-22,0-6 1,-2-3 0,-1-9 0,-2-2 0,0-5 0,1-1 0,2-3 0,0-1-241,4-2 0,0-2 1,-31 26-1,11-17 0,4-6-1828,7-6 2157,-2-19 0,7 22 0,-10-15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54.071"/>
    </inkml:context>
    <inkml:brush xml:id="br0">
      <inkml:brushProperty name="width" value="0.08571" units="cm"/>
      <inkml:brushProperty name="height" value="0.08571" units="cm"/>
    </inkml:brush>
  </inkml:definitions>
  <inkml:trace contextRef="#ctx0" brushRef="#br0">44 1126 8292,'-2'-22'385,"-5"0"1,4 8-1,-6 2 2871,-1 2-1486,8-7-2107,-8 15-1329,20-8 1,-6 10 1665,11 0 0,-1 10 0,8 2 0</inkml:trace>
  <inkml:trace contextRef="#ctx0" brushRef="#br0" timeOffset="501">393 821 8739,'0'-12'1177,"0"19"1,2 15-1,6 4-741,6 6 0,-2-1 0,3 8 1,-1-3-461,-2 3 1,8 2-1,-6 0 1,6-2-247,1-3 0,-6-9 1,-1 2 162,3-5 1,-5-12 0,0-7 0,-2-10-16,-5-9 1,5-8 0,-3-7 0,-2-7 126,-3-5 1,-2-3 0,0 0-1,0 1 74,0-1 0,7 10 1,1 5-1,-3 5-192,-3 2 1,0 8 0,6 2-42,6 2 0,-2 5 0,3 13 0,-1 6 330,-2 5 0,8 11 0,-6 1 0,6 0 125,1 1 0,1-1 0,0-6 0,-3-1 17,-4-5 1,4-12 0,-4 1 0,4-6 276,3-2 0,-8-10 0,-2-4 0,1-8-339,-1-7 1,-8 2-1,4-9 1,-6-3-309,-2-2 0,0 5 1,0 2-1,0 0-658,0 0 0,-2 8 1,-3-3-1547,-2 4 0,-8 11 2256,8-1 0,-10 11 0,5-6 0</inkml:trace>
  <inkml:trace contextRef="#ctx0" brushRef="#br0" timeOffset="1053">720 81 8277,'-22'9'104,"0"3"1,0 10 0,3 0 243,4 0 1,-4-1 0,7 4 0,-3 1-86,1 3 1,7 3 0,-6-6-1,4 3-170,4-2 0,3-3-3,2-2 1,0-12-74,0-10 1,9-10-1,6-12 1,2 0-104,-3 1 1,6-8-1,-6-3 1,3 1 66,-2-1 1,4 1 0,-7 4-1,2-2 113,1 2 1,-3 3 0,5 3 0,-2-1 264,1 0 0,-3 7 0,1 3-4,3 3 1,-5 11-1,0 13 1,0 6-38,0 8 1,-4-4 0,4 6-1,0-2-601,0 0 0,-5 0 0,8-7-1344,2 0 0,2 0 1627,3-1 0,0 1 0,-1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7:56.187"/>
    </inkml:context>
    <inkml:brush xml:id="br0">
      <inkml:brushProperty name="width" value="0.08571" units="cm"/>
      <inkml:brushProperty name="height" value="0.08571" units="cm"/>
    </inkml:brush>
  </inkml:definitions>
  <inkml:trace contextRef="#ctx0" brushRef="#br0">175 436 7315,'-12'0'6137,"2"0"-5823,10 0 0,10 0 1,4 0-1,8 0-166,7 0 1,-2 0-1,9 0 1,3 0-522,2 0 1,3 0 0,-3 0-1,-3-2-1313,-1-5 1,-3 4 1685,2-4 0,5-5 0,-7 0 0</inkml:trace>
  <inkml:trace contextRef="#ctx0" brushRef="#br0" timeOffset="319">458 23 8053,'15'0'324,"-1"0"76,3 0 0,-5 0 0,3 0 119,2 0 0,2 0 1,3 0-128,0 0 1,-1-8 0,1 1 815,0 2-1144,-10 3 1,-5 2-1,-14 0 1,-10 0 114,-10 0 0,-6 0 1,-13 0-1,-3 2-5,-2 5 0,-7-2 0,5 7 0,0 1-442,0-1 1,2-5 0,7 5 0,3 0-1846,5 0 2113,4-7 0,11 14 0,-1-7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48:44.902"/>
    </inkml:context>
    <inkml:brush xml:id="br0">
      <inkml:brushProperty name="width" value="0.08571" units="cm"/>
      <inkml:brushProperty name="height" value="0.08571" units="cm"/>
    </inkml:brush>
  </inkml:definitions>
  <inkml:trace contextRef="#ctx0" brushRef="#br0">196 574 8411,'0'29'343,"0"0"-94,0 9 1,0-4 0,0 12 22,0 5 0,0 5 1,0 7-1,0-3-381,0-2 1,3-10 0,2 1 0,2-10-143,-2-10 0,-3-5 1,1-2 250,4-1 0,-5-9 0,8-2 0</inkml:trace>
  <inkml:trace contextRef="#ctx0" brushRef="#br0" timeOffset="1115">0 334 8259,'20'-34'0,"-3"5"0,-3 5 359,3 2 0,5-7 1,7 2-1,5 6 256,0 4 0,7 12 0,-5-2 0,5 4-232,3 3 1,-10 12 0,-5 8 0,-5 9-365,-2 5 1,-3 4-1,-4 11 1,-8 4-243,-5 3 0,-2 2 0,-2 7 1,-5 3-123,-8 4 0,-12-4 0,-4 5 0,0-8 95,-1-7 0,-7-5 0,6-9 0,-1-5 412,5-10 0,4-3 0,4-19 350,-1-2 0,10-5 0,5-7-85,4-7 1,10 1 0,3 1 0,2 3-48,5 4 0,10 2 0,2 3 0,0 0-205,2 0 0,-4 10 0,7 5 0,0 4-191,-1 3 1,-4-1-1,8 1 1,-1-2-65,-2-6 1,5 3 0,-8-10 0,1-2-40,-1-2 1,5-6-1,-7-4 1,-2-8-118,-3-4 0,-2-10 0,0-2 0,-1-3-91,1-5 0,-10 5 0,-4-2 1,-6 0 61,-2 2 1,0 2 0,-2 10 0,-6 1 101,-6-1 1,-8 7-1,-5 3 1,-2 3 241,3 4 1,2 2-1,2 3 1,0 3 422,0 4 1,3 5 0,2 10 0,5 0 64,2-1 1,1 1-1,4 0 1,-3 2-159,4 5 1,1-5-1,6 5 1,1-2-325,4 2 1,9-5 0,-3 8 0,5-3-628,3 0 0,7 0 0,0-10 0,0-2-583,3-2 1,-6-11 0,8 6-1,0-3 137,0 1 0,-7-1 1,2-7-1,-5 0 137,-2 0 0,-1 0 851,1 0 35,-10 0 0,-4 0 762,-16 0 0,4 0 1700,-11 0-972,10 0-1315,-14 0 0,16-2-216,-4-6 1,5-4 0,2-10 0,0 1-286,0-1 0,0 0 0,2-2 0,3-3-33,2-2 1,3-7 0,-5 7 0,2 2 471,-2 3 0,5 2 0,-1 3 0,1 2 13,0 2 1,-1 11 0,-4-1 0,5 10 85,2 9 0,-5 6 0,5 4 0,-2 2-21,-5 3 1,-3 10 0,1-3 0,1 3-268,4-3 1,-1-2 0,-7-7 134,0 2 0,0-7 0,-3-10-3,-4-3 1,5-4 0,-8-12 0,3-10-40,0-10 1,-3-6 0,5-11 0,-2 0 68,2 1 1,3-1-1,2 1 1,0 2 26,0 4 0,2-1 0,3 9 0,5 2 33,2 3 0,2 12 1,8 4-1,0 6-41,-1 2 1,-1 10-1,-3 7 1,-3 7-64,3 5 0,0 10 1,0-3-1,-5 3-110,-2-3 1,-3 5-1,-4-7 1,1 0-71,4-5 1,-1 2 0,-7-2 0,-3-4 31,-4-9 0,5-3 1,-8-9 53,0 4 1,1-11 0,-8-11 0,5-8-180,2-7 1,3 2-1,7-9 1,0-3 80,0-2 1,0 7 0,0 3-1,0 2 376,0 0 1,2 2-1,5 13-104,8 6 0,4 6 0,3 2 0,0 2-173,0 6 1,-8 11-1,1 12 1,-1 1-987,-2-1 1,8 8-1,-8-5 1002,0 0 0,7 7 0,-7-7 0</inkml:trace>
  <inkml:trace contextRef="#ctx0" brushRef="#br0" timeOffset="2131">1873 1096 8048,'-22'0'150,"10"3"0,7 1 202,10 4 0,7-1 0,10-9 0,0-6-279,0-6 0,7-6 0,0-1 0,-3-4-195,-1-4 0,-4 3 0,1-8 1,-2 2-64,-6 6 0,3-6 0,-10 3 0,-2 3 78,-2 2 1,-13 4-1,-5 3 1,-6 5 507,-8 2 0,-5 3 0,-10 7 0,3 3 86,5 4 0,-3 7 0,10 13 0,0 4-66,-3 3 1,15 3 0,-2 6 0,7 1-211,7-1 1,3-6 0,2-1 0,0 0-245,0-2 0,17-3 0,7-11 0,7-3-740,8-3 1,2-9 0,3 2 0,-1-4-8,1-3 1,2 0 0,0 0-1,0 0 286,-5 0 0,-12 0 1,0 0-1,-5 0 494,-2 0 0,0 0-43,0 0 0,-10 2 586,-5 6 0,-14-6 517,-8 5 0,-4-4-499,-3-3 0,3-3 0,2-2-441,2-2 0,10-10 0,-4 5 0,1-2-249,1-1 1,0 0 0,7-6 0,-3-1-77,-4 0 1,5-2-1,-6-3 1,6-2 78,2 3 1,0 2 0,2 2 0,3 0 169,3 0 0,6 8 0,-4 2 0,2 2 120,5 5 0,2 5 0,1 7 1,-4 8-56,-1 4 0,-8 5 0,5 5 0,0 5 30,1 0 0,-9 7 0,4-7 0,-6 0-259,-2-5 1,2-2 0,3-1 148,3 3 1,-4-9 55,-11-13 0,5-14 1,-8-10-1,3-7 26,0-5 1,-1-10-1,8 5 1,0-2-26,0-1 0,0 11 0,0-6 0,0 3 66,0 0 0,0 0 1,3 10-106,4 4 0,-2 6 0,9 9-92,3 0 1,0 12 0,0 7 0,-2 10-1,2 5 1,-5-5 0,0 5-1,-3 0-32,-4 0 1,-2 0 0,-3 4 0,0-4-242,0-2 0,0-3 187,0-8 0,-3-9 1,-4-7 66,-7-10 1,4-7-1,3-12 1,4-5 61,3-7 0,0-5 0,0 0 0,0 2 124,0 3 0,0 2 0,3-3 0,4 8 110,7 5 0,-2 10 0,3 2 0,4 2 14,8 5 0,-3 12 0,5 8 0,-7 7-509,-8 7 1,6 5-1,-6 7 1,3-3-1344,-2-1 0,-6-1 1606,-9 7 0,10 1 0,2 0 0</inkml:trace>
  <inkml:trace contextRef="#ctx0" brushRef="#br0" timeOffset="2948">2722 73 8054,'0'-22'319,"0"0"1,0 8 259,0-1 0,0 20 1,0 5-1,3 14-252,4 12 0,-2 15 1,7 7-1,-2 5-193,-5 2 0,4 1 0,-1 1 1,-4 3-234,-1 3 0,-1 0 0,3-10 1,2-5-168,-2-8 0,-2-6 0,-3-8-204,0-7 0,0-9 336,0-13 1,0-17 0,0-19 353,0 3 1,0 1-1,0 4 1,0-1 77,0 0 1,2 10-1,3 2 1,5 3-39,2 0 1,2 0 0,8 7 0,0 2 44,-1 5 1,1 5 0,0 10 0,0 0-19,0 0 1,-3 2 0,-2 5-1,-5 7-48,-2 5 0,-3-4 0,-10-1 0,-4 3-48,-7 2 0,-8 2 1,-7-2-1,-7-4-269,-6-8 0,1-7 1,3-8-1,1-7-24,-1-4 1,-4-8-1,1-10 1,5-14-359,7-9 1,5-6 0,4-2 0,6-2-351,7-3 1,7 0-1,7 10 1,7 5 575,6 7 1,4 7 0,3 7 0,4 8 177,3 5 1,0 2 0,5 2 0,-3 8 43,3 11 1,-6 1 0,4 10 0,-1-3 164,-2 0 0,-3 0 0,-6-5 1,1 3-76,3 2 0,0-8 1,-7-8-1,0-4-38,0-4 1,-1-3-1,4-4 1,-1-5 6,-2-8 0,4-11 0,-14-6 1,3-2-32,-1-4 1,-6-11-1,4-2 1,-3 1-26,-4-4 1,-2 8-1,-3-4 1,0 4 142,0 2 1,-3 10 275,-4 5 0,-3 17 1,-7 12-258,3 12 1,9 17 0,-2 8 0,4 4-96,3 2 0,0 1 0,0-3 0,0-2-117,0-3 1,10 5 0,2 5 0,3-5-51,-1 0 0,8-2 1,7 0-1,-3-5-65,-1-3 1,-4-2 0,1-7 0,0-3 191,0-4 0,-10-8 307,-5-14 0,-4-15 1,-3-14-1,0-6-37,0-1 0,0-3 0,0-2 0,0-3-428,0 2 1,2-4 0,3 2 0,4 5-423,4 8 1,1-1 0,8 10-1,0 5-673,-1 7 0,-6 7 1235,-1 10 0,1 19 0,7 6 0</inkml:trace>
  <inkml:trace contextRef="#ctx0" brushRef="#br0" timeOffset="3366">4443 1161 8076,'0'34'52,"0"8"1,0-6-1,0 7 426,0 8 0,0 5 0,0 12 1,0 4-330,0 8 1,0 7 0,0 5 0,0 2-261,0-2 0,0-12 0,0-10 0,0-12-1745,0-14 1856,0-10 0,0-22 0,0-2 0</inkml:trace>
  <inkml:trace contextRef="#ctx0" brushRef="#br0" timeOffset="4031">4290 1074 8076,'0'-31'139,"3"7"1,4-5-1,5 5 203,0 2 1,15 7-1,-5 3 1,4 0-242,6 0 0,-1 7 1,8-2-1,-3 4 11,3 3 0,0 10 0,-3 7 0,-7 7 1,-5 5 0,-2 10 1,-3-5-1,-4 2-105,-8 0 0,-5 1 1,-4 6-1,-3-2 5,-2-4 0,-10-6 0,2-7 1,-4 1 13,-3-4 0,1 4 0,-1-18 1,0-2-195,0-3 1,0-2 0,3-5 0,2-7 241,3-10 0,9-7 0,-2 3 0,4-6 180,3-2 1,3 5-1,1-5 1,6 3 104,2 4 1,3 3 0,6 2 0,1 3-53,0 5 1,7 1 0,3 9 0,-1-4-65,0 3 0,6 13 0,-6 6 1,1 6-185,-1 1 1,-2 4 0,-7 4 0,-3 4-262,-4 1 1,-6 8-1,-9-6 1,0 5-40,0 2 0,-7-9 1,-2-7-1,-4-10 193,-4-10 1,-2-4 0,0-6 0,2-4 297,2-8 0,3-14 1,-2-7-1,4-7-17,0-8 0,8 5 0,-5-5 0,4 3-263,3-3 1,0 5 0,3-3 0,1 8-193,4 5 0,9 9 0,-3 1 0,6 6-76,1 6 0,1 9 0,-3 0 0,-2 12-93,-2 15 1,-8 2 0,5 13 0,-2 1 38,-5 4 0,-3 8 1,1 4-1,1-1 279,4 0 0,1-2 0,-4-8 0,5 1 277,2-1 0,0-1 0,5-9 1,-2-8 363,2-8 0,4-13 0,6 4 0,2-11 287,-2-11 1,-3-3-1,-2-19 1,-1-3-558,1-2 0,-7-3 1,-3 1-1,-3-1-626,-4 0 0,-5 3 0,-7 3 0,-8 4-133,-4 2 0,-5 3 0,-5 8 1,-5 1-300,0 6 1,-5 4-1,10 10 1,3 2-1917,2 6 2675,2 4 0,-10 19 0,-2 3 0</inkml:trace>
  <inkml:trace contextRef="#ctx0" brushRef="#br0" timeOffset="4265">5401 1053 8076,'12'21'0,"-5"1"272,-4 0 0,-1 2 0,3 5 0,5 10 465,2 9 0,-5 10 0,8 17 0,-1 12-495,-2 13 1,-3-43 0,-1 2 0,-3 3 0,-3 2 0,1 2 0,-1 1-401,0 2 1,-1 0-1,-1-6 1,0-1 0,0-6-1,0-3 1,0 37-552,0-22-400,0-18 0,0-50 1109,0-14 0,0-25 0,0-16 0</inkml:trace>
  <inkml:trace contextRef="#ctx0" brushRef="#br0" timeOffset="4733">5575 1249 8033,'15'9'0,"-1"3"-289,3 0 1,-5 1-1,3-9 730,2 4 0,2-1 1,0-9-1,-2-6-2,-2-6 1,-8-8-1,8-7 1,-1-7-334,-2-6 1,5-1 0,-7-1 0,0-2-149,-1-4 0,6 4 1,-8-8-1,-2 4 76,-3-1 1,-2 2 0,0 13 0,-2 5 217,-5-1 0,-5 15 0,-10-2 0,0 7 31,0 7 1,0 12 0,-2 8 0,0 7 184,2 7 0,-4 2 0,14 8 1,-3-3-100,0 3 0,11 2 0,-4 0 0,6-2-318,2-3 1,0 0 0,2 5 0,8-2-204,12-3 0,9-9 0,13 4 152,-1 1 0,11-8 0,1 8 0</inkml:trace>
  <inkml:trace contextRef="#ctx0" brushRef="#br0" timeOffset="5134">5292 486 8241,'-22'0'825,"1"0"-825,8 0 0,-6 0 0,7 0 0</inkml:trace>
  <inkml:trace contextRef="#ctx0" brushRef="#br0" timeOffset="5584">6141 922 7990,'-12'-10'209,"-7"1"1,4-6 516,-4 8 0,5 4 0,-1 3 0,-2 3-16,-2 4 0,4 3 0,3 9 0,0 0-371,0 6 1,5 1 0,-5-4 0,2 2-237,5 5 0,3-5 0,4 6 1,5-4-249,8 3 1,4-12 0,3 5 0,2-5-636,5-5 1,-2 5 0,7-10-1,0-2-1331,-1-3 1,-4-2 2110,8 0 0,-11-9 0,6-3 0</inkml:trace>
  <inkml:trace contextRef="#ctx0" brushRef="#br0" timeOffset="5916">6316 334 7689,'12'10'195,"-5"4"1,-5 6-1,-2 1 1,0 1 357,0 0 0,0 9 0,3 8 0,2 9-116,2 11 1,0 6 0,-4 7 0,1 8-386,4 5 1,-1 9 0,-7-2-1,2-7-1307,6-10 0,-6-19 1255,5-13 0,5-19 0,0-14 0</inkml:trace>
  <inkml:trace contextRef="#ctx0" brushRef="#br0" timeOffset="6148">6120 791 8028,'0'-12'525,"12"3"1,7 9 0,8 0-79,-1 0 0,8 2 0,2 3 0,6 4 24,1 4 1,1 1 0,-1 8 0,-2 2 33,-4 5 1,1-2 0,-9 9-1,-2 0-148,-3-2 0,-2 7 0,-3-7 0,-2 2-1158,-2 1 0,-10-11 0,2 3-4084,-5-4 4885,-2-4 0,0-9 0,0-2 0</inkml:trace>
  <inkml:trace contextRef="#ctx0" brushRef="#br0" timeOffset="6281">6620 552 8261,'-12'-22'719,"3"7"-981,9 1 1,0 12 261,0 2 0,0 9 0,0 13 0</inkml:trace>
  <inkml:trace contextRef="#ctx0" brushRef="#br0" timeOffset="6835">6860 857 8044,'-22'0'529,"0"0"0,1 2 217,-1 5 1,3-2 0,2 10 0,4 4-64,4 8 0,-6-1 1,8 11-1,2-1-624,3-2 1,2 4 0,0-9 0,2-2-179,5-3 0,3-2 1,7-3-1,-2-4-111,2-8 1,2-4-1,3-3 1,-1-3-65,1-4 0,0-5 0,0-10 0,0 0 355,-1 0 0,-6 1 0,-3-1 0,0 3 320,0 4 0,-5-4 0,8 4-144,2-4 1,-5 7 0,2 4-159,3 6 1,-4 4 0,-1 6-112,-3 6 0,-1 6 0,-8 1 0,0 1-124,0 0 0,0 0 0,0-1 0,0 1-135,0 0 0,-3-3 1,-4-4 189,-8-8 1,6-7 0,1-7 0,6-8-12,2-4 1,0-10-1,0-2 1,0-3 96,0-5 0,2 0 0,6 1 1,6 4 226,6 2 1,1 3 0,1 7-1,2 3 2,5 5 0,-2 4 1,7 12-1,-3 6-303,-4 6 0,4 8 0,-4 7 0,-5 5-656,-5 0 1,-5 7-1,2-5 745,-6 5 0,4 3 0,0-1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57.812"/>
    </inkml:context>
    <inkml:brush xml:id="br0">
      <inkml:brushProperty name="width" value="0.06" units="cm"/>
      <inkml:brushProperty name="height" value="0.06" units="cm"/>
      <inkml:brushProperty name="color" value="#E71224"/>
    </inkml:brush>
  </inkml:definitions>
  <inkml:trace contextRef="#ctx0" brushRef="#br0">22 1 7783,'-12'10'317,"3"2"0,9 12 0,2 5 297,5 7 1,3 13 0,7 6 0,-3 6-374,3 6 0,0 6 0,0-3 0,-5 5-364,-2 3 1,5-8-1,-8 2 1,-2-9-214,-3-12 0,-2-3 1,-2-21 268,-6-8 0,4-9 0,-9-17 0,1-8 241,0-4 0,5-10 1,-5-3-1,2-1-18,5-6 0,3-5 1,2-2-1,2 0-106,6 5 0,-3 10 0,9-3 1,3 2 12,2 6 0,3 4 1,0 8-1,0 6-36,-1 6 1,8 4 0,1 6 0,-4 6-122,-2 5 0,1 6 0,1 1 0,3 6-548,-2 2 1,-5-5-1,-6 5 1,-1-5-1606,2-10 2247,2 3 0,13-10 0,2 10 0</inkml:trace>
  <inkml:trace contextRef="#ctx0" brushRef="#br0" timeOffset="275">806 611 8059,'3'-34'246,"4"5"0,-5 4 0,6 4 0,-6-1 372,-2 0 1,-2 3 0,-6 4 0,-6 8 341,-5 5 1,-6 2 0,-1 2 0,-3 5-549,2 8 0,3 14 0,0 7 1,-3 5-14,-2 3 1,7-8-1,10 0 1,0 1-880,0-3 1,7-1 0,-2-6-201,5 2 0,11-7 1,6-10-1,4-2 172,3-6 1,0-11 0,-1-5 0,1-2 198,0-1 0,7 1 1,0-8 664,-2 0 1,-3 7 0,-2 3 275,-1 3 0,-6 1 0,-3 11 1,0 2-281,0 2 1,-7 10-1,5-3-1679,-1 6 1,-4 2 0,10-3-1504,2-5 2830,-8 6 0,11-18 0,-8 8 0</inkml:trace>
  <inkml:trace contextRef="#ctx0" brushRef="#br0" timeOffset="812">1046 480 8059,'-2'19'147,"-3"-2"0,-3-2 260,4 2 0,1 2 0,3 3 1,0 0-61,0-1 0,7 1 0,3 0 1,2 0-284,5-1 1,-5-1 0,0-3-1,0-5-155,1-2 1,-6-1 0,7-4 87,3 2 1,-7-12-1,0-14-123,-1-8 0,-6-4 1,4 4-1,-5-4-143,-2-3 1,3-2 0,2-5 0,2 2-70,-2 3 0,-3 9 1,-2-2-1,3 5-86,4 2 395,-5 0 1,10 10 0,-7 7 128,2 10 0,1 15 1,-6 11-1,3 0-17,2 1 0,0 7 0,-4-6 0,2 1 53,2-5 0,3-2 0,-3 0 182,7 2 0,-1-8 0,1-8-74,3-4 0,2-4 0,1-12 0,-3-8-136,-3-4 0,1-13 0,6-4 0,1-3-111,0 3 0,-7-5 0,-3 5 1,0-5-154,0-3 0,-7 8 0,2 2 1,-5 2 87,-2 6 1,-9 2 0,-6 4 0,-4 6 331,-3 6 1,-2 8-1,-3 8 1,-4 9 456,-3 9 0,7 11 0,-4 11 1,4 5 169,5 3 1,-4-5 0,14 4-1,0 1-341,4 0 1,6-8-1,4 0 1,8-6-800,12-6 1,4-10 0,16 1 0,4-10-711,-1-10 1,11-4-1,0-6 1,-1-4 958,-4-8 0,5-4 0,0-3 0</inkml:trace>
  <inkml:trace contextRef="#ctx0" brushRef="#br0" timeOffset="1059">2026 741 7936,'-15'-9'707,"1"-6"1,9 3-126,-2-3 1,7 11-1598,7-4 0,3 8 1015,4 8 0,6-6 0,-8 8 0</inkml:trace>
  <inkml:trace contextRef="#ctx0" brushRef="#br0" timeOffset="1159">1939 1177 7936,'-41'22'0,"2"-1"720,3 1 0,-1-7 0,-4-1 1,5 1-1117,7-3 1,5-3 395,2-9 0,-10 0 0,-1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1:32.026"/>
    </inkml:context>
    <inkml:brush xml:id="br0">
      <inkml:brushProperty name="width" value="0.08571" units="cm"/>
      <inkml:brushProperty name="height" value="0.08571" units="cm"/>
    </inkml:brush>
  </inkml:definitions>
  <inkml:trace contextRef="#ctx0" brushRef="#br0">22 315 8193,'-7'-10'569,"0"10"1,-1 3 0,8 13 0,0 9-169,0 9 0,3 7 1,2 2-1,4 3-189,3 5 1,-4-3 0,4 8 0,0-3-102,0-4 0,0-11 1,5-6-1,-5-6 424,-2-6 1,4-10 0,-4 2-214,2-3 0,2-14 0,6-16 0,-3-13-188,-3-7 0,-6-3 0,6 1 0,3-3 9,2-5 1,-4 5 0,-1-5-1,1 5-414,-3 2 1,7 1 0,-7 2-1,1 2-466,-6 3 0,2 9 0,-1-2-2114,-3 5 1231,-3 12 0,-2 5 1620,0 14 0,-10 5 0,-2 10 0</inkml:trace>
  <inkml:trace contextRef="#ctx0" brushRef="#br0" timeOffset="350">262 358 7690,'-13'0'1221,"4"10"1,9 5-1,2 6-853,5 8 0,6 5 0,8 10 0,1 2-250,0 5 0,-8-3 0,1 8 0,2-1-8,2 1 0,1-10 1,-3-3-1,-5-11 210,-3-8 0,1-12 0,-3-9-73,8-15 0,-3-8 1,0-21-1,0-7-48,0-6 0,-5-6 0,8-10 0,-1-3-56,-1 3 0,3 0 0,-6 0 0,0-3-271,0 3 1,4 12 0,-4 7 0,-1 5-538,1 3 0,-3 16-332,-7 5 0,0 17 1,0 5-1,0 12 997,0 8 0,0 11 0,0 3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1:33.990"/>
    </inkml:context>
    <inkml:brush xml:id="br0">
      <inkml:brushProperty name="width" value="0.08571" units="cm"/>
      <inkml:brushProperty name="height" value="0.08571" units="cm"/>
    </inkml:brush>
  </inkml:definitions>
  <inkml:trace contextRef="#ctx0" brushRef="#br0">75 153 8317,'-14'0'581,"-1"0"507,0 0-652,-6 0 0,11 0 0,10 0-97,12 0 1,7-8 0,6-1 0,1-1-112,3 0 0,17-4 0,0 4 0,5 0-34,2 1 0,8-6 0,-3 8 0,7 0-31,8-3 1,-3 5 0,7-7-1,-2 2 37,-4 6 1,-11 1-1,-4 3 1,-3 0 220,-5 0 0,-11 3 0,-8 1 0,-5 6 38,-2 2 0,-10-5 0,-5 8-310,-5 2 0,-2-5-1541,0 2 1,-2-9-3682,-5 3 5073,4-6 0,-16-2 0,7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23.209"/>
    </inkml:context>
    <inkml:brush xml:id="br0">
      <inkml:brushProperty name="width" value="0.08571" units="cm"/>
      <inkml:brushProperty name="height" value="0.08571" units="cm"/>
    </inkml:brush>
  </inkml:definitions>
  <inkml:trace contextRef="#ctx0" brushRef="#br0">54 44 8081,'-22'0'664,"0"0"0,12 0 1,10 0-315,13 0 1,16 0-1,12 0 1,12 0 44,12 0 1,18 0 0,4 0 0,12 0-312,-47 0 1,2 0 0,9 0 0,3 0 0,3 0-1,2 0 1,5 0 0,3 0-188,4 0 0,1 0 0,-3 0 0,0 0 1,-1 1-1,-1-2 0,-2 1 0,-1-2 78,-3-2 0,-1 1 0,-4 2 0,-3-1 0,-6-1 0,-2-1 0,-4 2 0,-2-1 18,34-4 0,-22 5 0,-15-6 0,-7 6-623,-4 2 1,-20 10-2141,-3 4 2770,-19-4 0,-7-1 0,-9-9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23.861"/>
    </inkml:context>
    <inkml:brush xml:id="br0">
      <inkml:brushProperty name="width" value="0.08571" units="cm"/>
      <inkml:brushProperty name="height" value="0.08571" units="cm"/>
    </inkml:brush>
  </inkml:definitions>
  <inkml:trace contextRef="#ctx0" brushRef="#br0">63 131 8155,'0'-21'168,"0"-1"0,7 0 0,3 3 52,2 4 1,-5-2-1,8 10-36,2 2 0,5 3 0,4 2 0,3 0-7,-2 0 1,-3 0 0,-2 0 0,0 0-132,-1 0 0,-1 9 0,-3 4 1,-5 1-76,-3 1 1,1-1-1,-5 8 1,2 0 22,-2-1 1,-12 1 0,-8 2-1,-4 3-49,-3 2 1,-2 7 0,-3-4 0,-4-1-79,-3 1 1,-2 4 0,-5-7 0,4-2 101,8-3 1,5-5 0,2-4 0,3-6 169,4 1 1,8-7 86,14 4 0,5-5 0,13-2 0,1-2 203,3-5 0,10 4 0,-3-4 0,5 4-52,3 3 0,0 0 0,-3 0 1,-3 0-347,-1 0 1,-3 0-1,2 0 1,-7 0-438,-5 0 1,-2 0-1,0 0 1,-1-2-1775,1-5 2180,-10 4 0,8-16 0,-8 7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25.326"/>
    </inkml:context>
    <inkml:brush xml:id="br0">
      <inkml:brushProperty name="width" value="0.08571" units="cm"/>
      <inkml:brushProperty name="height" value="0.08571" units="cm"/>
    </inkml:brush>
  </inkml:definitions>
  <inkml:trace contextRef="#ctx0" brushRef="#br0">1 215 8294,'0'-14'-30,"0"-1"131,0-2 1,0 5 0,0-2 954,0-3-663,9 7 1,-4 3 0,7 14-86,-2 8 1,0 6 0,-5 8 0,4 5-81,3 0 0,-4 7 0,6-4 1,1 4-244,-3 2 1,7-2 0,-4-4 0,2-8 134,-3-5 1,3-9-1,-7-3 1,2-3 48,5-4 1,-5-12 0,2-10 0,1-10-79,-3-9 0,5-5 0,-7-3 0,2 1-132,5-1 1,-8-7-1,1 1 1,-3 4-376,0 7 1,1 0-1,-8 10 1,0 3-2864,0 1 2520,0 13 1,0 5-1,0 14 759,0 8 0,-10 4 0,-2 3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25.626"/>
    </inkml:context>
    <inkml:brush xml:id="br0">
      <inkml:brushProperty name="width" value="0.08571" units="cm"/>
      <inkml:brushProperty name="height" value="0.08571" units="cm"/>
    </inkml:brush>
  </inkml:definitions>
  <inkml:trace contextRef="#ctx0" brushRef="#br0">0 197 8016,'0'14'93,"0"1"1,0 2 403,0 2 1,0 3 0,2 0 0,6 2-130,6 5 0,8 5 0,5 9 0,2 1-211,-3-1 0,6-6 0,-1-1 0,1-2 86,-1-7 1,-2-1-1,-7-19 1,2-4 21,5-8 0,-7-7 0,2-12 0,-7-3-113,0-2 0,-5-17 1,0 3-1,0-6-54,0-4 1,-7 7 0,2-5 0,-4 5-368,-3 3 0,7-1 1,0 3-1,-2 5-1162,-2 7 1,-3 4-839,0 4 2269,0 8 0,0 4 0,0 9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25.909"/>
    </inkml:context>
    <inkml:brush xml:id="br0">
      <inkml:brushProperty name="width" value="0.08571" units="cm"/>
      <inkml:brushProperty name="height" value="0.08571" units="cm"/>
    </inkml:brush>
  </inkml:definitions>
  <inkml:trace contextRef="#ctx0" brushRef="#br0">1 109 8216,'14'0'701,"1"0"0,-1 0 0,11 0 0,4 0-393,7 0 1,7-7-1,8-3 1,10 0-627,9 1 0,-2-6 1,2 6-1,-10-1 318,-9 0 0,-5-7 0,-2 5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26.276"/>
    </inkml:context>
    <inkml:brush xml:id="br0">
      <inkml:brushProperty name="width" value="0.08571" units="cm"/>
      <inkml:brushProperty name="height" value="0.08571" units="cm"/>
    </inkml:brush>
  </inkml:definitions>
  <inkml:trace contextRef="#ctx0" brushRef="#br0">22 1 7322,'0'22'465,"0"-1"1,0 1-1,0 2 1,-2 5-153,-6 8 0,6 13 1,-5 9-1,4 3-157,3 4 1,0-1 0,0 0-1,0 1-374,0-1 0,0-9 1,0-8-1,0-7-968,0-4 0,3-18 1186,4 3 0,-5-25 0,8 1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26.476"/>
    </inkml:context>
    <inkml:brush xml:id="br0">
      <inkml:brushProperty name="width" value="0.08571" units="cm"/>
      <inkml:brushProperty name="height" value="0.08571" units="cm"/>
    </inkml:brush>
  </inkml:definitions>
  <inkml:trace contextRef="#ctx0" brushRef="#br0">22 0 8212,'-9'22'-136,"6"0"1,-4 2 0,5 5 482,2 7 1,0 15-1,0 7 1,0 5 59,0 3 0,0 6 1,0 3-1,2 0-429,5 0 1,-2 5-1,7-5 1,-2 0-572,-5 0 0,0-2 0,-1-8 593,4 0 0,9 1 0,-5-1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26.876"/>
    </inkml:context>
    <inkml:brush xml:id="br0">
      <inkml:brushProperty name="width" value="0.08571" units="cm"/>
      <inkml:brushProperty name="height" value="0.08571" units="cm"/>
    </inkml:brush>
  </inkml:definitions>
  <inkml:trace contextRef="#ctx0" brushRef="#br0">0 20 8094,'0'-13'202,"0"6"0,0 14 0,0 8 191,0 4 0,0 5 0,0 6 0,0 6-99,0 5 0,0 5 0,0 5 1,0 7-202,0 5 1,7 2 0,1 3-1,-4 2-229,-1 3 1,-3-3 0,0-12 0,0-7-190,0-5 0,0 2 0,0-4 0,0-11-737,0-6 0,0-5-399,0 0 1461,0-10 0,0-3 0,0-9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56.989"/>
    </inkml:context>
    <inkml:brush xml:id="br0">
      <inkml:brushProperty name="width" value="0.06" units="cm"/>
      <inkml:brushProperty name="height" value="0.06" units="cm"/>
      <inkml:brushProperty name="color" value="#E71224"/>
    </inkml:brush>
  </inkml:definitions>
  <inkml:trace contextRef="#ctx0" brushRef="#br0">44 305 8030,'-15'-19'1561,"1"5"-788,9 4 0,-5 20 0,10 4 0,0 8-336,0 7 1,3-5 0,2 5 0,4-5-609,3-2 0,3 0 0,7-3 0,0-2-100,-1-2 1,1-10-1,0 2 1,0-5 44,-1-2 0,-6-2 0,-3-5 0,0-8 140,0-4 1,-7-6 0,5-1 0,-3-6 262,0-1 1,1 3 0,-8-3 0,0 1 304,0 6-430,-10 1 1,7 16-1,-4 9-106,5 12 1,2 10 0,0 4 0,2 6 84,5 1 0,-2 4 0,10 4 1,-1-5 42,-2-7 1,8-5 0,-8-2 0,2-2 557,1-6 0,-3-7 0,5-14 0,-5-7-84,-2-6 0,4-4 1,-7-5-1,-2-7-342,-2-5 0,-1-3 1,3 3-1,2 2-710,-2 3 1,-2 2-1,-1-5 1,3 5-1402,2 3 1,8 2 1904,-8 7 0,10 0 0,-5 1 0</inkml:trace>
  <inkml:trace contextRef="#ctx0" brushRef="#br0" timeOffset="282">588 414 7894,'3'12'347,"4"-4"0,-2-6 0,9-4-75,3-6 0,0-4 0,0-9 1,-2-1-45,2 0 1,2-7 0,0 0 0,-2 2-89,-2 3 1,-10 2 0,2 1-1,-5-1-196,-2 0 0,0 7 0,-2 1 39,-5-3 0,-5 7 0,-10 3 0,2 7 93,6 7 0,-5 5 1,4 13-1,-4 4 345,-3 7 1,3-2-1,4 2 1,5 5-166,1 8 0,6-11 1,-4 6-1,7-3-505,7 0 0,8-7 0,14-5 0,10-7 249,9-8 0,8 6 0,9-8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27.143"/>
    </inkml:context>
    <inkml:brush xml:id="br0">
      <inkml:brushProperty name="width" value="0.08571" units="cm"/>
      <inkml:brushProperty name="height" value="0.08571" units="cm"/>
    </inkml:brush>
  </inkml:definitions>
  <inkml:trace contextRef="#ctx0" brushRef="#br0">44 0 9195,'0'36'0,"0"3"553,0 7 0,0 7 1,0 15-1,0 5-219,0 6 0,0 13 0,0 3 1,0-3-302,0-3 0,0-11 0,0-6 0,0-9-394,0-12 1,0-10-1,-3-19 1,-1 0-1566,-4-1 1926,1-8 0,-3 6 0,-2-7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27.693"/>
    </inkml:context>
    <inkml:brush xml:id="br0">
      <inkml:brushProperty name="width" value="0.08571" units="cm"/>
      <inkml:brushProperty name="height" value="0.08571" units="cm"/>
    </inkml:brush>
  </inkml:definitions>
  <inkml:trace contextRef="#ctx0" brushRef="#br0">22 0 7809,'-7'0'963,"-1"13"-385,4 11 0,1 22 0,3 0 0,0 7-115,0 7 1,0 13 0,0 9 0,0 8-325,0 4 0,1-42 0,1 0 1,2 47-1,4 1-351,-3-6 1,4-17 0,-1-11 0,-4-13-700,-1-7 1,4-5 910,0-5 0,10 6 0,-5-9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28.293"/>
    </inkml:context>
    <inkml:brush xml:id="br0">
      <inkml:brushProperty name="width" value="0.08571" units="cm"/>
      <inkml:brushProperty name="height" value="0.08571" units="cm"/>
    </inkml:brush>
  </inkml:definitions>
  <inkml:trace contextRef="#ctx0" brushRef="#br0">19 1078 8231,'-2'-15'3564,"-5"0"-3974,4 11 0,-4-6-1845,14 10 2255,5 0 0,10 0 0,0 0 0</inkml:trace>
  <inkml:trace contextRef="#ctx0" brushRef="#br0" timeOffset="523">411 816 9723,'0'22'1198,"0"0"0,3 2-915,4 5 1,3-2 0,7 6 0,-3-1-288,3-5 0,2-1 0,3 1-62,0 2 0,0-3 34,0-11 0,-3-8 0,-5-14 0,-6-8 9,-6-4 0,1-12 0,1-3 0,4-3 36,-4 1 0,-1 0 0,-3-5 0,2 2-188,6 3 0,-6 9 1,5-2-246,-4 5 0,6 14 475,6 10 0,-3 10 1,0 14-1,0 5-5,0 7 1,-4 6-1,4 1 1,0 1 17,0-1 0,-5-9 1,8-5-1,-1-5 269,-2-2 0,8-3 0,-6-4 95,5-8 0,-4-14 1,-3-10-1,0-10-241,0-9 0,-7-5 0,5-3 0,-3 1-107,0-1 1,1 1 0,-6-1 0,3 1-652,2-1 0,0 1 1,-7 1-1,0 6-1197,0 7 0,-7 5 1764,0 2 0,-10 0 0,5 1 0</inkml:trace>
  <inkml:trace contextRef="#ctx0" brushRef="#br0" timeOffset="733">368 402 8069,'-15'-7'191,"1"0"1,9-10 280,-2 2 0,14-1 0,7 1 0,8 5 56,7 1 0,8 6 0,11-4 0,5 5-442,3 2 0,2 0 1,5 0-1,-3 0-359,-2 0 1,-9 0 272,2 0 0,4 0 0,1 0 0</inkml:trace>
  <inkml:trace contextRef="#ctx0" brushRef="#br0" timeOffset="1816">673 1927 8231,'-15'19'-1002,"3"-2"912,2-2 1,-4-1-1,7 8 414,2 0 1,0-8 0,0 1 0,-2 2-133,2 2 1,3-4 0,2-1 0,0 3 60,0 2 0,0 3 0,0 0-21,0 0 1,0-8 0,0 1-101,0 2 0,0-5 0,2 0-121,5-2 0,5 6 0,13-3 0,1 1-53,3 1 1,10-3-1,0 5 1,7-5 78,4-3 1,18 6-1,0-8 1,4-2 213,3-3 0,8-2 0,-3 0 0,4-2 187,3-5 1,-9 2 0,-6-7-1,-4 2-326,-3 5 1,-6 3-1,-6 2 1,-7 0-395,-12 0 0,-8 0 0,-4 0-463,0 0 1,-10 2-486,-5 6 0,-7-4 0,-7 8-806,-8-2 2036,6-3 0,-11-16 0,8-3 0</inkml:trace>
  <inkml:trace contextRef="#ctx0" brushRef="#br0" timeOffset="2116">1653 2188 8171,'-10'-14'32,"-5"-1"0,6 8 157,1-8 1,8 10 39,8-2 1,4 14 0,10 6 0,-1 1 48,1 1 0,7-1 0,3 8 0,-1-3 28,1-4 1,6 4-1,-4-4 1,2 2 4,1-3 0,-3 5 0,4-6 1,-4-1 2,-2-5 1,-3 3-1,-8-1 1,1 1-347,0 0 0,-10-1 12,-5-1 1,-14-4-1,-7 8 1,-6 1 7,-2-1 0,-9 2 0,-5 8 0,-3 0-170,3 0 0,-5 7 1,4 2-1,-4 0-220,-2 1 1,1 4 0,4-7 0,4-2-354,2-3 0,6-2 755,11 0 0,-4-1 0,7 1 0</inkml:trace>
  <inkml:trace contextRef="#ctx0" brushRef="#br0" timeOffset="3299">2894 1404 8188,'0'22'-4,"0"-8"1,0 1 142,0 2 0,0 2 1,0 3-1,0 2 9,0 5 0,0-5 0,2 8 0,3-3-247,2 0 0,1 7 0,-6-7 0,3-2-254,2-3 0,0-2 1,-7 0 352,0-1 0,10 1 0,2 0 0</inkml:trace>
  <inkml:trace contextRef="#ctx0" brushRef="#br0" timeOffset="3733">2589 1295 8321,'10'-21'764,"7"1"-712,9 6 0,1-6 0,12 8 0,7-2 62,9-1 1,11 3-1,4-5 1,5 5-20,2 2 1,-7 3 0,3 7 0,-8 0-133,-7 0 1,-7 2-1,-15 6 1,-7 6-64,-4 6 1,-11 1-1,-2 1 1,-2 0 108,-5 0 0,-5 7 0,-5 0 0,-5-3 100,-2-1 1,5 4 0,-5 0 0,0 0 46,0 2 0,7 1 0,-5 6 0,3-1-118,0 1 1,-1 3-1,8 3 1,0-3-45,0-5 1,8 3-1,1-12 1,3-5 84,5-5 1,10-13 0,2 1-1,0-10 64,2-9 0,-4-8 1,7-7-1,-3-5-92,-4 0 0,-10-7 1,-5 7-1,-2-2-102,-6 0 1,-1 2 0,-6-3 0,-4 8-167,-7 5 0,-6 10 0,-1 2 0,-4 2 38,-4 5 0,3 3 0,-8 4 0,2 5-432,6 8 1,-6 7 0,3 4 610,3 3 0,1 10 0,4-5 0</inkml:trace>
  <inkml:trace contextRef="#ctx0" brushRef="#br0" timeOffset="4766">4701 1230 8410,'-7'-15'0,"-3"3"291,-2 3 1,5 1 0,-8 8 0,-1 0 100,-4 0 0,-2 0 1,1 3-1,-1 4-240,0 8 0,3 4 0,2 5 1,2 3-166,-2 2 0,8 0 1,-1-7-296,0-1 0,8 1 0,-3 0 0,10-3-122,9-4 1,6 4 0,4-7 0,3 3 304,2-1 0,2-6 1,-4 4-1,2 0 238,-3 0 1,6 2 0,-3 8 0,-5 0 245,-7 0 1,2-1-1,-7 1 1,1 2 173,-6 5 1,-5 3 0,-4 7 0,-8-3-199,-12 3 0,1-5 0,-11-1 0,3-4-274,0-9 0,-2-8 1,4-12-1,-2 0-78,2 0 0,3-10 0,5-7 0,2-9-174,2-11 1,10-6-1,-2-6 1,5-1-24,2 1 1,9 3 0,6 3 0,4-1-98,3 1 1,0 9 0,2 7 0,3 10 225,2 10 0,7-3 1,-5 3-1,1 2 56,-1 3 0,6 9 0,-6 0 0,3-2 139,5-3 0,-5-2 1,-1 0-1,-1 0-52,-5 0 1,-3-7 0,-2-2 0,-3-4-53,-5-3 1,-4 3 0,-8-1-1,3-3 5,3-2 0,-1 4 1,-10 3-1,-1 0-19,-4 0 0,-9 5 0,5-8 0,-2 1 94,-1 1 0,1 1 0,-8 7 131,0-2 0,8 0 1,2 9-1,-1 6 27,1 6 0,0 6 1,-5 4-1,5 5 104,3 7 0,1 3 0,8-1 0,0-1-460,0 1 1,0 1-1,3 0 1,4-5-624,7-3 1,13-9 0,5-10-1,1-2 151,6-5 0,-5-13 1,2-6-1,3-8-1369,2-7 1953,-7-15 0,7-11 0,-7-11 0</inkml:trace>
  <inkml:trace contextRef="#ctx0" brushRef="#br0" timeOffset="4966">5355 533 8156,'0'-14'-431,"0"-1"633,0-2 1,2 7 0,3 6-1,2 8 354,-2 11 1,-3 14-1,-2 10 1,0 7-92,0 5 1,0 11-1,0 1 1,0 10-187,0 4 1,0 1 0,0 4 0,0-2-541,0 2 0,8 0 0,-1-4 1,-2-13-866,-3-12 0,-2-16 0,0-8-840,0-5 1966,0-12 0,-10-22 0,-2-14 0</inkml:trace>
  <inkml:trace contextRef="#ctx0" brushRef="#br0" timeOffset="5116">4919 1121 8156,'22'-2'310,"0"-3"1,2-2-141,5 2 1,5 0-1,9 0 1,3-2-279,5 2 1,-3 3-1,8 2 1,0-3 107,-1-4 0,3-5 0,8-10 0</inkml:trace>
  <inkml:trace contextRef="#ctx0" brushRef="#br0" timeOffset="6266">5943 555 7682,'14'10'166,"1"4"0,-8 5 0,7 6 0,3 4 14,3 7 0,-1 8 1,-2 4-1,-3 5 138,3 3 1,0-8 0,-2 3 0,-8-5-226,-4-2 0,-3 1 0,0 4 0,0-1-278,0-7 1,-10 1 0,-5-13-1,-4-5-117,-3-7 1,0-8 0,1-11 236,-1-5 1,7-8 0,3-11 0,3-6 190,4-2 1,5 5-1,5-5 1,4 0 113,3 1 0,3 6 0,9-2 0,3 7-144,2 8 1,0-6-1,-7 8 1,-1 0-112,1 5 1,7 4 0,0 6 0,-2 4-58,-3 8 1,-2 6 0,-3 6-1,-2 4-40,-2 3 0,-3 3 1,5 6-1,-5-2 125,-3-4 1,8-6 0,-5-9 0,3 0 183,-1-1 0,1-9 1,7-4-1,0-6 53,-1-2 1,-4-2 0,3-6 0,4-6-134,0-5 0,0-6 0,-2-1 1,0-6-201,0-2 0,-1-2 1,-1-5-1,-3 2-115,-3 3 0,-9 7 0,2-5 1,-4 0 0,-3 0 0,-3 8 0,-4-3 1,-8 7 168,-4 7 1,-3-2-1,-2 10 1,-3 2 287,-2 3 0,0 14 0,8 7 0,-1 10 141,0 5 1,0-5 0,3 5 0,4-2-134,8-6 1,5 6-1,2-3 1,0-3-459,0-1 0,9-11 0,6 1 0,4-1-220,3-2 1,7 5 0,3-10 0,1-2-163,6-2 1,-5-1 0,0 3 0,-3 2-25,-4-2 0,-3 0 1,-2 2 357,0 8 0,-10-3 0,-3 2 27,1 3 1,-7 3 225,4 1 1,-5-6 0,-4-3 234,-5-2 1,-3-5 0,-5-13 0,8-6 231,5-6 0,2-1 1,0-1-1,0-2-158,0-5 1,0 2-1,0-7 1,2 0-291,5 0 1,3 5-1,7-5 1,-2 1-29,1-1 1,11 5 0,2-5 0,-2 2-464,-3 6 0,-2 9 0,-1 5-141,1 2 1,0 5 121,0 12 1,-10 6 0,-5 11 0,-4 2 363,-3 3 1,-8 0 0,1-4 0,0 1 197,-3 3 1,8 0 0,-8-7-1,3 0 333,0 0 0,-1-1 0,8 1 58,0 0 0,0 0-396,0 0 0,3-10 0,4-5-81,7-5 0,3-11 0,0-6 1,-2-7-49,2-7 0,2 3 1,3-8-1,-3 0 44,-4 0 0,4 5 0,-7-5 0,0 0 120,-4 0 1,-6 8-1,-2-3 90,0 5 1,-2 9 0,-6 5 114,-6 8 1,-13 9 0,-2 22 0,0 8 68,-2 4 1,6 2 0,-1 1 0,7-1-47,4 1 1,10 2 0,-2 2 0,4 3-522,3-3 1,5-4 0,7-8 0,13-4-1198,6-1 0,5-14 1374,8 5 0,9-15 0,3 3 0</inkml:trace>
  <inkml:trace contextRef="#ctx0" brushRef="#br0" timeOffset="6649">7881 1317 8162,'-8'15'129,"1"-1"1,-3 1 0,6 9 0,-4 5-60,4 7 1,-9 5-1,-1 3 1,-5-1-398,-3 1 1,-2-1 0,-3 1 0,-2-3 326,2-5 0,-7 6 0,1-9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6:43.225"/>
    </inkml:context>
    <inkml:brush xml:id="br0">
      <inkml:brushProperty name="width" value="0.08571" units="cm"/>
      <inkml:brushProperty name="height" value="0.08571" units="cm"/>
    </inkml:brush>
  </inkml:definitions>
  <inkml:trace contextRef="#ctx0" brushRef="#br0">22 1704 8224,'0'-22'809,"-10"10"1,8 7 0,-5 17-379,4 10 1,6 7 0,2 0 0,2 5 24,-2 0 0,0 7 1,-1-5-1,4 3-199,-3-3 0,-3 3 0,-2-10 1,0-2 113,0-3-139,10-2 1,-8-13-1,5-11 1,-4-17-249,-3-15 1,2-10-1,3-4 1,2-6-308,-2-1 0,5 4 1,-3-5-1,0 3-416,3 5 1,0 4 0,7 5 0,-5 6-652,-3 1 1,8 6 0,-2 11 916,4 8 0,-7 14 1,-4 10-1,-6 7 473,-2 5 0,7 10 0,0-5 0,-2 2-12,-2 0 0,-1-7 0,3 5 0,2-2 79,-2-6 1,-3 6-1,1-3 927,4-3 0,-2-1-566,10-4 0,-8-8 0,7-6 1,3-5-185,3-2 0,1-9 1,1-8-1,0-10-300,0-9 0,-1 2 0,1 0 0,0 0-44,0 0 0,-3 8 0,-2-3 0,-5 2 28,-2-2 0,-3 12 1,-7-5 116,0 3 0,-10 9 0,-4 3 0,-5 4 65,-3 3 0,0 0 0,0 3 1,0 4 39,1 8 1,1 4 0,3 3 0,5 2 283,3 5 0,1-2 1,8 6-1,0 1-52,0 0 0,0-5 1,3 5-1,4-2-321,8-6 0,6 6 0,6-6 0,4-4-569,3-5 0,-5-10 0,5 5 0,0-2 508,0-5 0,-7-3 0,4-2 0</inkml:trace>
  <inkml:trace contextRef="#ctx0" brushRef="#br0" timeOffset="900">784 2118 7656,'-9'12'-150,"4"-3"1943,-10-9-1478,1 0 0,2-2 0,4-5-222,6-8 1,2-4-1,0-3 1,0 0-374,0 1 1,0-9 0,0-1-1,0-3-88,0-5 0,0 6 0,0-4 0,2-1 303,6-4 0,-3 9 1,7 4-1,0 7 69,0 7 0,-5 6 0,8 9 176,2 0 1,-5 9 0,0 6 0,0 7 154,0 7 1,-7-3 0,2 8 0,-2 0-123,2 0 1,-4-5 0,4 5 0,-5-3-200,-2-4 0,0-3 0,0-2 200,0 0-154,0-10 1,0-5 0,0-17 0,0-9 75,0-8 1,0-4-1,0 2 1,0-8-69,0-4 1,0 5 0,0 2 0,0 3-19,0 4 0,7-4 1,3 4-1,2 8-49,5 9 1,-5 8 0,3 2-1,2 0-19,2 0 1,3 9 0,0 6-1,-3 7 48,-4 7 1,1 2-1,-6 8 1,0-5-24,0-3 1,-3 8-1,-7-5 1,0 2-57,0 0 0,-3-9 0,-4-1 0,-5-6 168,0-6 1,-7-9 29,4 2 0,3-14 0,0-7 0,2-8-93,5-7 1,3-3-1,2-6 1,0 1-82,0-1 1,2 4 0,3 0-1,5 0 41,2 0 1,0 15-1,5-3 1,-3 5-7,3 5 1,3 2 0,2 13 0,-1 4 111,1 8 1,0 4-1,0 5 1,-3 3-263,-4 2 0,1 7 1,-6-7-1,0 0-280,0 3 1,-1-16 0,-4 6 0,2-2-297,-2-1 0,-2-5 0,-1-1-1226,5-4 1564,-4 8 651,6-14 1,-9 4 152,0-14 1,3 4-1,2-6 29,2-1 0,10 7 0,-5-6-57,0-1 0,7 5 0,-4-9 0,4-1-224,3 3 0,0-10 0,-3 3 0,-2-10-129,-2-5 1,-1 5 0,8-5-1,-3 0-43,-4 0 1,2 1 0,-10-6-1,-2 5-62,-3 2 0,-2 3 1,0 8-2,0-1 1,-9 10 0,-6 5-1,-7 4 97,-7 3 1,5 10 0,-5 4 0,5 6 260,2 1 1,7 11 0,1 4 0,-1 5 31,3 3 0,-5-3 1,10-2-1,2-3-76,3 3 1,14-5-1,7-1 1,13-1-1046,9-5 1,0-3-1,17-5 1,3-4 791,2-8 0,12-5 0,2-2 0</inkml:trace>
  <inkml:trace contextRef="#ctx0" brushRef="#br0" timeOffset="1583">1808 2052 8723,'0'-21'415,"0"-1"0,0 0 0,2 3 1,3 2-389,2 2 0,3 1 0,-5-11 0,5-1-122,2-3 1,0-3 0,5 6 0,-3-3-72,3 2 1,-5 10 0,0 3 0,0-1 101,1 3 0,-6 5 226,7 14 0,-9 8 0,2 11 0,-4 6-51,-3 1 1,0-6 0,0 5-1,0-3 24,0 0 0,0 0-83,0-8 0,0-6 66,0-1 1,0-11-1,0-3 1,0-12 127,0-8 1,0-9 0,0 0 0,0 0-131,0-2 0,2-1 0,3-4 0,5 5 33,2-1 1,-5 8-1,8-5 8,2 5 0,-5 12 0,2 4-185,3 6 0,2 14 0,1 7 1,-3 8-50,-3 0 0,-9 7 0,5-1 0,-3 4 29,0-1 1,1-7 0,-8 5 0,0-3-26,0-4 1,0-3-1,0-2-588,0 0 774,-10-10 1,7-12 0,-4-15-1,5-4-40,2-3 1,0-2 0,0-5 0,0-5-52,0 0 1,2-5 0,3 8 0,5 0 52,2-1 1,0 3 0,5 7-1,-3 1 16,3-1 0,3 10 0,1 4 0,4 6-154,4 2 0,-5 2 0,5 6 1,-5 6-502,-2 6 1,-10 9 0,-5 0 0,-4 0-39,-3 2 0,0-7 0,0 5 0,0-4-602,0-4 1204,0 1 0,0 0 0,0 0 0</inkml:trace>
  <inkml:trace contextRef="#ctx0" brushRef="#br0" timeOffset="2417">2461 1268 8037,'0'-41'-79,"0"12"0,0-12 0,0 7 1126,0 8 0,0 1-615,0 4 1,10 11 0,2 10-224,0 12 0,0 7 0,-7 3 1,5 2-59,2 5 0,-5-2 0,5 7 0,0 0-127,0 0 0,-4-5 0,4 5 1,-3-1-133,-4 1 0,0-5 0,0 5 1,2 0-64,-2 0 1,-3-5 0,-2 5 0,0-3 48,0-4 0,0-10 0,0-3 0,-2 1 218,-5-3 0,2 5-70,-10-10 1,10 3 358,-2-3 0,7-4 0,5 6-68,2 1 0,8-5 1,-5 7-1,2 0 29,5 0 0,-5-5 0,0 8 0,0-1 201,0-2 1,-7 8-523,2-6 0,-7 3 0,-7 0 1,-8-5-353,-4-2 1,-10-3 0,0-4 0,0 1-19,-3 4 1,8-3 0,-5-13 0,5-4-213,2 0 0,0-10 0,3 3 0,2-8-119,3 1 0,9 2 0,-3 2 568,6 0 0,12 3 0,4 4 122,6 8 1,4 4 0,2 3 0,3 0 90,-2 0 1,4 10-1,1 5 1,-1 2 148,1-3 0,7 5 0,-3-6 0,5 1-19,3 1 1,-1-11 0,-2 4-1,-2-6 35,-3-2 0,-2 0 0,5 0 0,-5-2 22,-3-6 0,-2-4 1,-7-9-1,-3-1-181,-4 0 1,2-7 0,-8-3-1,1 1-19,0 0 1,-3-6 0,-7 8 0,0 3-243,0 1 1,0 4-1,-2-1 1,-3 0-409,-2 0 0,-10 10 429,2 5 0,-2 7 0,3 7 70,6 8 0,6 4 0,2 3 1,0 2 199,0 5 0,0-5 0,0 5 0,2-2 167,6 2 0,1-5 0,8 5 0,-5-5 88,-2-2 1,5 7 0,-6-2 0,1-5 136,0-5 0,4-3 503,-7 8-838,10-10 1,-14-12 0,4-15 0,-5-6-607,-2-8 0,10-5 0,5-10 0,4 1-113,3-1 0,2 1 1,5-1-1,7 3-55,5 5 0,5-3 0,3 10 0,4 5-53,3 7 0,-1 0 0,3 9 1,-7 6-692,-5 7 1320,-12 7 0,-3 10 0,-9 0 0</inkml:trace>
  <inkml:trace contextRef="#ctx0" brushRef="#br0" timeOffset="2800">4704 528 8308,'0'36'-64,"0"1"0,0 1 0,-2 13 0,-3 10 197,-2 9 0,-1 0 1,8 10-1,0 2 21,0 3 0,-7 4 0,0 3 0,2 3-208,3-4 0,-6-11 0,1-10 1,2-9-1512,3-10 1565,2-25 0,0 3 0,0-16 0</inkml:trace>
  <inkml:trace contextRef="#ctx0" brushRef="#br0" timeOffset="3250">4181 985 9725,'10'-12'457,"5"5"1,14 2 0,7 0 0,5-2-142,3 2 0,9-5 0,5 1 1,5-3-258,2-5 1,1 5 0,-1 0 0,-2 2-308,-5 5 0,0 3 0,-15 2 0,-9 2-130,-7 5 1,-8 5-1,-4 10 1,-8 0 29,-4 0 0,-3 2 1,0 5-1,0 5 197,0 0 0,-3 7 1,-2-5-1,-4 8 153,-4 6 1,6-1-1,-5 9 1,0 0 124,0-2 1,5-3-1,-5-10 1,2-1 1050,5-6-834,3-5 0,2-21 1,0-10-87,0-12 1,0-7 0,2-3-1,5-2-312,8-5 1,-3-3 0,0-4 0,0 4-33,0 1 1,0 7 0,5-5 0,-2 4 68,2 4 1,-5 6 0,2 3 4,3 2 0,3 3 0,-1 10 1,-4 6-198,-8 13 0,2 2 0,1 12 0,0 3-391,-1 2 0,-1 3 1,-8-1-1,0 1-1601,0 0 2201,9-11 0,4 9 0,8-9 0</inkml:trace>
  <inkml:trace contextRef="#ctx0" brushRef="#br0" timeOffset="3466">5510 1617 8196,'19'-41'-127,"-2"2"0,-5 5 573,-2 3 0,4-1 0,-6 6 0,-3-4 497,-3 4 0,-12 2 1,-4 4-1,-6 6-435,-1 7 1,-4-3 0,-1 3 0,-3 4-296,2 8 1,3 0 0,2 9 0,0 3-197,1 3 1,6 4 0,3 2-1,2 6-224,5 2 0,3-5 0,2 7 0,0 0-242,0-2 1,10-2-1,2-8 1,5 3-138,5 2 0,-6-8 0,14-9 0,-6-2-352,-2-5 0,7-3 1,0-2-1,0-2 938,2-5 0,-7-15 0,8-12 0</inkml:trace>
  <inkml:trace contextRef="#ctx0" brushRef="#br0" timeOffset="3666">5989 114 8244,'19'-36'0,"-2"4"160,-2 8 1,-1 2 0,6 25-102,-6 14 0,-2 22 0,-7 19 0,2 7 268,-2 8 0,-2 6 0,-3 13 0,0 8-177,0-48 0,0 2 1,-3 2-1,-2 2 0,1 8 1,-1 1-1,-1-1 1,0 1-394,-3-1 1,1-1-1,-1-3 1,1-1 0,0-10-1,1-3 1,0 37-409,4-17 0,3-15 359,0-17 0,0-24 0,0-21 292,0-16 0,0-18 0,0-13 0</inkml:trace>
  <inkml:trace contextRef="#ctx0" brushRef="#br0" timeOffset="3816">5771 876 8196,'15'0'-21,"-1"0"1,3 0 396,2 0 0,6 0 0,4 0 0,7 0-485,5 0 0,12-2 0,5-3 0,5-5 109,3-2 0,9-12 0,2-10 0</inkml:trace>
  <inkml:trace contextRef="#ctx0" brushRef="#br0" timeOffset="4783">6947 1072 8868,'-12'10'677,"5"5"0,4 6-210,3 8 1,0 5 0,0 10 0,3 2-256,4 5 1,-2 9-1,7 8 1,0-5-224,0 0 0,-5-10 0,8-5 0,-1-9 5,-1-10 0,6-14 0,-7-11 0,2-8 144,1-11 0,-3-14 0,5-7 0,-2-5 41,1-3 1,-6-7-1,0-2 1,-3 0 132,0-1 1,8-4-1,-8 10 1,-2 4-729,-3 6 1,6 4 0,-1-2 0,-2 7-3107,-3 4 971,8 4 2551,-8 8 0,18 4 0,-8 9 0</inkml:trace>
  <inkml:trace contextRef="#ctx0" brushRef="#br0" timeOffset="5100">7230 1159 8279,'0'22'229,"0"0"0,0 0 143,0 0 0,0 2 0,0 2 0,0 6 154,0 2 0,7-5 0,1 7 0,-1 3-38,3 2 1,-6 0-1,9-2 1,-1-5-152,0-3 1,-5-4 110,8-13 0,-1-9 0,8-17-212,0-10 1,-8-14-1,1-3 1,2-7 6,2-5 0,3-9 0,-3 4 0,-2-2-228,-2 0 0,-3 10 0,5-3 0,-3 5-968,3 2 1,-5 3 0,0 5 0,-2 7-2812,-5 5 3764,-3 12 0,-2 2 0,0 10 0</inkml:trace>
  <inkml:trace contextRef="#ctx0" brushRef="#br0" timeOffset="5600">7317 506 8384,'-22'29'-69,"1"0"1,1 8 0,3-8 0,5-3 46,3-2 1,-6-2 291,8 0 1,0-12-277,7-10 1,2-10 0,3-12 0,5 0-139,2 1 1,0-4 0,5-1 0,-3-3 20,3 2 1,-5-4-1,3 2 1,-1 0 74,-2-3 0,8 8 0,-8-7 0,2 1 42,1 1 1,-3-2 0,5 4 0,-3-2 31,3 3 1,3-6 0,-1 3 157,-4 3 0,4 11 318,-5 8 0,-4 14 1,-3 10-1,-4 10 43,-3 9 1,0 3 0,2-1 0,3-1-460,2 1 0,1 4 0,-6 1 0,3-2-421,2-5 1,3 6 334,-3-6 0,5-5 0,10 1 0</inkml:trace>
  <inkml:trace contextRef="#ctx0" brushRef="#br0" timeOffset="5983">7927 1595 8165,'-15'-7'1515,"1"-1"1,9-1 1037,-2 2-2175,4 4 1,6-7-1,4 10 1,10 0-468,10 0 1,-1 3 0,11 2 0,1 2-554,3-2 0,3-3 0,0-2 0,2 0-2506,4 0 3148,-4 0 0,17-9 0,-7-4 0</inkml:trace>
  <inkml:trace contextRef="#ctx0" brushRef="#br0" timeOffset="6116">8580 1334 8378,'-29'-8'0,"0"1"469,3 2 0,-6-4 1,3 1-1,0 4 0,-2 1 0,-3-4 0,-7 0 0,2 2-475,3 2 0,7 3 1,-5 0-1,0 0-641,0 0 1,7 8 646,-2-1 0,5 10 0,2-5 0</inkml:trace>
  <inkml:trace contextRef="#ctx0" brushRef="#br0" timeOffset="6566">8951 1421 8264,'9'-12'159,"8"2"0,10 3 300,9-1 0,8 1 0,9 7 0,12 0-72,13 0 0,16 0 0,-43-1 1,2 0-1,3-1 0,2-1-38,3 0 1,1-1 0,4-4 0,1-1 0,3 3 0,1 0-1,2-1 1,1-1-120,0 1 0,0 0 1,-6 1-1,-1 0 1,0-3-1,-1 1 1,-4 0-1,0 1-187,-2-1 0,-2-1 0,-5 3 0,-2 0 0,34-6 0,-17 0-841,-15 0 0,-9 7 798,-8-2 0,-14 11 0,-15 4 0,-5-1 0</inkml:trace>
  <inkml:trace contextRef="#ctx0" brushRef="#br0" timeOffset="7300">9517 550 8273,'0'-12'1422,"0"2"0,0 34 1,0 8-1133,0 4 1,2-5-1,3 3 1,2 0-64,-2 0 1,5-5 0,-3 5 0,0-3 49,3-4 1,-5-3-1,9-5-59,3-4 1,-5-5 0,3-13 0,2-4-28,2-8 0,-4-14 0,-1-4 0,3-4-18,2 1 1,-4 0 0,-1-8-1,1 1-267,-3-1 0,0 3 0,-7 2 1,2 5-1089,-2 3 1,-2-5-1,-3 7-3104,0 2 3552,0 12 1,0 15 0,2 15 0,3 4 733,2 3 0,0 0 0,-7 0 0</inkml:trace>
  <inkml:trace contextRef="#ctx0" brushRef="#br0" timeOffset="7566">9822 550 7400,'-15'-12'1738,"1"4"-1045,9-4 1,-5 20 0,10-1-210,0 10 0,0 12 1,2 2-1,3 1 1,3-1 0,6 8 0,-4-5 0,2 2-142,5 0 0,2-2 0,0 2 0,-2-7 81,-2-4 1,-1-6-1,8-4-202,0-8 1,-3-7 0,-2-7 0,-2-10-126,2-10 0,2 0 1,3-9-1,-3-3-246,-4-2 0,2-2 0,-8-1 0,3 1-395,5-1 1,-7 3 0,0 2-1,-3 5-1689,0 3 1,1 2 2232,-8 7 0,0 0 0,0 1 0</inkml:trace>
  <inkml:trace contextRef="#ctx0" brushRef="#br0" timeOffset="7799">9408 180 8240,'9'-13'63,"6"4"0,4 1 1068,3 1 1,12 0 0,10 7 0,14 0-590,12 0 0,7-7 0,10-1 0,0 4-568,1 1 1,-11-4 0,-4 0-1,-8 2 26,-7 2 0,-5-6 0,-9-3 0</inkml:trace>
  <inkml:trace contextRef="#ctx0" brushRef="#br0" timeOffset="8457">9277 2248 8293,'0'-14'176,"0"-1"0,0 13 0,3-1 413,4 8 1,-2 12-1,9 0 1,1 7-336,-3 5 0,7 8 1,-4-6-1,4 1-127,3-1 1,0-2-1,-1-7 1,-1 0-200,-6-1 0,6-9 0,-6-4 1,5-6 111,3-2 1,-7-5 0,-1-7-1,1-14 143,-3-13 1,7 0-1,-7-14 1,3 2 60,-1 0 1,-2 1 0,5 6-1,-4 0-139,-4 1 1,1 11-267,-3 11 0,-4 13 1,4 20-9,-5 10 0,-2 15 0,0-1 0,0 5 277,0 3 1,7-3 0,3-3-1,0-4 15,0-2 1,-1 4 0,-2-7 330,8-2 1,-3-13 0,3-9 107,2-10 0,-1-14 0,1-13 0,-4-4-66,-4-10 0,6 3 1,-6-11-1,1 6-693,0 4 0,4-4 1,-6 12-1,-4-5-448,-1-3 0,4 10 1,0 5-1,-2 5-4855,-2 2 5500,-3 10 0,0 2 0,0 10 0</inkml:trace>
  <inkml:trace contextRef="#ctx0" brushRef="#br0" timeOffset="8766">9364 1747 8178,'22'-2'247,"0"-5"1,0 4 0,4-4 0,8 2 189,10-2 1,16 5 0,3-8 0,10 3-87,4-1 0,0-1 1,3 4-1,-10-2-423,-9 2 1,-10 2-1,-15 3 72,-7 0 0,-14 0 0,-6 0 0</inkml:trace>
  <inkml:trace contextRef="#ctx0" brushRef="#br0" timeOffset="9183">8646 1987 7996,'0'14'-252,"0"1"1,0 2 961,0 2 1,0 13 0,0 6 0,0 11-126,0 9 1,0 12 0,0 5 0,0 3-327,0 4 1,0 0 0,0-2 0,0-10-633,0-9 0,0-8 1,0-12-1045,0-5 1,0-9 1416,0-20 0,9-19 0,3-22 0</inkml:trace>
  <inkml:trace contextRef="#ctx0" brushRef="#br0" timeOffset="9366">8863 1878 8132,'-12'10'236,"-5"2"0,8 12 1,-1 5 253,0 7 1,1 6 0,4 3-1,-2 6 160,2 7 0,-5 13 0,3 1 1,2-2-507,3-2 0,2-3 0,0 1 0,2-3-1229,5-5 0,-2-5 1085,10-10 0,-1 1 0,8 0 0</inkml:trace>
  <inkml:trace contextRef="#ctx0" brushRef="#br0" timeOffset="9900">10322 1617 8183,'-12'9'694,"5"6"1,5 7-1,-1 7 1,-2 7 120,-2 5 0,0 12 0,7 5 0,0 5-369,0 3 1,0 6-1,0 3 1,0 0-545,0 0 0,0-2 0,0-10 0,0-5-2517,0-7-373,0-5 2988,0-22 0,0-14 0,0-23 0</inkml:trace>
  <inkml:trace contextRef="#ctx0" brushRef="#br0" timeOffset="10099">10584 1421 8275,'-15'24'0,"1"3"251,-3 2 0,7 17 1,0 0-1,3 9 960,0 13 0,0 9 0,7 18 0,0 4-329,0 0 0,0 0 0,0-7 0,0 3-1253,0-3 1,0-13 0,0-8-1,0-13-3064,0-15 3435,0-9 0,9-12 0,3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8:09.970"/>
    </inkml:context>
    <inkml:brush xml:id="br0">
      <inkml:brushProperty name="width" value="0.06" units="cm"/>
      <inkml:brushProperty name="height" value="0.06" units="cm"/>
      <inkml:brushProperty name="color" value="#E71224"/>
    </inkml:brush>
  </inkml:definitions>
  <inkml:trace contextRef="#ctx0" brushRef="#br0">1373 22 8246,'-12'10'0,"-8"-5"0,6 7-177,-6-2 1,-1 4-1,1-4 1,3-1 60,3 1 1,7 5 0,-8-6 324,-2 3 1,-2 3-24,-3 7 0,0 0-73,0-1 1,1 1-1,-1 0-57,0 0 1,8-8 0,1 1 0,1-1 1,0-2 0,0 8 0,-5-8 1,5 2-3,2 1 0,-6-3 0,3 5 0,-1-3-8,-1 3 0,8 0 0,-7 0 0,-1-2 22,3 2 1,-7 2-1,7 3-23,-1-1 1,-6 1-1,7 0 46,0 0 1,-7 0 0,6-1-53,1 1 0,-5-7 1,10-1-1,0 1 11,-3-3 1,5 7 0,-7-4 0,0 2-11,0-3 0,7 5 0,-4-4 1,1 4-13,1 3 1,-3-7 0,6-1-1,-6 3-14,-2 2 1,7 3-1,-5 0 1,3 0-18,0 0 1,-3-3 0,5-2-1,-4-3 20,-4 3 1,9 3 0,-6 1-4,0 1 1,5 0 0,-7 0 0,3 0 2,4-1 0,-5-6 0,3-1 0,0 3 21,-3 3 0,7-6 0,-4 1 0,2 2-30,-2 2 1,5-2-1,-8 0 1,3 2-17,0-2 0,-3 0 0,5 5 0,-2 0 2,2-1 1,-5 1 0,3 0 0,0 0 20,-3 0 1,8-1-1,-8 1 1,3 0 34,-1 0 0,1-1 0,5 1 0,-3 0-3,-2 0 1,-1 0 0,6-1 0,-3 1 8,-2 0 1,0 0-1,4-1 1,-2 1-17,-2 0 1,0 0 0,4 0 0,-1-1 21,-4 1 0,-1 0 1,4 2-14,-2 5 0,-8-5 0,8 5 0,-1-4-13,-1-4 0,6 1 0,-4 0 1,5 2 35,2 5 0,-8-5 0,1 5 1,2-5 31,3-2 0,0 0 0,-3 0 0,-3 0 24,4-1 1,1 1 0,3 0 0,0 0-62,0-1 0,-7 1 1,0 0-1,2 0-39,2 0 0,3-1 0,0 1 0,0 0 13,0 0 1,0-1-1,-2 1 1,-3 2 1,-2 5 1,0-4 0,7 4-1,0-5 14,0-2 0,0 2 1,0 2-1,0 4 49,0-4 0,-3-2 1,-2 1-39,-2 4 0,0-12 0,7 4 0,0-1-6,0-1 0,0 3 0,0 0 0,0-1 13,0 1 0,0-7 0,2-1 1,3 3-49,2 2 1,1 3 0,-6-2 0,3-3 21,2-3 0,3 1 1,-5 6-1,4 1 21,3 0 0,-4 0 0,4-1 0,-3 1 46,-4 0 1,5 0-1,0 0 1,-1-1 24,1 1 1,5 2 0,-6 0-1,1 1-28,0-6 0,-1-4 0,-4 1 0,5-1-35,2 2 0,0-5 0,5 0 0,-5 0-16,-2 0 1,7-4 0,-3 4 6,5-3 0,3-1 1,-2-6-1,-3 3-64,-3 2 0,1 0 0,4-4 0,-2 2-45,-3 2 1,1 0-1,7-7 12,-1 0 0,-1 3 1,-3 1-1,-3 4-70,3-3 1,-5-3 0,3 0 89,2 6 1,2-6 0,3 5 92,0-4 0,-1-1 0,1 3 0,0 2-71,0-2 1,0 5-1,-1-3-1,1-2 1,0 5-1,0-3 1,-1 0-4,1 3 0,0-8 1,-3 8-1,1-3-21,1 0 0,-11 8 1,12-8-1,-3 0-22,1 3 1,-6-8 0,1 8 0,2-3 22,2 1 1,0 1 0,-2-4 0,-2 2-1,2-2 0,2-2 0,0-1 1,-2 3-3,-2 2 0,-1 0 0,8-4 28,0 4 0,0-4 1,0 4-1,-1-5 18,1-2 1,0 0 0,0 3-39,-1 4 0,1-5 0,0 6 0,0-6-7,0-2 1,-1 7-1,1 1 19,0-4 1,0 6 0,-1-3 0,1-2-18,0-2 0,-8-1 0,1 3 0,2 2-5,2-2 1,3-3 0,0-2 0,0 3-141,-1 4 1,1-5 0,0 8 73,0 0 0,-1-8 0,1 6 19,0-6 1,0-2 0,0 0 57,-1 0 1,-6 0 0,-1 0-41,3 0 0,3-2 0,1-3 0,1-3-195,0 4 0,0-1 0,2 0 199,5-2 1,-12-3 0,5 5 0,-3-2 36,0 2 1,3-5-1,0 3 1,0 0 68,0-3 1,-8 8-1,1-8 1,2 3-65,2 0 1,3-8-1,-1 8 1,-1-1-85,-6-1 0,6 4 1,-6-7-1,6 0 65,1 0 1,-6 7 0,-1-5 0,3 3 31,3 0 0,-1-3 1,-2 5-1,-3-2 130,3 2 1,3-5 0,2 3 0,-1 0 31,1-3 0,0 5 0,0-7 1,-1 3-128,1 4 1,-7-5-1,-3 0 1,0 1 220,0-1 0,-5 0-282,8 3 0,-8 2-63,8-9 0,-11 6 100,4-6 1,-6 7-1,1-5-13,4 2 1,-5 0 0,5 3 63,-4-8 1,4 3 29,0-2 1,8-1-125,-8-6 0,8-1-118,-8 0 1,7 0 0,-6 0 57,-3 1 0,4-1 0,-2 0 104,-2 0 0,5 1 0,-3-1 0,1 0 1,1 0 0,-6 8 1,4-1-1,-2 1 3,2 2 1,-5-8 0,8 6 31,0-6 0,-8-1-71,5-1 0,3 0 0,-3 0-6,-2 0 0,5 1 0,-3-1-37,-2 0 0,5 0 1,-1 3-1,1 2 19,0 3 0,-1-1 1,-4-7-1,5 3-68,2 4 0,-5-4 0,5 4 1,0-4 59,1-3 1,-6 8-1,5-1 1,0-2 37,0-2 1,-5-3 0,5 0 0,1 1 53,-1-1 1,0 0-1,5 0 1,-3 1 53,3-1 1,-5 0-1,3 0 1,2-2-51,2-5 0,-4 5 1,-1-5-1,3 5-6,2 2 1,3 0 0,0 0 81,0 0 1,-1 3 0,1 2 0,0 5 26,0 2 1,0-4-1,-1 7-146,1 2 1,0 2 0,0 3-33,-1 0 0,-6 0 0,0 0 20,1 0 0,4 3 0,2 2-38,-1 2 0,-6 0 1,-1-4 144,3 4 0,3-5 0,1 6 23,1-6 0,0-2 0,0 0-98,0 0 0,-8 0 0,1 0 1,2 0-8,2 0 0,-5 0 1,1-2-1,2-3-14,2-3 0,3 1 0,0 5-26,0-6 1,-1-1 0,1-6-1,0 6-10,0-1 1,-1 7 0,1-6 0,2 2-16,5-1 0,-4-6 0,4 7 0,-5-1 36,-2-1 1,-1 4 0,1-7 0,0 0 26,0-1 0,7 6 1,0-5-1,0 0 10,2 0 0,-6 5 0,6-5 1,-2-1 114,0 1 1,2-2 0,-4-8 0,2-2 127,-2-5 0,-1 5 0,1-5 0,4 2-127,3-2 0,-5 5 1,5-5-1,-2 2 16,-6-2 1,6 5 0,-3-5-1,-3 5-69,-1 2 0,-4 0 1,-1 0-1,-3 1-40,-3-1 0,-2 7 0,5 1 0,-5-3-20,-2-3 1,5 6-1,-8-1-176,-2-2 0,4 5-244,-1-2 0,-1 7 62,-7-8 0,-3 1 124,-4-8 1,2 0 0,-7 0 124,3 0 1,1 1 0,6-1 0,-3 0 69,-2 0 1,-3-2 0,5-2 0,-4-4 42,-4 4 1,6 2-1,-5 2 1,0-2-174,0-5 0,-3 4 0,-6-4 0,-1 5-9,0 2 1,0 1 0,0-1 0,1 0 32,-1 0 1,-2 1 0,-3-1-1,-2 0-5,2 0 0,1 0 1,-1 1-1,-2-1 66,3 0 0,1 0 0,4 1 0,-4-1 103,-4 0 1,5 8-1,-5-1 1,5-2-4,2-2 1,-7 4 0,0 1 0,2-1 4,3 3 0,-5-7 0,0 7 0,3-3-2,1 1 1,4 1-1,-1-3 1,0 1-153,0-2 0,1-2 0,-1-1 0,0 3 59,0 3 0,0-1 0,1-6 0,-1-1 7,0 0 0,-2 8 0,-3-1 0,-2 1-37,3 1 0,-1-6 0,0 7 0,-2-3 4,3 1 1,-6 7-1,1-5 1,-1 2 62,1 5 1,-1-5-1,6 3 1,-6 2 24,-1 3 1,4-1 0,-5-1 0,2-4 104,6 3 0,-6 3 0,1 0 0,-1-3-78,1-2 0,2-1 1,5 6-1,-3-3-57,-2-2 1,-7 0 0,7 7 0,2-3-9,3-4 1,2 4-1,0-4 1,0 5-12,1 2 1,-8-8 0,0 1-1,2 2 10,3 3 1,0 2 0,-3 0 0,-2 0 11,2 0 0,1-7 0,-1-1 1,-4 4-18,-3 1 1,7-4-1,-4 0 1,2 2 1,0 2 0,0-4 0,7 0 0,0 0 14,0-3 0,-2 8 1,-3-6-1,-2 6-1,3 2 1,2 0-1,2 0 1,0 0 66,0 0 1,0 0 0,1 0-1,-1 0 83,0 0 0,0 0 0,1 0 0,-1 0 51,0 0 1,0 0 0,0 0 0,1 0-19,-1 0 0,0-7 1,0-1-1,1 1 0,-1-3 0,-7 8 0,0-5 0,0 2 43,-3-2 0,6 4 0,-8-4 0,0 5-5,0 2 1,0 0-1,-5 0 1,3 0-61,-3 0 0,6 0 0,-4 0 0,1 0 30,2 0 1,-5 0 0,8 2 0,-3 3-33,-5 2 0,5 0 0,-2-4 1,-3 2-217,-2 2 0,5 0 1,0-7-1,-3 3-539,-2 4 0,5-5 0,2 5 0,0-4-2312,0-3 0,7 7 2909,-2 0 0,15 1 0,4-8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8:26.252"/>
    </inkml:context>
    <inkml:brush xml:id="br0">
      <inkml:brushProperty name="width" value="0.08571" units="cm"/>
      <inkml:brushProperty name="height" value="0.08571" units="cm"/>
      <inkml:brushProperty name="color" value="#FFC114"/>
    </inkml:brush>
  </inkml:definitions>
  <inkml:trace contextRef="#ctx0" brushRef="#br0">959 66 6226,'-22'0'0</inkml:trace>
  <inkml:trace contextRef="#ctx0" brushRef="#br0" timeOffset="184">937 23 7175,'-12'-10'128,"3"8"0,6-8 68,-4 10-712,4 0-275,-6 0 791,9 0 0,-10 0 0,-2 0 0</inkml:trace>
  <inkml:trace contextRef="#ctx0" brushRef="#br0" timeOffset="350">850 88 8264,'-2'12'-874,"-5"-5"1,2 3 1383,-10-3 0,8 8-224,-8-8 1,8 8 0,-5-6 247,2 3 0,-4-4-696,7 6-1080,-10-9 631,5 14 1,-3-14 610,1 10 0,9-10 0,-5 4 0</inkml:trace>
  <inkml:trace contextRef="#ctx0" brushRef="#br0" timeOffset="500">654 328 8264,'-14'0'-490,"2"2"1,0 3 682,-1 2 0,6 0 0,-5-4 1,0 2 504,0 2 1,5 7-671,-8-6 1,8 6 0,-5-4-650,2 2 1,0-5-341,3 8 961,5-10 0,-8 14 0,10-7 0</inkml:trace>
  <inkml:trace contextRef="#ctx0" brushRef="#br0" timeOffset="667">458 611 8264,'-7'14'269,"0"1"0,-8-8 0,6 5-144,-4-2 0,6 4 0,-5-4-380,2 2 0,1-7 1,4 5-395,-2-1 0,-1-4-126,8 10 775,0-11 0,-9 16 0,-3-8 0</inkml:trace>
  <inkml:trace contextRef="#ctx0" brushRef="#br0" timeOffset="834">328 916 8264,'0'14'78,"0"1"1,-3-3 0,-2 5 310,-2-3 1,-3-7-1,6 8-385,-4 2 1,1-5-1,5 0-407,-6-2 0,6 7-64,-5-3 0,4-2 1,3 3-578,0 2 1044,0-8 0,-9 11 0,-4-8 0</inkml:trace>
  <inkml:trace contextRef="#ctx0" brushRef="#br0" timeOffset="1000">197 1416 8215,'-10'12'64,"1"8"0,-8-8 0,5 2 133,2 1 1,0-3-1,5 5-232,-2-2 0,-7-1-23,6 8 0,1-8 0,5-2-574,-6-2 1,6 7-66,-5-2 697,4 4 0,13 3 0,2-1 0</inkml:trace>
  <inkml:trace contextRef="#ctx0" brushRef="#br0" timeOffset="1150">88 2004 8264,'-7'15'269,"-3"-1"-45,-2 3 0,0 3 1,-5-1-1,5-2-65,2-3 0,3 1 0,7 7-394,0 0 0,0-8 0,0 1 0,0 2-573,0 2 808,0 3 0,10-1 0,2 1 0</inkml:trace>
  <inkml:trace contextRef="#ctx0" brushRef="#br0" timeOffset="1300">153 2658 8264,'-7'14'0,"-3"1"69,-2 2 0,7-5 0,-2 2 66,5 3 1,2 3-261,0 1 0,2-1 0,5-3-119,8-3 0,4-7 0,3 5 244,0-2 0,0 7 0,-1-5 0</inkml:trace>
  <inkml:trace contextRef="#ctx0" brushRef="#br0" timeOffset="1550">480 2984 8202,'2'22'91,"6"0"0,4-8 0,12-2 0,3 1-316,2-1 1,9-8 0,-1 4 0,4-3 139,2 2 1,1-2 0,-1 7 0,3-3-200,5-4 1,-2 5 0,6-3 0,-2-2 172,-4-3 0,4-2 1,-4 0-1,-6 0 247,-4 0 1,-10 0 0,5 0-1,-3 3 294,-4 4 1,-3-4 0,-2 4-186,0-5 0,-3 1 0,-2 2 1,-3 2-632,3-2 386,3-3 0,11-2 0,3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8:28.436"/>
    </inkml:context>
    <inkml:brush xml:id="br0">
      <inkml:brushProperty name="width" value="0.08571" units="cm"/>
      <inkml:brushProperty name="height" value="0.08571" units="cm"/>
      <inkml:brushProperty name="color" value="#FFC114"/>
    </inkml:brush>
  </inkml:definitions>
  <inkml:trace contextRef="#ctx0" brushRef="#br0">1 66 8222,'12'-10'0,"7"8"0,-7-8 0</inkml:trace>
  <inkml:trace contextRef="#ctx0" brushRef="#br0" timeOffset="149">545 23 8431,'22'0'-377,"0"0"0,-1 0 377,1 0 0,10-10 0,2-2 0</inkml:trace>
  <inkml:trace contextRef="#ctx0" brushRef="#br0" timeOffset="317">1068 131 9325,'-12'10'850,"2"-5"-1456,10 9 0,7 1 606,0 7 0,10 0 0,-4-1 0</inkml:trace>
  <inkml:trace contextRef="#ctx0" brushRef="#br0" timeOffset="499">1438 545 8349,'-22'0'31,"0"10"89,1 4 0,9 6 0,4 2-99,6-1 1,2 1-1,0 0 1,0 0-466,0-1 0,10 1 0,2 0-589,0 0 1033,7 0 0,-17-1 0,8 1 0</inkml:trace>
  <inkml:trace contextRef="#ctx0" brushRef="#br0" timeOffset="649">1460 1003 8215,'-10'12'448,"5"7"-20,-9-5 0,9 6 0,-5 2 1,3-1-94,0 1 0,-1 0 0,6 0 0,-3-1-186,-2 1 0,0 7 1,7 3-1,0-1-684,0 1 1,0 6 0,0-4 0,0 3-1637,0-1 2171,0-10 0,-10 16 0,-2-9 0</inkml:trace>
  <inkml:trace contextRef="#ctx0" brushRef="#br0" timeOffset="783">1351 1852 8740,'-22'9'451,"0"6"1,8-3-1,2 3-446,2 2 1,-5 2-1,8 3 1,2-1-95,3 1 0,0 2 0,-3 3 0,-3 4-646,4 3 1,1 0 734,3 3 0,0 13 0,0-4 0</inkml:trace>
  <inkml:trace contextRef="#ctx0" brushRef="#br0" timeOffset="966">1111 2723 8326,'-34'24'0,"3"3"261,0 2 1,14 9-1,-5-4 1,5 3-292,5-1 1,-8 0 0,6 8 0,-5-3-177,-3-5 0,0-4 0,0-11 0,0 1 311,1 0 0,-1-8 0,0-1 1,0-4-106,1-4 0,-1-3 0,0-2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8:30.685"/>
    </inkml:context>
    <inkml:brush xml:id="br0">
      <inkml:brushProperty name="width" value="0.08571" units="cm"/>
      <inkml:brushProperty name="height" value="0.08571" units="cm"/>
      <inkml:brushProperty name="color" value="#FFC114"/>
    </inkml:brush>
  </inkml:definitions>
  <inkml:trace contextRef="#ctx0" brushRef="#br0">327 2657 7919,'-21'0'13,"6"7"980,1 0-298,9 1 226,-15-8-539,18 0 1,-15-10-248,10-5 0,-3-4 0,5-3 0,-4 1 3,-4-1 1,6-2 0,-5-3 0,0-4 4,0-3 0,-3-5 0,-4-9 0,2-6-6,3-1 0,1 4 0,-3-7 0,3-3-65,4-2 0,-6-2 1,8 2-1,2 3-140,3 2 0,2 0 0,0-5 0,2 2-25,5 3 0,-2 10 0,7-6 0,0 4-21,1-1 1,1 0 0,8 7-1,-3 1 126,-4-1 0,4 1 1,-4 2-1,4 4 75,3 8 0,-1-2 1,1 2-1,0 2 30,0 3 1,-3 2 0,-2 3 0,-2 2-5,2 2 0,-5 11-208,2-4-993,1 6-514,-3 2 1602,-3 0 0,-9 0 0</inkml:trace>
  <inkml:trace contextRef="#ctx0" brushRef="#br0" timeOffset="984">1068 501 8085,'-22'-2'160,"0"-6"1,8 6-1,-1-8 1,-2 3 425,-2 0 0,4-1 1,1 8-91,-3 0 0,-2 3 1,-3 2-1,2 4-143,6 4 1,-3 1 0,7 8-1,1 0-181,-1-1 1,3 4 0,7 1 0,0 3-103,0-2 0,0-3 1,0-2-1,0 0-101,0-1 1,7-6 0,3-3-1,2-2-161,5-6 1,2-1-1,3-3 1,0 0-141,-1 0 1,1-12-1,-3-8 1,-2-6-119,-2-1 1,-3 1 0,5-3 0,-5-5 50,-2 0 1,4 0 0,-7 7 0,-2-4 284,-2-3 0,-3 0 0,0-5 0,0 6 81,0 1 1,-8-4 0,-1 4-1,-1-2-3,0-4 1,-4 4 0,4 0-1,1 3 89,-1 4 1,3 3-1,4 4 642,-4 6-467,5 4 1,-6 20 0,13 4 0,5 8 152,2 7 0,-5 5 0,5 10 0,0-1 18,0 1 1,-4-1 0,6 1 0,1-1-111,-3 1 0,5-1 1,-8 1-1,1 0-328,0-1 1,4-7 0,-6-2 0,-4-2-535,-1-6 1,4-1 0,0-4 0,-2 1-1262,-2 0 1834,-3-10 0,9 7 0,3-7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2:58:34.218"/>
    </inkml:context>
    <inkml:brush xml:id="br0">
      <inkml:brushProperty name="width" value="0.08571" units="cm"/>
      <inkml:brushProperty name="height" value="0.08571" units="cm"/>
      <inkml:brushProperty name="color" value="#FFC114"/>
    </inkml:brush>
  </inkml:definitions>
  <inkml:trace contextRef="#ctx0" brushRef="#br0">1 2502 8479,'0'-22'-25,"0"1"0,2-1 163,6 0 1,4 0-1,12 1 1,5-4 153,7-4 0,8 3 0,9-11 0,12-1-116,13-3 0,6-3 0,6 0 0,-43 23 0,0-1-85,4 0 1,0 0-1,2 1 1,0-1-1,2 0 1,-1 0-1,1 1 1,-1 1-139,0 2 1,1 0 0,3-2 0,0 1 0,1 4-1,1 1 1,1 0 0,1 1-45,5 1 0,-1 0 1,-5 4-1,-1 2 1,2-1-1,0 2 1,-6-1-1,-1 2 105,-4 1 1,0 1 0,1 4 0,0 1 0,42 7 0,-2 4 227,-3 10 1,-4 5 0,-3 10 0,-4-3 14,-3 3 1,-5-5 0,-10 2-1,-4 1-54,-3-4 0,-2 6 0,-10-10 1,-2-2-664,-3-3 0,-9-2 0,2-3 460,-5-4 0,-7 2 0,5-10 0,4 0 0</inkml:trace>
  <inkml:trace contextRef="#ctx0" brushRef="#br0" timeOffset="617">2658 869 8210,'0'-22'0,"-3"0"398,-4 1 1,-5-1-1,-10 0 91,0 0 1,1 3-1,-1 2 1,-2 5-90,-5 2 1,2-4 0,-7 7-1,0 2-52,0 2 0,8 3 1,-6 0-1,3 3-204,0 4 0,-2 5 0,6 10 0,1 2-102,5 5 0,4-2 0,1 9 0,7 0-72,4-2 1,3 5-1,0-10 1,3-3-391,4-1 1,5-6 0,10-2-1,2-5 101,5-2 1,-5-3 0,8-9 0,-3-3 20,0-3 1,7-8-1,-7-1 1,-2-8-97,-3-4 0,-2-9 0,-3 4 1,-2-2 59,-3-1 0,-1 1 0,3-10 0,-3-5-11,-4-7 0,-1-5 0,-8-2 0,2-1 345,5 1 0,-4-10 0,6-2 0</inkml:trace>
  <inkml:trace contextRef="#ctx0" brushRef="#br0" timeOffset="767">2571 42 7200,'0'-22'502,"0"10"1,0 4-1,0 18 1,0 12 63,0 12 1,0 14-1,0 5 1,2 3 21,5 4 1,-2 11 0,7 4-1,0 2-172,0 5 0,-4 3 0,4 0 1,-3-5-591,-4-8 0,-2-11 0,-3-6 1,0-1-307,0-6 0,0-19 0,0-7-3349,0-3 3829,0-9 0,0-1 0,0-9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2T23:00:28.728"/>
    </inkml:context>
    <inkml:brush xml:id="br0">
      <inkml:brushProperty name="width" value="0.08571" units="cm"/>
      <inkml:brushProperty name="height" value="0.08571" units="cm"/>
      <inkml:brushProperty name="color" value="#FFC114"/>
    </inkml:brush>
  </inkml:definitions>
  <inkml:trace contextRef="#ctx0" brushRef="#br0">589 532 8151,'-15'42'0,"3"-1"-96,3 2 0,1-11 1,8 14-1,0 0 267,0 2 1,0 5 0,0-4 0,3 1-524,4-1 352,-4-3 0,16-3 0,-7 1 0</inkml:trace>
  <inkml:trace contextRef="#ctx0" brushRef="#br0" timeOffset="250">1 315 8393,'2'-15'571,"8"3"-272,12 2 0,4 1 1,16 4-1,6-2-241,5 2 1,13-7-1,9-5 1,4-7-23,11-6 0,-5-6 0,2 7 0,-15 3-283,-11 1 0,-15 4-721,-10-1 1,-19 12 967,-2 10 0,-20 10 0,-7 12 0</inkml:trace>
  <inkml:trace contextRef="#ctx0" brushRef="#br0" timeOffset="650">981 489 8249,'0'43'-33,"0"1"1,0 2-1,0 2 1,0 6 693,0 1 0,2-4 0,3 2 0,2-4-234,-2-8 0,-2-5 0,-1 0 0,3-7-115,2-4-364,0-13 1,1-15-1,-1-16 1,0-10-96,3-5 1,-5-2-1,7-8 1,-2 1-37,-6-1 1,6 1 0,0-1 0,-1 3 104,1 5 0,7-3 0,-5 10 317,0 2 0,8 13-107,-6 6 1,-2 23-1,0 9 1,-2 8-118,-5 6 0,0 3 1,0 3-1,2 0-371,-2-1 0,-3 1 0,-2-3 0,2-5-850,6-7 0,-6-5 1206,5-2 0,5 0 0,1 0 0</inkml:trace>
  <inkml:trace contextRef="#ctx0" brushRef="#br0" timeOffset="817">1373 598 8177,'0'14'409,"0"1"114,0 2 1,0 2 0,0 5 0,2 3-84,6 2 1,-4 10 0,11-3-1,-1 7-614,-1 8 1,4-5 0,-8 5-1,1-5-1572,0-2 1746,6-11 0,-13 9 0,7-9 0</inkml:trace>
  <inkml:trace contextRef="#ctx0" brushRef="#br0" timeOffset="950">1482 424 8177,'-12'-22'-178,"-5"0"0,7 3 0,0 2-224,1 2-230,1 10 632,8-4 0,-9 18 0,-3 3 0</inkml:trace>
  <inkml:trace contextRef="#ctx0" brushRef="#br0" timeOffset="1283">1787 620 8129,'0'-22'369,"0"0"432,0 0 1,-3 10-30,-4 5 0,2 7 1,-7 10-464,2 11 0,3 3 0,7 13 0,0 1-172,0 4 0,0 1 0,3 1 1,1-1 12,4 1 1,9-8 0,-5-2-1,2 0 73,1 0 1,-8-8-1,5 3 737,-2-4-1236,-3-13 0,-17-3 1,-4-9-716,-6 0 1,-1-9-755,-1-6 1,3 3 1744,4-2 0,-4-1 0,7-7 0</inkml:trace>
  <inkml:trace contextRef="#ctx0" brushRef="#br0" timeOffset="1567">2309 467 8794,'-12'3'999,"5"4"-331,5 7 1,2 6 0,0 4 0,0 5-141,0 7 0,0-2 0,0 5 0,0 4-926,0 6 0,0 2 0,0-8 1,0-2-2078,0-5 2475,9 6 0,-6-18 0,6 7 0</inkml:trace>
  <inkml:trace contextRef="#ctx0" brushRef="#br0" timeOffset="1733">2375 206 8477,'-22'-22'656,"0"0"0,8 0 1,-1 3 1978,-2 5-3452,7-6 0,1 20 817,9 0 0,9 10 0,4 12 0</inkml:trace>
  <inkml:trace contextRef="#ctx0" brushRef="#br0" timeOffset="2217">2701 707 8444,'-19'-15'0,"2"1"432,2-3 1,3 5 0,-5-1 0,3 4 152,-3 4 0,5 3 0,-3 2 1,-2 0-99,-2 0 0,-3 2-500,1 5 0,6 5 0,3 10 0,2 0-273,5 0 0,5 7 1,8 0-1,6-3 11,6-1 1,1-1 0,1 2-1,0 3 343,0-2 1,-1-3 0,1-2 0,0 0 275,0-1 0,-8-6 1,-2 0 788,-2 1 1,-5 1 0,-12-2-693,-8-8 1,-7 3-1,-7-3 1,-7-2-961,-5-3 1,-3-2-1,3 0 1,2 0-2496,3 0 3014,10 0 0,-16-9 0,9-3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5:56.206"/>
    </inkml:context>
    <inkml:brush xml:id="br0">
      <inkml:brushProperty name="width" value="0.06" units="cm"/>
      <inkml:brushProperty name="height" value="0.06" units="cm"/>
      <inkml:brushProperty name="color" value="#E71224"/>
    </inkml:brush>
  </inkml:definitions>
  <inkml:trace contextRef="#ctx0" brushRef="#br0">608 327 8040,'0'-34'332,"0"-7"0,0 9 0,0-6 398,0 1 0,-7 11 1,-3-3-1,-2 5-126,-5 2 1,-2 7 0,-5 3-1,-5 3-243,-8 4 1,-4 2 0,-2 6 0,-1 4-244,1 7 1,-8 15 0,0 10 0,3 7-48,2 5 1,14 7 0,8-5 0,9 1-442,6-1 0,4-5 0,15-12 1,9-7-240,8-4 0,19-6 0,0-4 1,7-6 345,7 1 1,-4-8 0,0 6 0,-3-6 222,-5-2 0,-2 7 0,-5 3 0,-4 0 817,-8-1 0,-15 8 1,-7-2-1,-7 4 31,-7 3 1,-15 0 0,-14-1-1,-5-1-710,-3-6 1,-6 6 0,-1-6 0,0 6-612,-2 1 1,7-1 0,-5-3-1,7-3-1249,8 3 1,5 0 0,11 0-849,6-3 2610,4 1 0,10-3 0,0-2 0</inkml:trace>
  <inkml:trace contextRef="#ctx0" brushRef="#br0" timeOffset="250">695 675 8040,'10'-12'287,"-8"0"555,6 5 1,1 7-1,-1 0-77,-3 12 1,-10 7 0,-3 3 0,1 2-350,-3 5 1,8-4 0,-5 4-1,4-5-156,3-2 1,3-3 0,4-5 0,8-6-49,4-6 0,10-2 0,0-2 1,0-6-85,2-6 1,-6-13-1,1-4 1,-9-1-377,-9 1 1,-6-5-1,-2 7 1,-2 4-172,-6 8 1,-4 1 0,-12 6 0,-3 0 54,-2 0 1,0 3 0,7 7 0,1 0 363,-1 0 0,0 0 0,0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2:32.605"/>
    </inkml:context>
    <inkml:brush xml:id="br0">
      <inkml:brushProperty name="width" value="0.08571" units="cm"/>
      <inkml:brushProperty name="height" value="0.08571" units="cm"/>
    </inkml:brush>
  </inkml:definitions>
  <inkml:trace contextRef="#ctx0" brushRef="#br0">0 1002 7973,'0'15'441,"0"-1"1,0-6 734,0 6-1084,0-9 0,3-3 0,1-11 0,6-3-149,2-5 0,-4-10 0,4-4 1,0-3-21,0-5 0,-5-2 0,8-3 0,-1 1 46,-2-1 0,8 1 0,-8 2 1,2 4 74,1 8 1,-8 7 0,7 8 24,3 7 1,-5 7 0,1 9 0,-1 13 34,0 12 0,-7 0 0,2 2 0,-2 3-54,2 2 1,-5 0 0,6-5 0,-6-6 211,-2-6 1,0-3 307,0 1 1,-2-10-497,-6-4 0,6-18 0,-5-9 0,4-10 8,3-5 1,3 5 0,2-8 0,4-1-59,3-4 1,0 6 0,5 2-1,-2 3-13,2 4 1,2 3 0,3 2 0,0 3 133,0 4 0,-3 8 0,-2 12 0,-3 5 64,3 2 0,0 10 1,0 9-1,-5 0-130,-2 1 1,4 7-1,-6-3 1,-3 3-216,-3-3 1,-2 3-1,0-10 1,0-3-385,0-2 0,0-2 0,-2-2 96,-6-6 1,3-4 292,-9-10 1,9-10-1,-2-4 1,4-8 85,3-7 1,0 2 0,3-7 0,4 0 86,8 1 0,4-1 1,3-5-1,2 5-34,5 3 1,-5 2-1,5 7 1,-5 2 276,-2 6 0,7 4 0,0 10 0,-2 3 164,-3 4 0,-5 12 0,-2 13 0,-2 2-122,2 4 1,-8-4-1,1 3 1,-3-1-581,1-2 1,-1 4 0,-7-9 0,0-2-2318,0-3 1,0-9 2569,0-1 0,0 1 0,0 7 0</inkml:trace>
  <inkml:trace contextRef="#ctx0" brushRef="#br0" timeOffset="1601">1089 589 7973,'10'-12'1025,"4"4"1,-2 6 0,3 4-550,2 6 1,2 6 0,3 13-1,-3 2-422,-4-3 0,4 6 0,-4-1 0,4 1-1260,3-1 0,0-2 1206,-1-7 0,1 0 0,0-1 0</inkml:trace>
  <inkml:trace contextRef="#ctx0" brushRef="#br0" timeOffset="2191">1285 218 7973,'-14'-19'0,"1"2"947,4 3-1240,-8 9 0,14-3 293,-4 16 0,14 4 0,5 10 0</inkml:trace>
  <inkml:trace contextRef="#ctx0" brushRef="#br0" timeOffset="2192">1459 676 7973,'22'29'-350,"-3"2"0,-2 1 433,-2-1 1,-10 1 0,2-6-1,-2 3 1146,2-2 0,-5-3 910,6-2-1810,-6-10 0,-9-5 0,-3-12-301,-2-2 1,7-10-1,-2 3 1,5-8 13,2-7 0,0 2 0,0-7 0,0 0-214,0 1 1,0-1-1,0-5 1,2 5 150,5 3 0,-2 2 0,7 7 0,0 2 526,0 6 0,3-3 0,7 12-91,-1 8 0,1 9 0,0 17 0,0 7-248,0 5 0,-8 3 0,1-3 1,-1-2-562,-2-3 1,5-2 0,-10 4-1,1-4-2755,1-2 1,-6-3 3149,4-7 0,5-10 0,0-3 0</inkml:trace>
  <inkml:trace contextRef="#ctx0" brushRef="#br0" timeOffset="2193">1938 545 7973,'8'-34'115,"-1"5"0,10 7 488,-3 8 1,-2 7-1,0 16-44,-2 13 0,-3 2 0,-4 13 0,2 1-281,2 3 0,3 3 0,-6-1 1,6 1-417,2 0 0,-7-8 0,5 0 0,-3 0 138,0-2 0,1 7 0,-8-7 0</inkml:trace>
  <inkml:trace contextRef="#ctx0" brushRef="#br0" timeOffset="2194">2113 349 7973,'-10'-22'0,"-5"1"369,-4-1 0,4 10-894,1 4 525,9 6 0,-5 2 0,10 0 0</inkml:trace>
  <inkml:trace contextRef="#ctx0" brushRef="#br0" timeOffset="2195">2091 1089 8071,'-15'8'157,"1"-1"1,6 3 142,-6-3 0,9-7 1,-2 0-229,4-12 1,3-8 0,3-1 0,4-4-210,8-4 0,4-4 0,3-11 0,0 0-46,-1 1 0,1-1 0,2-2 0,3 0-39,2 3 0,0-3 0,-10 17 0,-2 2 260,-2 3 0,-8 12 0,5 7 0,-2 10 339,-5 9 1,-3 16 0,-2 8-1,0 8-60,0 5 1,0 7 0,0-7 0,0-3-171,0-2 0,0-5 0,0-4 0,0-8-205,0-5 170,0-2 0,7-13 0,1-9 0,-4-12-63,-1-7 1,-1-13 0,3-1-1,5-4 3,2 1 0,-5 0 0,5-8 0,0 1-144,0-1 1,3 0 0,7 3 0,0 5 16,-1 7 0,1 7 0,0 8 124,0 6 0,-8 6 0,-2 7 1,0 7 113,0 10 0,-4 12 1,4-3-1,-3 3 110,-4 5 0,-2-5 0,-3-1 0,0-1-221,0-5 0,0-3 1,0-3-1,0 1-247,0 0 0,0-7 285,0-1 0,-8-12 0,1-2-128,2-12 0,3-2 0,2-5 0,0-6 94,0 1 1,0-7 0,0-1 0,0 1-4,0-1 1,10-4-1,4 5 1,5-3-8,3-5 0,0 8 1,2 1-1,3 9 53,2 6 0,2 3 1,-4 7-1,2 0 168,-2 8 0,4 9 0,-2 17 0,-2 5-207,-3 0 0,-10 7 0,-1-5 0,-4 5-881,-4 3 1,-3-8 0,1-2 0,2-3-3447,2-4 4267,0-3 0,-16-12 0,-4-2 0</inkml:trace>
  <inkml:trace contextRef="#ctx0" brushRef="#br0" timeOffset="2196">3136 502 8030,'12'-10'15,"7"7"369,-4-4 0,2 7 0,-3 10 98,-6 12 0,1 2 1,1 12-1,0 3-115,-1 2 0,8-2 1,-5-1-1,3 3-1138,-1-2 0,-1-2 771,1-1 0,15 5 0,-5-7 0</inkml:trace>
  <inkml:trace contextRef="#ctx0" brushRef="#br0" timeOffset="2650">3310 327 8030,'-22'-21'572,"1"-1"1,6 2 629,1 6-2303,9 4 1101,5 20 0,12 2 0,10 10 0</inkml:trace>
  <inkml:trace contextRef="#ctx0" brushRef="#br0" timeOffset="2651">3724 393 8030,'-12'-22'568,"5"0"1,4 0 156,3 1-1414,0 8 0,3 4-175,4 9 0,-5 2 864,6 5 0,-6-4 0,-2 16 0,0-7 0</inkml:trace>
  <inkml:trace contextRef="#ctx0" brushRef="#br0" timeOffset="2652">3702 349 6810,'-9'12'365,"6"0"0,-7-7 518,1 2 1,4 1 857,-10-8-126,11 0-1502,-6 0 1,12-8 0,6-1 47,6-3 1,5 4-1,3-4 1,0 3 67,0 4 0,7 2 0,0 3 0,-3 0 3,-1 0 0,-4 0 1,1 0-1,0 0 20,0 0 1,-3 10-1,-4 4 1,-8 8-10,-5 7 0,-2-2 0,-2 9 0,-8 3-185,-12 2 0,-9 10 0,-13 0 0,-2-1-246,-4 4 1,4-11 0,-3 1 0,11-13-140,9-7 1,4-2 57,4 0 0,11-10 0,10-5-204,12-4 1,10-3 0,7 0 0,5-3-186,0-4 0,7 5 0,-7-6 0,2 4-326,0-4 1,-7 6 0,5-8 983,-3 1 0,-1-4 0,-9-8 0</inkml:trace>
  <inkml:trace contextRef="#ctx0" brushRef="#br0" timeOffset="2854">3702 610 8026,'-34'-7'316,"5"0"1,-2-8 0,4 6 2209,8-3-2321,7 7 0,14-5 0,5 10 0,10 0-398,10 0 1,7 0 0,9 0 0,3 0-453,5 0 0,-2-2 0,6-3 0,1-2 303,0 2 0,-1 2 0,3 3 0,-7 0 396,-5 0 1,-10 0 0,-2 3 0,-2 2 898,-6 2 1,-11 10-1,-8 0 1,-2 7 279,2 5 0,-4 0 0,4-5 0,-5 3-714,-2 2 0,0 0 0,0-7-2279,0-1 1,3-1 114,4-6 0,-5-6 1645,6-16 0,4-4 0,0-10 0</inkml:trace>
  <inkml:trace contextRef="#ctx0" brushRef="#br0" timeOffset="3034">4312 88 8026,'-7'-22'819,"-1"0"0,-6 8-719,7-1 1,2 10-315,12-2 1,-2 5 213,9 2 0,1 9 0,7 3 0</inkml:trace>
  <inkml:trace contextRef="#ctx0" brushRef="#br0" timeOffset="3368">4551 349 8026,'3'24'240,"4"5"1,-2-5 0,7 8 0,-2-3 98,-5 0 1,4 2-1,1-4 1,0 5 169,-1 1 0,1-6 0,-5 2 0,2-5 146,-2-2 1,-3-7 0,-2-1-256,0 3 1,-2 0-291,-5-3 0,2-4 0,-7-12 0,2-6-72,5-6 1,3-8-1,2-7 1,0-5-383,0 0 1,0-7 0,2 5 0,3-3 191,2 3 0,10 0 0,-5 11 0,3 6 382,-1 0 1,1 9-1,7 3 1,-1 4 4,1 3 1,-5 5 0,0 7 0,5 13-289,2 6 1,-12 5-1,10 8 1,-5-1-746,-5 1 1,0-1-1,-7-1 1,2-6-1027,-2-7 1,-3-5 1823,-2-2 0,0 0 0,0-1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2:31.423"/>
    </inkml:context>
    <inkml:brush xml:id="br0">
      <inkml:brushProperty name="width" value="0.08571" units="cm"/>
      <inkml:brushProperty name="height" value="0.08571" units="cm"/>
    </inkml:brush>
  </inkml:definitions>
  <inkml:trace contextRef="#ctx0" brushRef="#br0">496 0 8001,'12'22'263,"-2"-8"0,-7 1-15,4 2 0,-5 5 1,5 7-1,-4 7 57,-3 5 1,0 12 0,0 5 0,0 8-193,0 6 1,0 8 0,-3 12 0,-1 3-720,-4-3 0,1-8 0,7-11 0,0-15-1711,0-10 2317,0-24 0,-10 5 0,-2-16 0</inkml:trace>
  <inkml:trace contextRef="#ctx0" brushRef="#br0" timeOffset="385">39 632 8001,'-22'-12'662,"10"-8"0,7 8-451,10 0 0,10-5 0,14 7 0,7-2-62,5-5 0,10 0 0,2 1 0,3 3-275,4 4 1,3-6-1,5 8 1,0 2 83,-3 3 1,3 2-1,-17 0 1,-5 2 161,-8 5 0,1 8 0,-12 12 0,-8 4 278,-9 3 0,-1 2 0,-1 10 1,-4 3-93,-1 1 1,-3 4 0,0-8 0,0 0 152,0-5 1,0-5 0,0 0-38,0-7 1,10-14 0,4-8-101,5-5 1,10-14-1,0-9 1,0-13-254,3-7 0,-8-10 0,5 0 0,-5 0-252,-2-2 0,-10 9 1,-4-2-1,-6 8 14,-2-1 1,-2 15-1,-8 4 1,-10 8-49,-6 7 1,-10 3 0,4 2 0,1 0-544,-1 0 0,3 10 0,7 4 1,3 6-781,5 1 1540,-6 1 0,8 10 0,-10 1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2:28.726"/>
    </inkml:context>
    <inkml:brush xml:id="br0">
      <inkml:brushProperty name="width" value="0.08571" units="cm"/>
      <inkml:brushProperty name="height" value="0.08571" units="cm"/>
    </inkml:brush>
  </inkml:definitions>
  <inkml:trace contextRef="#ctx0" brushRef="#br0">0 1024 9316,'19'-3'542,"-4"-4"1,7-5 0,-3-10 0,10-2-484,5-5 0,2-3 1,8-6-1,-3 1-57,-5-1 1,-4-1-1,-10 3 1,-3 7-308,-5 4 0,-4 4 191,-10-1 1,-12 10-1,-7 7 1,-8 7 354,0 6 1,-4 16 0,-1-2 0,1 2 137,0 0 1,-6 0 0,8 3 0,3 2-151,1-3 0,6 1 1,2 0-1,5 2-222,2-3 0,3 6 0,10-3 0,4-5-580,7-7 0,15 2 1,8-7-1,4 0-525,2-4 1,1-6-1,2-2 1,2 0 1097,3 0 0,0-10 0,-8-2 0</inkml:trace>
  <inkml:trace contextRef="#ctx0" brushRef="#br0" timeOffset="263">653 806 8154,'0'-22'373,"0"0"0,0 0 1,-2 1 210,-5-1 0,2 7 0,-10 3 1,-2 3 72,-2 4 0,5 2 0,-1 6 1,-2 4-391,-2 8 1,-1 4 0,3 3-1,5-1-530,3 1 0,1 0 1,8 0-1,0 0-712,0-1 1,10-1-1,5-6 1,4-6 382,3-6 1,-1 0 0,1 3 0,0 2 624,0-2 1,0-2 0,-1-3 0,1 2 302,0 5 0,-3-2 0,-2 7 0,-5 3 689,-2 4 1,5 1 0,-6 16-1,1 5-688,0 7 0,-3 10 1,-5 15-1,3 7-959,2 5 0,1 2 0,-8 0 622,0 0 0,9 0 0,3 0 0</inkml:trace>
  <inkml:trace contextRef="#ctx0" brushRef="#br0" timeOffset="563">283 1328 7767,'0'-21'-138,"3"6"1,4 3 591,7 2 0,6 1 1,2 4-1,2-5-56,5-2 0,5 7 0,9-4 0,1 1-173,-1 1 0,1-10 1,-1 3-1,1-3-260,-1 2 0,-1-4 0,-4 4 0,-4-4-293,-2-3 0,-3 0 0,-10 1 1,-2-4-9,-2-4 1,-8 12 0,5-4 554,-2 1 1,-6 11 148,-11 1 0,2 8 0,-7 8 0,3 6 203,4 5 0,2 3 0,3 0 0,0 0-579,0 0 0,0 2 0,3 2 1,4 1-757,7-8 0,8 3 0,5-10 1,2 3 297,-3-1 1,1-9-1,0 2 1,2-4 209,-3-3 0,-1-10 0,-4-2 1,-1-2 267,-6-1 1,3-2 0,-7-10-1,0-2 517,-1 3 0,6 2 0,-8 2 0,-2 0 1117,-3 0 0,-2 0 1746,0 1-2995,0 9 1,0 12-1,0 14 1,0 5-344,0 3 0,3 2 0,4 3 0,5 2-630,0-2 0,7-3 0,-4-5 0,4-2-612,3-2 0,0-3 0,0 2 1,-3-4-2158,-4 0 3345,4-8 0,-7 8 0,10-10 0</inkml:trace>
  <inkml:trace contextRef="#ctx0" brushRef="#br0" timeOffset="779">1416 806 7340,'0'-34'0,"-3"2"-389,-4 1 0,4 7 0,-4-5 642,5 5 1,2 9-254,0 1 0,0 9 0,0-5 0</inkml:trace>
  <inkml:trace contextRef="#ctx0" brushRef="#br0" timeOffset="1417">1655 828 9157,'10'12'712,"-8"7"0,5-4 0,-4 4-171,-3 3 0,7 2 0,3 5 0,2 5-294,5 0 1,2 7 0,5-7 0,3 2 10,2 0 0,0-16 0,-7-1 0,0-7 67,-1-7 1,1-3 0,0-6 0,0-9-192,0-8 0,-10-16 1,-3 1-1,-1-5-367,-1-3 0,7-2 0,-6-2 0,-1-3-897,3 3 0,-6 2 0,11 5 0,2 2-137,2 3 1,-4 9-1,-1 0 1,3 8 1266,3 5 0,1 9 0,1-5 0</inkml:trace>
  <inkml:trace contextRef="#ctx0" brushRef="#br0" timeOffset="1629">2243 697 8064,'12'14'126,"-5"1"462,-4 2 0,-3-5 0,0 3 163,0 1 0,-10 4 0,-4 2 0,-6-1-3,-1 1 1,-1 2 0,0 3 0,0 2-174,0-2 1,3-3 0,5 0-811,6 5 0,6-5 1,4 3-94,6-10 0,4 0 1,9-10-1,1-5-112,0-6 0,2-9 0,3-6 0,-1 2 302,-6 3 1,2-1-1,-8-4 1,3 2 388,-3 2 0,-1 10 463,-6-2 1,3 7-945,4 7 0,-4 6 0,-10 8-577,0 1 1,2 0 0,3 0 0,2-1-2343,-2 1 3149,-3-10 0,8-2 0,2-10 0</inkml:trace>
  <inkml:trace contextRef="#ctx0" brushRef="#br0" timeOffset="1779">2526 196 8064,'0'22'112,"0"-5"0,0 2 0,0 5 222,0 1 1,0 8-1,0 4 1,0 6 45,0 8 0,0 5 0,0 11 0,0 6-98,0 7 0,0 5 0,0-1 0,0-6-275,0-13 1,10-9 0,7-15-1,7-2 239,5-3 1,7-19 0,-7-3 0,0-9-142,3-5 1,-6-12 0,8-7 0,0-10-16,0-5 0,-7 5 0,2-5 0,-5 0-125,-2 0 1,-8 0-1,-2-4 1,0 1-67,0-1 1,1 4-1,1-3 1,-4 1-82,-1 2 0,-6 3 0,4 9 264,-4 0 1,-13 10 0,-5 5 0,-4 9 501,-3 13 1,-2 2-1,-3 19 1,-2 0-126,3-2 1,2 7-1,4-4 1,3 4-383,3 2 0,9-9 0,-2-2 0,4-3-787,3 0 1,10-3-1,4-9 1,8-5-672,7-2 0,5-3 0,10-9 1,-1-3 1380,1-2 0,-1-20 0,1 3 0</inkml:trace>
  <inkml:trace contextRef="#ctx0" brushRef="#br0" timeOffset="2049">3223 958 8056,'0'22'909,"0"0"1,0-8-1,0 1-382,0 2 1,-2 0-1,-3 0-238,-3-3 1,-6 1-1,4 6-177,-2 1 0,7-7 0,-4-3 0,1 0-18,1 0 0,-3-7-272,3 2 1,5-7 0,-5-7 0,4-8-19,3-4 0,10-5 0,2-3 0,2-2 189,1 3 1,-1 1-1,6 4 1,-3-1 161,-3 0 0,1 8 0,7 1 0,-1 4-67,1 4 0,-7 2 0,-1 3 1,3 3-332,2 4 0,1 5 0,-6 10 0,-4 0-592,0 0 1,-8-1 0,8-1 0,-3-3 834,0-3 0,1-9 0,-8 5 0</inkml:trace>
  <inkml:trace contextRef="#ctx0" brushRef="#br0" timeOffset="2390">3724 0 8007,'7'29'215,"0"0"1,8 12 0,-8 3-1,0 14 84,3 12 1,-7 0 0,4 13 0,-5 6-135,-2 10 1,0-46 0,0 1 0,0 0 0,0 1-1,-1-2 1,0 0-622,-3-2 1,1 0-1,-2 41 1,-7-20 0,2-16-700,5-15 1,5-19 1154,7-15 0,-4-24 0,6-7 0</inkml:trace>
  <inkml:trace contextRef="#ctx0" brushRef="#br0" timeOffset="2391">3463 653 8007,'9'12'406,"6"-4"1,4 1 0,3-1-1,2-3-33,5-3 1,7-2-1,13 0 1,6 0-556,8 0 0,-2-7 0,11-3 182,-4-2 0,-3-3 0,1-6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2:24.592"/>
    </inkml:context>
    <inkml:brush xml:id="br0">
      <inkml:brushProperty name="width" value="0.08571" units="cm"/>
      <inkml:brushProperty name="height" value="0.08571" units="cm"/>
    </inkml:brush>
  </inkml:definitions>
  <inkml:trace contextRef="#ctx0" brushRef="#br0">697 349 8067,'-7'-15'1443,"0"1"0,0 7-944,7-8 0,0 0 0,2-4-237,5 5 0,5-6 1,12 3-1,6-7-37,6-5 1,12 0 0,3 7 0,0 1-56,2-1 1,0 0 0,5 3 0,-7 4-111,-5 8 0,-12 4 0,-5 3 0,-7 3-82,-8 4 0,-4 5 0,-12 12 1,-8 5-241,-12 8 0,-9 6 0,-13 6 0,-2 1-316,-5-1 0,5-3 1,-7-3-1,2 1 221,1-1 0,1-11 0,13-8 0,7-9 473,5-6 1,9-1-1,1-8 0,18-8 1,4-1-1,11-1 180,10 0 0,3 3 1,6 5-1,-1-3-166,1-2 1,3-1 0,3 8 0,-1 0-337,1 0 0,-8 0 0,-2 0 0,0 3-397,0 4 0,-7-5 603,2 6 0,-5 4 0,-2 0 0</inkml:trace>
  <inkml:trace contextRef="#ctx0" brushRef="#br0" timeOffset="381">218 893 8267,'-14'0'-450,"-1"3"424,-2 4 0,8-2 1,4 7 670,10-2 0,16-3 0,20-7 0,15 0-190,17 0 1,11 0 0,13-3 0,-43 0 0,1-1-362,5-3 0,1 0 1,3-2-1,0 1 1,1-1-1,-1 1 1,-2 1-1,-1-1-45,-2-1 1,-2 1 0,42-1 0,-12 1 0,-14 6-657,-13 2 0,-18 10 0,-21 4-104,-11 5 1,-8 3 0,-4 0 0,-5-3 710,-8-4 0,-4 14 0,-3-5 0</inkml:trace>
  <inkml:trace contextRef="#ctx0" brushRef="#br0" timeOffset="1214">567 1525 8307,'0'14'1288,"0"1"1,0-8-954,0 8 1,0-1 0,0 8 0,0 0-72,0-1 1,0 1-1,0 2 1,0 3-94,0 2 0,0 2 0,0-4-165,0 2 0,0 0 44,0-7 1,2-12-193,5-10 1,-2-10 0,7-12-1,0-2-4,0-5 1,-7 5 0,5-5 0,0 7 201,4 7 0,-2-2 265,3 10 0,-3 2 0,2 13 0,-4 9 92,0 9 1,-5 1 0,7 7 0,0 0-116,0-1 1,-5 1 0,5 3-1,0-8 276,0-5 1,-4-10-1,6-2-216,3-2 1,-5-12-1,0-15 1,0-10-143,1-9 1,-1 2 0,5-2 0,-5-3-258,-3-2 0,6-3 0,-5 1 0,-1 2-1048,1 4 1,4-1 0,-4 9-1,0 2-1734,-1 3 0,1 12-419,-3 4 3242,-4 6 0,16 2 0,-7 0 0</inkml:trace>
  <inkml:trace contextRef="#ctx0" brushRef="#br0" timeOffset="3468">0 1481 8124,'0'29'-19,"0"0"0,0 10 0,0-5 0,3 5 146,4 4 0,-4-4 0,6 14 1,-2 0-10,1 5 1,6 3 0,-6-1 0,-1-4-459,2-3 0,-6-9 0,4-10 0,-2-3-1060,2-4 1400,-4-13 0,16 6 0,-7-8 0</inkml:trace>
  <inkml:trace contextRef="#ctx0" brushRef="#br0" timeOffset="3915">262 1394 7920,'-3'29'0,"-1"3"86,-4 1 1,1 4 0,7 6 0,0 1 497,0-1 1,0 3 0,0 5 0,0 5-573,0-1 0,0 1 1,2-7-1,3 1-621,3-1 0,-1-3 0,-7-5 609,0-5 0,9 5 0,4-7 0</inkml:trace>
  <inkml:trace contextRef="#ctx0" brushRef="#br0" timeOffset="3916">1307 1329 7988,'7'-22'90,"1"0"379,-4 0 1,-1 8-15,-3-1 1,7 13 0,0 2-1,-2 12 46,-2 7 0,-3 13 0,0 4 0,2 5-226,5 3 0,-4 9 0,4 5 0,-5 5-278,-2 2 1,0-7 0,0 1 0,3-1-282,4-3 0,-5 3 0,6-12 0,-6-7-1411,-2-5 1,0-5-968,0-7 2662,0-10 0,10-22 0,2-14 0</inkml:trace>
  <inkml:trace contextRef="#ctx0" brushRef="#br0" timeOffset="3917">1634 1242 7988,'0'36'0,"0"0"301,0 3 1,0 5 0,0 6 0,0 8 238,0 5 0,0 3 0,0 1 0,2 4-583,5 1 1,-4 6 0,4-11 0,-5-6-1350,-2-6 0,0-6 1392,0-13 0,10 5 0,2-7 0</inkml:trace>
  <inkml:trace contextRef="#ctx0" brushRef="#br0" timeOffset="3918">2744 479 8123,'8'22'0,"-1"0"133,-2 0 1,-3 0 0,0-1 112,6 1 0,-6 7 0,8 0 0,-3-2-83,0-3 0,3-2 1,-5 0-1,2-1-367,-2 1 1,0-3 0,0-2-1,2-2 204,-2 2 0,-3 2 0,-2 3 0</inkml:trace>
  <inkml:trace contextRef="#ctx0" brushRef="#br0" timeOffset="3919">2744 262 8007,'0'-22'-734,"0"0"879,0 0-145,0 1 0,10 9 0,2 2 0</inkml:trace>
  <inkml:trace contextRef="#ctx0" brushRef="#br0" timeOffset="3920">3223 458 8056,'0'-22'704,"8"0"395,-1 0 0,-2 3-500,-13 4 0,-4 6 0,-9 9 1,1 2-377,6 5 1,-6 6 0,6 8 0,-3 1-244,2 0 0,-2 0 0,10 2 1,2 3-299,3 2 0,2 2 1,2-4-1,6 2 56,6-3 1,-2-2 0,3-2-1,2 0 342,2 0 1,-4 0 0,-3-1 0,-3 1 482,-4 0 1,-2 0-197,-3-1 1,-10-1-1,-5-6 1,-6-6-209,-8-6 1,4-2-1,-4 0 1,5-2-1469,2-6 0,8-4 1,2-10 1308,2 1 0,3-11 0,7-2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3:15.202"/>
    </inkml:context>
    <inkml:brush xml:id="br0">
      <inkml:brushProperty name="width" value="0.08571" units="cm"/>
      <inkml:brushProperty name="height" value="0.08571" units="cm"/>
    </inkml:brush>
  </inkml:definitions>
  <inkml:trace contextRef="#ctx0" brushRef="#br0">458 110 7830,'-10'-12'-250,"5"0"517,-9 4 1,6 6-186,-6-5 0,7 4-450,-8 3 368,10 0 0,-14 10 0,7 2 0</inkml:trace>
  <inkml:trace contextRef="#ctx0" brushRef="#br0" timeOffset="1692">414 88 8178,'0'-22'-45,"0"8"367,0-1 1,0 8 168,0-8 0,-2 11-227,-6-4 0,4 6 1,-11 4-1,-2 6 123,-2 6 1,-5 5 0,-3 6 0,-4 1-74,-3 3 0,7 10 1,-4-3-1,2 5-343,-1 3 0,4-8 1,9-2-1,5-2-351,2-6 1,3-2-1,9-4 161,6-6 0,4-6 1,9-16-1,1-9-32,0-9 0,7-1 0,0-9 0,0-1 380,3 4 0,-8-6 1,5 7-1,-5 1 370,-2 0 0,-3 9 1,-2 10-129,-2 2 0,-3 15 0,2 19 0,-7 17-175,-4 15 0,-3 9 0,0 5 1,0 5-151,0 3 0,-10 2 0,-2 9 0,-2 5-71,6-43 0,1 0 0,-7 46 0,-8-3 0,0-7-71,0-7 1,-7-2-1,-2-11 1,-1-1 35,1-11 0,-5-18 1,6-16-1,4-11-136,2-7 0,4-16 1,3-6-1,5-12-4,3-11 1,1 1 0,8-17 0,0-2-108,0-3 0,10-2 0,5-1 0,6 1 187,8 0 1,3 9 0,7 5 0,-1 8 209,8 6 1,7-1 0,15 9 0,5 2-130,7 3 0,4 4 0,1 3 0,-3 5 39,-2 3 0,0-8 0,7 5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3:25.465"/>
    </inkml:context>
    <inkml:brush xml:id="br0">
      <inkml:brushProperty name="width" value="0.08571" units="cm"/>
      <inkml:brushProperty name="height" value="0.08571" units="cm"/>
    </inkml:brush>
  </inkml:definitions>
  <inkml:trace contextRef="#ctx0" brushRef="#br0">458 637 8111,'7'-22'-536,"1"0"1,6 0 0,-6 0 1006,-4 1 0,1-1 0,0 0 293,2 0 0,1 8 510,-8-1-1046,0 1 0,0 4 0,0 10 1,2 12 28,5 8 0,-4 9 1,4 2-1,-5 3-19,-2 5 0,8 2 1,-1 2-1,0 1-128,3-1 1,-5 1 0,7-1-1,0 1-90,0 0 1,-5-11 0,8-3 306,2-6 1,2-12 0,3-7 4,0-10 0,-1-17 0,1-17 0,0-9-212,0-10 0,-1-5 0,1-2 0,0-1-529,0 1 1,0 7 0,-3 0 0,-2 0-846,-3 2 1,-2 10 0,5 12-1698,-2 3 2951,-10 2 0,14 17 0,-7 2 0</inkml:trace>
  <inkml:trace contextRef="#ctx0" brushRef="#br0" timeOffset="221">828 528 8051,'0'21'77,"0"1"0,0 0 0,0 0 0,0 0 507,0-1 1,0 8-1,3 3 1,2 2-190,2 4 1,3-4-1,-6 3 1,6-1-67,2-2 0,-4-3 1,4-9-1,0-3 13,0-4 1,2-6-1,8-9 1,0-2-10,0-5 1,-1-8 0,1-14 0,0-7-255,0-5 0,0-12 0,-1-5 0,1-5-312,0-3 0,-3 8 0,-2 3 0,-5-1-182,-2 0 0,0 5 0,-6-4 0,4 4-790,-3 10 0,-3 0 1,0 12 1204,6 2 0,-6 3 0,8 2 0</inkml:trace>
  <inkml:trace contextRef="#ctx0" brushRef="#br0" timeOffset="222">23 179 7781,'0'22'-222,"0"0"0,-8 0 1,1-1-1,2 1 768,3 0 1,2 7 0,0 2 0,0 3-240,0 5 1,0 2 0,0 5 0,2 2-67,6 3 1,-6 10-1,8-6 1,-3 1-203,0-5 1,8 2 0,-6-5 0,1-4-501,0-5 1,4-20 0,-4 3-497,2-3 1,-5-9 0,5-5 956,-2-10 0,7-7 0,-5-10 0</inkml:trace>
  <inkml:trace contextRef="#ctx0" brushRef="#br0" timeOffset="223">262 114 8191,'-9'12'-211,"4"7"1,-7-4 0,2 7 621,5 7 0,3 5 0,2 9 0,-3 3 2,-4 5 1,5 5 0,-6 11 0,6 3-147,2 3 0,7 0 1,3-8-1,0-2-549,-1-5 0,6 2 0,-6-11 0,1-8-1581,0-10 1863,7-6 0,-15-4 0,8 1 0</inkml:trace>
  <inkml:trace contextRef="#ctx0" brushRef="#br0" timeOffset="224">1547 49 8214,'0'-22'497,"0"5"-180,0 10 1,0 4 0,0 23-1,0 6 150,0 6 0,0 6 0,0 13 0,0 7-149,0 5 1,7 10-1,1 2 1,-4 0-303,-1 0 0,-3-3 1,2-9-1,3-5-304,2-7 1,8-7-1,-8-8-819,-2-7 0,0-7 129,2-8 0,-5-6 0,6-16 978,-6-6 0,-2-6 0,0-1 0</inkml:trace>
  <inkml:trace contextRef="#ctx0" brushRef="#br0" timeOffset="225">1852 49 8214,'0'33'0,"0"-1"88,0-1 1,0 10 0,0 15-1,0 5 616,0 6 1,0 6-1,0 0 1,0 4-459,0 0 0,0-2 1,0-12-1,0-5-667,0-7 0,-2-15 0,-3-4 421,-3-1 0,1-6 0,7 6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3:53.286"/>
    </inkml:context>
    <inkml:brush xml:id="br0">
      <inkml:brushProperty name="width" value="0.08571" units="cm"/>
      <inkml:brushProperty name="height" value="0.08571" units="cm"/>
    </inkml:brush>
  </inkml:definitions>
  <inkml:trace contextRef="#ctx0" brushRef="#br0">0 305 8191,'22'0'110,"0"0"1,-10 3 0,-5 6 274,-5 13 1,-2 10 0,0 14 0,0 4 4,0 8 0,-2 8 0,-3 6 0,-2 8-209,2 5 1,3 2-1,2-2 1,0-5-184,0-8 1,0-6 0,0-8 0,0-8-1010,0-4 0,0-12 238,0-5 0,-3-14 1,-2-10-1,-2-10 773,2-10 0,-7-14 0,0-5 0</inkml:trace>
  <inkml:trace contextRef="#ctx0" brushRef="#br0" timeOffset="1078">152 240 8112,'20'-15'332,"-6"1"-56,6 9 0,-18 5 1,5 17-1,-4 10 200,-3 9 0,0 15 0,0 7 0,-3 7-50,-4 8 0,5 4 0,-6 10 1,6 3-520,2 4 1,0-4 0,0 4 0,0-7-558,0-7 1,0-12 0,0-13 0,0-4 649,0-10 0,10-7 0,2-12 0</inkml:trace>
  <inkml:trace contextRef="#ctx0" brushRef="#br0" timeOffset="1079">610 850 8031,'7'-15'276,"0"1"0,3 9 471,-3-2 1,-4 7-372,4 7 0,-5 7 0,-2 13 1,0 2-252,0-2 1,0 4 0,0 1 0,0-1-42,0 0 0,3-2 0,2-7 0,2 0-304,-2 0 1,7-10 95,2-5 1,6-7 0,-1-7 0,-2-10 172,-3-10 1,-6-4 0,4-8 0,0 5 224,0 3 1,-5-1-1,5 6 60,-2-3 0,0 9 0,-5 16-172,2 8 0,0 16 1,-4 11-1,1 3-152,4 5 0,1 2 0,-1 2 0,4-1-66,0-6 1,7 3-1,-4-13 223,4-6 0,3-8 0,-3-15 1,-2-4 63,-2-7 0,-8-8 0,5-7 0,-2-5-121,-6 0 0,-1-7 0,-3 7 0,0-2-482,0-1 1,0 11 0,0-3 0,0 4-2181,0 4 0,0-1 2552,0 0 0,0 10 0,0 2 0</inkml:trace>
  <inkml:trace contextRef="#ctx0" brushRef="#br0" timeOffset="1080">1372 284 8100,'22'0'-603,"-8"0"0,-2 2 843,-2 5 0,0 5 1,-5 10-1,2 2 493,-2 5 1,-3 15 0,-2 14 0,-2 5-485,-6 2 1,-1 10 0,-8 5 0,5 2-224,2-2 0,-5 0 1,6-12-1,-1-8-867,0-4 0,1-15-140,2-12 1,4-17 0,-4-14 980,4-18 0,13-11 0,2-13 0</inkml:trace>
  <inkml:trace contextRef="#ctx0" brushRef="#br0" timeOffset="2438">1481 0 8100,'14'0'204,"1"0"0,-10 13 1,2 11-1,-5 17 134,-2 15 0,0 26 0,0 15 0,0-42 0,-2 3-209,-1 7 0,-1 1 0,2 0 0,-1 1 0,-3 3 1,0 0-1,0-3 0,0-3-322,-1-6 1,2-2-1,1-4 1,0-3 0,-8 34-1,3-11-1487,4-14 1680,2-19 0,3-8 0,0-9 0</inkml:trace>
  <inkml:trace contextRef="#ctx0" brushRef="#br0" timeOffset="3289">1655 414 8141,'0'-22'-1873,"0"8"1641,0-1 1,0 1 573,0-8 1,0 0 41,0 1 0,0-1 10,0 0 1,0 0 38,0 0 1,0 8 522,0-1-540,0 11 1,0 6-1,0 17 1,0 13 98,0 9 1,0 7-1,0 18 1,-2 1-45,-6 6 0,4 4 0,-11 11 1,1-1-189,1 0 1,-4-10 0,8-7-1,-1-9-218,0-10 1,3-15-1,7-7 1,0-5-777,0-2 0,3-10-1650,4-5 2361,5-4 0,10-13 0,0-2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3:52.047"/>
    </inkml:context>
    <inkml:brush xml:id="br0">
      <inkml:brushProperty name="width" value="0.08571" units="cm"/>
      <inkml:brushProperty name="height" value="0.08571" units="cm"/>
    </inkml:brush>
  </inkml:definitions>
  <inkml:trace contextRef="#ctx0" brushRef="#br0">83 807 8139,'-7'14'0,"-3"1"126,-2 2 1,5 2 0,-5 3 490,2 0 0,0-10-397,3-5 1,5-9-1,-3-11-184,10-8 0,0-16 0,7 1 1,0-5-271,0-3 1,0-9-1,5-5 1,-3-2 135,3 1 0,3 4 1,2 6-1,-1 1 90,1 7 0,-7 0 0,-1 14 0,3 8 85,2 9 1,-4 8 0,-3 7 0,0 7 135,0 9 0,-7 23 0,2 0 0,-4 2-41,-3-1 0,0 6 1,0 0-1,0-2-153,0-4 0,0-1 1,0 0-1,0-3-44,0-5 1,-3-12 178,-4-9 0,-3-15 1,-4-5-110,7-14 1,4-20 0,3-2-1,3-8 38,4 1 0,-2-5 0,9 2 1,3 0 40,3-2 0,6 9 1,1 1-1,-5 11-47,-3 8 0,5 12 1,-9 5-1,4 4-7,3 3 1,-8 12 0,-2 10 0,0 12 36,1 7 0,-9 5 0,4 3 1,-6 1-134,-2-1 0,0-3 0,0-3 0,0 1-62,0-1 1,0-9-1,-2-5 1,-3-5-753,-2-2 637,-1-10 1,6-12-1,-3-14 1,-2-8 174,2-7 0,3 2 1,2-9-1,0 0 35,0 2 0,7-5 0,2 10 1,4 0-60,3-2 0,1 14 1,0-5-1,-2 5 59,2 5 1,2 2 0,3 10 0,0 3 149,-1 4 0,1 12 1,0 13-1,0 2-293,0 4 0,-8 3 1,-2 1-1,-2-4-637,-5-1 0,0-8 1,-1 5 772,4-3 0,-1-2 0,-7-7 0</inkml:trace>
  <inkml:trace contextRef="#ctx0" brushRef="#br0" timeOffset="324">1063 371 8133,'0'34'131,"-7"-3"1,0-9 0,2 0 174,2 0 0,3 0 0,0 2 0,0 2-172,0 3 0,0 8 1,0-8-1,3 0-435,4 2 0,-2-7 301,9 5 0,1-4 0,7-4 0</inkml:trace>
  <inkml:trace contextRef="#ctx0" brushRef="#br0" timeOffset="325">1150 88 8133,'0'-22'-1274,"0"1"1719,0-1-165,0 0 0,3 27 1,2 9-1,2 11-138,-2 6 0,4 5 1,1 13-1,0 1 146,-1-1 1,6 4-1,-5 0 1,-1 1-63,1-1 0,4 7 0,-4-2 0,0 3-118,-1-3 1,-1-5 0,-8-12 0,0-4 903,0-8-764,9-5 0,-6-17 1,2-12-198,-10-14 0,2-17 1,-4-3-1,5-7-128,2-5 0,2 0 0,3 10 0,5 2-68,2 3 0,-5 9 1,5-2-1,0 8 194,0 6 1,-4 5 0,6 13 0,1 4 88,-3 8 1,7 14-1,-7 7 1,3 8-271,-1 6 0,-2-1 0,3 6 0,-6 1 132,1 0 0,-7-8 0,6 5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3:50.925"/>
    </inkml:context>
    <inkml:brush xml:id="br0">
      <inkml:brushProperty name="width" value="0.08571" units="cm"/>
      <inkml:brushProperty name="height" value="0.08571" units="cm"/>
    </inkml:brush>
  </inkml:definitions>
  <inkml:trace contextRef="#ctx0" brushRef="#br0">107 889 7064,'0'14'894,"0"1"0,2-10 0,8 2-518,12-5 1,2 1 0,15 2-1,7 2-228,9-2 0,8-3 0,2-4 0,-2-3-608,-5-2 0,3-3 1,-10 3-1,-3-5 460,-2 0 0,-12-8 0,-3 8 0</inkml:trace>
  <inkml:trace contextRef="#ctx0" brushRef="#br0" timeOffset="298">41 606 8015,'-19'2'422,"5"5"0,6-4 1,16 7-1,9-3-13,9 0 0,8 0 0,10-7 0,2 0-374,4 0 1,-1 3 0,6 2 0,1 2-604,0-2 1,-8-3 0,3-4 0,-5-3 567,-3-2 0,1-10 0,0 5 0</inkml:trace>
  <inkml:trace contextRef="#ctx0" brushRef="#br0" timeOffset="299">695 432 8015,'0'21'220,"0"1"0,0 0 0,0 0 0,0-1 147,0 1 1,0 0 0,0 0 0,2 0-153,5-1 0,-4 4 1,7 1-1,-3 3-232,0-2 0,3-3 0,-5-2-457,2 0 1,0-13 356,-7-9 0,0-9 0,0-16 0,0-4 96,0-7 1,-7-5 0,0-3 0,-1 1 338,-1-1 1,6-9 0,-4-5 0,2-5-288,-2-2 0,4-1 0,-4 3 0,7 5-245,7 8 1,-2 8-1,10 13 157,2 15 1,5 14-1,4 14 1,6 15 29,1 10 0,-3 7 0,3 5 0,1 7 39,0 5 1,2 0 0,8-5 0,0-7 216,-1-5 0,1-10 0,-1-2 0,1-3 561,-1-4 1,-2-10 0,-4-5 304,-8-2 1,-17-1-532,-12-1 1,-12 4-1,-17 9 1,-8 4-73,-4 4 1,-2-3 0,-1 13 0,-2 7-276,-5 10 1,5-1-1,-4 1 1,4-3-1286,2-4 1,13-3-1,9-5 1068,12-5 0,17-14 0,6-13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3:46.204"/>
    </inkml:context>
    <inkml:brush xml:id="br0">
      <inkml:brushProperty name="width" value="0.08571" units="cm"/>
      <inkml:brushProperty name="height" value="0.08571" units="cm"/>
    </inkml:brush>
  </inkml:definitions>
  <inkml:trace contextRef="#ctx0" brushRef="#br0">121 937 7785,'-22'22'-335,"1"0"1,-1-1-1,3 1 1436,4 0 0,3-3-451,5-4 0,7-8 0,-3-14-490,8-8 1,12-11 0,-2-6 0,4 1-136,3-1 1,-1-6 0,1 1 0,-2-4-164,-6-2 0,5-1 0,-4 3 0,4 2 1,3 3 0,-3 9 0,-2-2 0,-2 8 103,2 6 1,-5 5 0,2 15 298,3 10 1,-7 7 0,-3 19 0,-2 0-77,2 5 1,-4 5 0,4-3-1,-4 0-132,-3-7 0,0 3 0,0-10 0,0 0 287,0-5-110,-10-5 1,-2-14-1,-8-10-200,6-12 0,4-17 1,10-8-1,0-6-145,0-8 1,3-2-1,1-8 1,6 6-169,2 1 0,3 3 0,7 8 1,-1 2 154,1 4 1,0 16 0,0 13-1,-1 6 114,1 2 1,-7 12-1,-1 7 1,1 11 315,-3 3 0,5 4 1,-10 6-1,-2 1-81,-3-1 0,-2 1 0,0-1 0,0-1-163,0-6 0,0 3-462,0-10 323,-9-10 1,-1-21-1,-5-20 1,8-12-102,5-7 0,4-3 0,3 1 1,5-1 68,2 1 0,-5 9 1,5 5-1,0 4 199,0 4 0,3 9 0,7 4 81,-1 6 1,-1 14 0,-3 7-1,-3 10-585,3 5 1,0 0 0,0 5 0,-2-3-301,1 3 1,1 0-1,-2-3 1,-5-5 713,-1 1 0,3 2 0,10 9 0</inkml:trace>
  <inkml:trace contextRef="#ctx0" brushRef="#br0" timeOffset="374">1166 632 8048,'0'-22'-262,"0"1"1,0-1 0,0 0 0,-2 3 836,-5 4 0,-5 6 0,-10 9 0,0 0 159,0 0 0,-7 9 0,0 8 1,3 10-195,2 9 1,2 5 0,0 3 0,0-1-400,0 1 1,10-1 0,5 1 0,5-3-697,2-5 0,2-7 0,5-14-148,8-8 0,11-4 1,6-6-1,-1-4 206,1-8 1,-1-11-1,-4-6 1,2 1 272,-2-1 0,-3-6 0,-3 4 0,1-2 198,0-1 1,-7 6 0,-3-1 0,-3 11 958,-4 1 0,-2 13-430,-3 7 0,-8 12 0,-1 17 0,-1 7-246,0 6 0,-4 1 0,7 1 0,2-3-610,2-5 1,3 3 0,0-10 0,0-3-637,0-1 1,3-11 0,4-2 988,7-2 0,6-12 0,2-11 0</inkml:trace>
  <inkml:trace contextRef="#ctx0" brushRef="#br0" timeOffset="375">1667 349 7325,'-19'3'7,"4"4"0,-1-2 0,6 9 0,0 6 522,1 6 1,-6 8 0,5 12 0,1 2-473,-1 3 0,-5 10 0,6-3 0,-1 5-709,0 2 1,1-2 0,4-7-1,-2-10 652,2-8 0,-7-11 0,0 4 0</inkml:trace>
  <inkml:trace contextRef="#ctx0" brushRef="#br0" timeOffset="376">1362 414 8048,'0'-14'-1229,"0"-1"857,0-1 1,3 3 757,4-1 0,5 19 1,10 4-1,0 16 345,0 11 0,2 15 1,2 4-1,6 3-626,2 1 0,-5-9 1,7 6-1,3-3-2959,2-4 2854,-7-13 0,7-5 0,-7-9 0</inkml:trace>
  <inkml:trace contextRef="#ctx0" brushRef="#br0" timeOffset="1342">3257 219 7388,'-2'-15'683,"-6"0"1,4 11 0,-9-6 224,4 0 1,-1 5-692,3-9 1,4 7 0,-4-8 0,7 1-144,7 2 0,-2-8 0,10 8 0,2-2-1,2-1 1,3 10-1,0-4 1,-1 1-77,1 1 1,0 0-1,0 7 1,-1 0-98,1 0 0,-7 2 0,-3 5 1,-2 8-140,-6 4 0,-1 13 1,-6 4-1,-4 5-165,-7 3 0,-8 7 1,-7 2-1,-8 0-18,-4 0 0,0 3 0,3-10 1,1-7 206,-1-6 0,6-6 0,3-12 391,5-8 1,12-7 0,4-7 403,6-8 1,12-4-1,7-1 1,7 6-36,5 7 1,2 4 0,-4 3 0,2 0-263,-2 0 0,4 0 0,-2 3 0,0 1-415,3 4 0,-8 1 0,5-4 0,-5 5-1201,-2 2 0,0-7 1333,-1 2 0,1 5 0,0 0 0</inkml:trace>
  <inkml:trace contextRef="#ctx0" brushRef="#br0" timeOffset="2012">2756 785 7890,'-24'14'87,"-5"1"1,7-1 753,0 8 1,22-3 0,22-4-1,17-8-298,17-4 0,4-3 0,20 0 0,5 0-414,6 0 1,4-10-1,-42 4 1,0 0 0,3-1-1,0-1-229,0 1 1,-1 0 0,-4 0 0,0-1 0,40-11 0,-6 2-358,-5 2 1,-22 11 0,-7-4 456,-17 6 0,-10 12 0,-2 2 0</inkml:trace>
  <inkml:trace contextRef="#ctx0" brushRef="#br0" timeOffset="2339">2952 1416 7790,'-12'10'982,"5"4"1,4 8 0,3 5-695,0 2 0,0 10 0,0-3 0,3 5-205,4 3 1,-5-8 0,8-2-1,0-3 323,4-4 0,-2-5 0,3-8-218,2-7 1,2-14 0,5-10 0,1-10-142,-4-9 0,6-5 0,-12-5 0,4-2 20,3-3 1,-3 0-1,-2 8 1,-2-1-481,1 0 1,-3 11 0,-1 4 0,0 4-363,0 4 1,-7 6 0,4 3 774,1 2 0,2 3 0,10 7 0</inkml:trace>
  <inkml:trace contextRef="#ctx0" brushRef="#br0" timeOffset="2340">3192 1351 8025,'-10'12'225,"5"-2"197,-9-10 0,9 9 0,-2 8-48,4 10 1,3-3 0,0 8 0,3-3 42,4 0 1,3 9 0,6-1 0,-1 1-97,2-1 0,-5-6 0,3-9 0,1-3 221,4-4 1,2-6 0,-1-13-155,1-11 0,0-2 0,2-22 0,3-4-211,2-6 1,0-9 0,-7 8-1,-1-1-10,1-2 0,-7 7 1,-1-3-1,1 8-661,-3 5 1,7 9 0,-7-2-6015,0 5 6508,-2 12 0,-10 12 0,0 12 0</inkml:trace>
  <inkml:trace contextRef="#ctx0" brushRef="#br0" timeOffset="2992">2473 1351 8106,'-14'43'-22,"1"1"0,1 2 21,0 5 0,7-5 0,-2 7 0,5 0 149,2 5 0,7-5 0,0-2 0,1-7-419,1-8 0,1-4 0,7-13 0,-3-2 271,3-3 0,-7-9 0,0 5 0</inkml:trace>
  <inkml:trace contextRef="#ctx0" brushRef="#br0" timeOffset="2993">2604 1133 8106,'0'34'-77,"0"10"1,0-3 0,0 9 291,0 6 0,0-5 0,0 7 0,0 3-108,0 1 1,0 4 0,0-1 0,0 0-1688,0 1 1580,0-11 0,9 18 0,4-5 0</inkml:trace>
  <inkml:trace contextRef="#ctx0" brushRef="#br0" timeOffset="3675">3910 1198 8041,'8'-29'-10,"-1"0"1,3 0-1,-6 8 1623,4-1-1210,-1 0 0,-7 22 0,0 15 0,0 16 118,0 10 1,0 5-1,0 5 1,0 7-218,0 5 1,0 5-1,0 2 1,0 2-687,0-1 0,0-11 0,0-4 1,0-1-727,0 1 0,0-17 210,0-3 0,7-21 0,0-18-49,-2-16 0,0-13 947,2-11 0,-4-11 0,6-1 0</inkml:trace>
  <inkml:trace contextRef="#ctx0" brushRef="#br0" timeOffset="3676">4063 1090 8041,'22'-8'2,"-1"1"1,-6 2 0,-3 15 0,-2 12 395,-6 12 1,-1 9 0,-3 8-1,0 7-121,0 5 0,0 9 1,-3 3-1,-1 3-169,-4 4 1,1-4-109,7 1 0,-10-8 0,-2 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6:02.870"/>
    </inkml:context>
    <inkml:brush xml:id="br0">
      <inkml:brushProperty name="width" value="0.06" units="cm"/>
      <inkml:brushProperty name="height" value="0.06" units="cm"/>
      <inkml:brushProperty name="color" value="#E71224"/>
    </inkml:brush>
  </inkml:definitions>
  <inkml:trace contextRef="#ctx0" brushRef="#br0">0 196 8259,'22'-7'-143,"2"0"239,5 2 0,0 2 0,12 3 1,10 0 284,9 0 1,3 0-1,17 0 1,5 0-184,7 0 0,0-2 1,-42 0-1,1-1 1,1-1-1,0 1-90,2 1 1,-1-1-1,0-2 1,0 0-1,0 0 1,-2 1-1,0-1 1,0 0 21,1 1 1,0-2-1,45-11 1,-3 5 0,-4-2-171,-3-1 1,0 8 0,-2-5-1,-3 2-6,-2 5 0,0-4 0,4 1 0,-1 4 20,-4 1 1,-8 3 0,-1 0 0,-7 0 11,-5 0 1,-10 10-1,1 4 1,-8 6-13,-5 1 0,-9 1 0,2 2 0,-5 3-74,-2 2 0,-10 10 0,-5-3 0,-5 5 91,-2 3 0,0 9 1,0 5-1,-2 5-30,-5 2 1,-3 3 0,-7 5 0,5 7 31,2 4 0,3 1 1,5-3-1,-3-4 9,-2-3 1,-1 7 0,8-5-1,0 3 96,0 0 1,0-7 0,0 4-1,0 3 3,0 5 0,0-13 0,0 10 0,0-7-170,0-2 1,3 2 0,2-5 0,4 3-193,3-3 1,-4-2 0,6-5 0,3-3 20,2-2 1,-4-2 0,-1 2-1,1-7 111,-3-5 1,7-3 0,-7-2-1,3-2-48,0-3 0,-8-9 1,5 2 412,-2-5 0,-1-4 70,-2-6 0,-7-4 0,0-10 0,-12 0-84,-7 0 1,-10 0 0,-5-3 0,-7-2-83,-12-2 0,-10 0 0,-10 7 0,-9 0-97,-10 0 1,38 0 0,-3 0 0,-7 0-1,0 0 1,-4 0 0,0 0 221,0 0 1,1 0-1,1 0 1,1 0-1,2 1 1,0 0-1,1 1 1,1 1 70,-3 0 0,2 1 1,7 4-1,1-1 0,3-3 1,0-1-1,-41 2-243,5-3 0,7-2 0,5 0 0,8 0-212,11 0 0,17 0 0,10 0 1,5 0-1960,2 0 1,10 3 2077,5 4 0,14-4 0,5 6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5:38.307"/>
    </inkml:context>
    <inkml:brush xml:id="br0">
      <inkml:brushProperty name="width" value="0.08571" units="cm"/>
      <inkml:brushProperty name="height" value="0.08571" units="cm"/>
    </inkml:brush>
  </inkml:definitions>
  <inkml:trace contextRef="#ctx0" brushRef="#br0">0 20 10836,'22'-12'-25,"0"4"1,0 16-1,-1 4 1</inkml:trace>
  <inkml:trace contextRef="#ctx0" brushRef="#br0" timeOffset="1">349 20 9021,'12'0'-2497,"0"0"2497,-5 0 0,5 0 0,10 0 0</inkml:trace>
  <inkml:trace contextRef="#ctx0" brushRef="#br0" timeOffset="2">719 41 8075,'12'10'1816,"-2"-5"0,-8 7-1816,5-2 0,6 7 0,8-5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5:32.958"/>
    </inkml:context>
    <inkml:brush xml:id="br0">
      <inkml:brushProperty name="width" value="0.08571" units="cm"/>
      <inkml:brushProperty name="height" value="0.08571" units="cm"/>
    </inkml:brush>
  </inkml:definitions>
  <inkml:trace contextRef="#ctx0" brushRef="#br0">414 1373 8050,'12'-10'156,"5"5"0,-7-7 229,2 2 1,-7 5-1,2 15 2,-5 12 0,-2 2 1,0 12-1,0 3-154,0 2 0,0 3 1,0-3-1,3-2-216,4-3 0,5-10 0,10 4 1,0-6 66,-1-3 1,1-8 0,0-6 0,0-7-133,0-7 0,-1-6 0,1-11 0,0-2 36,0-3 1,-8-10 0,-2 3-1,-2-6 100,-5-1 1,4 2 0,-1 2-1,-3 5 129,-3 3 1,-2 2-198,0 7 0,0 12 1,0 10-1,0 15 3,0 11 1,0 1-1,0 9 1,0 3 7,0 2 0,10 10 1,4 0-1,8-5-68,7-8 0,-2-6 1,9-13-1,3-4 458,2-8 0,2-7 0,1-7 0,-3-10-129,-5-10 1,3 1 0,-12-11 0,-8-1-320,-9-4 1,-8 6 0,-2 2-1,0 0-242,0 1 1,-10-1-1,-4-3 1,-3 8-1001,2 5 0,-4 2 0,5 3 1269,-6 5 0,-2-6 0,1 8 0</inkml:trace>
  <inkml:trace contextRef="#ctx0" brushRef="#br0" timeOffset="367">22 785 8023,'0'21'10,"-2"1"1,-3 0 0,-2 0 131,2-1 1,2 4 0,3 4-1,0 7 117,0 5 1,0 7 0,0 8-1,0 9-95,0 3 1,10 7 0,2 0 0,3 5-262,-1 10 1,-9-13 0,5 3 0,-3-12-549,0-10 1,3-15-1,-5-14 150,2-5 0,0-14 1,-7-12 494,0-18 0,10-11 0,2-13 0</inkml:trace>
  <inkml:trace contextRef="#ctx0" brushRef="#br0" timeOffset="734">174 697 8023,'13'22'0,"-4"0"153,1 0 1,-8 12 0,6 7 0,-6 10 240,-2 4 0,0 13 0,0 14 0,0 10-280,0-41 1,0 0 0,2 46 0,3-1 0,5-1-903,2-1 0,0-7 383,3-7 0,14-10 1,-5 5-1</inkml:trace>
  <inkml:trace contextRef="#ctx0" brushRef="#br0" timeOffset="984">1655 806 7898,'0'-21'502,"0"8"1,0 16 0,3 19-1,2 14-228,2 12 0,0 8 0,-5 12 1,3 7-205,3 12 0,-1 2 1,-7-38-1,0 0 0,0 1 1,0 0-134,0 1 1,0 0-1,0 47 1,0-8-1,0-10-774,0-10 1,-7-16 0,-1-12-1239,3-13 2075,3-16 0,-8-25 0,-2-14 0</inkml:trace>
  <inkml:trace contextRef="#ctx0" brushRef="#br0" timeOffset="1200">1895 654 7964,'7'22'-268,"0"-1"0,-2 1 523,-2 0 1,4 7 0,0 5 0,-2 5 170,-3 7 1,-2 4 0,0 1 0,0 7-145,0 5 0,0 5 0,0 2 0,0 3-327,0-3 1,0-2 0,0-3 0,-2 0-440,-5 1 0,4-13 1,-4-10 483,5-11 0,2-8 0,0-2 0</inkml:trace>
  <inkml:trace contextRef="#ctx0" brushRef="#br0" timeOffset="2972">2069 305 8048,'29'-21'0,"0"-1"0,-2 0-20,-3 0 0,-2 1 0,-1 1 0,1 3 150,0 3 1,0 7 0,0-6 0,-1 4 142,1 4 0,0 5-347,0 7 1,-10 5 0,-5 10 0,-5 0-70,-2 0 0,-9 7 0,-6 2 0,-4 1 184,-3-1 1,0 5 0,1-7 0,-1-2 152,0-3 0,3-2 0,2-3 0,5-2 1145,2-2-1027,3-10 1,9 4 0,5-11-1,8-3-459,4-2 0,10-3 1,3 5-1,-1-2-426,1 2 1,4 3 572,-7 2 0,10 0 0,-5 0 0</inkml:trace>
  <inkml:trace contextRef="#ctx0" brushRef="#br0" timeOffset="3580">2635 1547 8207,'0'12'809,"10"5"0,4-10 0,6-2-1013,2-3 0,9-2 0,5 0 0,5 0 204,3 0 0,9-9 0,3-4 0</inkml:trace>
  <inkml:trace contextRef="#ctx0" brushRef="#br0" timeOffset="3581">3093 1329 7943,'-32'-7'359,"-4"-1"0,2 1 0,0 7 0,0 0 53,0 0 0,5 0 0,-5 0 0,3 0 212,4 0-624,3 0 0,2 0 0,1 0 0</inkml:trace>
  <inkml:trace contextRef="#ctx0" brushRef="#br0" timeOffset="3582">4029 981 8211,'0'-22'1692,"0"7"-1362,0 1 1,0 19-1,0 4 1,0 15-24,0 13 1,0 4 0,0 2-1,0 1-346,0 0 0,2-3 1,3-3-1,5-4-93,2-2 0,2 4 0,8-9-25,0-8 1,0-7 0,0-12 0,-1-2 101,1-6 0,-3-13 0,-2-16 0,-2-1 186,2 1 1,0-9 0,0 8 0,-5-1-43,-2-2 0,-3 9 1,-7 3-1,2 5-212,5 2 0,-4 13 1,4 9 60,-4 12 0,-6 9 0,-2 9 0,-2 3 53,2 1 1,3 7-1,2-4 1,0 1 120,0-1 0,0-6 0,2-11 0,5-6 296,8-7 0,7-7 0,4-7 0,3-10 90,-2-10 0,4-2 0,-1-12 1,-4-5-442,-2 0 1,-9 0 0,-3 3 0,-2-1-206,-6 1 0,-1-1 1,-3 3-1,0 5-1471,0 7 0,0 5-1325,0 2 2944,0 10 0,-10 2 0,-2 10 0</inkml:trace>
  <inkml:trace contextRef="#ctx0" brushRef="#br0" timeOffset="3583">4726 1002 8016,'14'20'0,"1"-3"238,2-3 0,0-7 0,-3 8 0,-4 2-12,0 2 0,-8 3 1,8 0-1,-3 2-73,0 5 1,0-5 0,-7 8 0,0-3-606,0 0 0,0 7 0,0-7 452,0-2 0,0-3 0,0-2 0</inkml:trace>
  <inkml:trace contextRef="#ctx0" brushRef="#br0" timeOffset="3584">4965 501 7303,'24'-21'0,"3"1"-193,2 6 0,0-6 0,-7 8 983,0 0 0,-1 3 0,1 9-113,0 0 1,0 0-544,0 0 1,-10 9-1,-5 6 1,-5 4-220,-2 3 1,-2 0 0,-5-1 0,-8 4 120,-4 4 1,-1-5 0,4 5 0,1-7-197,-2-8 1,5 6 200,-3-6 0,11-2-27,-4 3 0,16-10 0,6 2 0,5-5-283,3-2 1,7 0 0,3 0 0,2 0 268,4 0 0,3 0 0,3 0 0</inkml:trace>
  <inkml:trace contextRef="#ctx0" brushRef="#br0" timeOffset="3585">5575 1089 7702,'22'13'-241,"0"-6"0,-1 2 0,1-1 0,0-3 695,0-3 0,-1-2 0,1-2-454,0-6 0,9-4 0,3-10 0</inkml:trace>
  <inkml:trace contextRef="#ctx0" brushRef="#br0" timeOffset="3852">5793 741 8095,'-15'22'-5,"1"0"1,-1-1 55,3 1 1,-5 0 0,8 2-1,-1 5 14,0 7 0,3-2 0,7 3 0,0 1-3,0 3 1,2 3-63,6 0 0,4-1 0,9 1 0</inkml:trace>
  <inkml:trace contextRef="#ctx0" brushRef="#br0" timeOffset="3853">6490 741 9188,'0'-22'305,"0"13"1,0 9 0,0 12-50,0 7 0,0 12 0,0 6 1,0 1-234,0-1 0,9 4 0,3-5 0,3 5-334,-1 3 0,1-10 0,7-5 1,0-5 43,-1-2 0,-6-10 1,-1-5-1,3-4 190,3-3 0,1-13 0,-1-8 0,-3-13 233,-3-7 0,-7-3 0,6 1 1,-4-3 368,-4-5 0,-2 12 0,-3-2 1,0 5 46,0 2 0,0 14-623,0-1 0,0 16 0,0 5 1,0 14-9,0 13 1,-3 0 0,-2 9-1,-2 3 29,2 2 1,3-5 0,2 0-1,0 1 131,0-4 0,7-8 0,3-13 0,4-3 337,10-4 0,-2-2 0,7-8 0,-5-7 27,-2-10 1,0-14-1,0 2 1,-3-3-537,-4 1 0,2 2 0,-10-2 0,0 5-400,3-1 1,-8 8-1,5-5 1,-4 5-1776,-3 2 1,2 10 2245,6 5 0,-6 4 0,8 3 0</inkml:trace>
  <inkml:trace contextRef="#ctx0" brushRef="#br0" timeOffset="4070">7121 785 8050,'15'0'597,"-1"0"0,1 0-250,6 0 1,1 0 0,0 0 95,0 0 1,0 0-261,-1 0 0,-9 2 0,-2 5 1,-3 8-87,1 4 1,-4 3 0,-8 0 0,-6 2-295,-2 5 1,-3-3 0,-6 8 0,1-2-464,6-6 1,4-1-1,10-4-977,0 1 1637,10-10 0,11-12 0,13-12 0</inkml:trace>
  <inkml:trace contextRef="#ctx0" brushRef="#br0" timeOffset="4317">7404 131 8050,'-19'-22'-8,"2"3"1,5 2 131,2 3 1,5 2 63,13-3 1,11 3-1,10 7 1,0-2 27,2 2 0,1 3 0,7 2 0,-3 2-39,3 5 1,-5-4 0,-1 6 0,-1 1-154,-6 5 1,-1 4 0,-6 3 0,-4-1-57,-8 1 1,-5 2 0,-4 5 0,-8 5 181,-12 0 1,-7 7 0,-9-7 0,4 0 404,2-5 0,3-5 1,7-2 268,1 0-760,-1 0 1,19-10-1,13-5 1,12-5-932,7-2 0,12 0 0,0 0 867,8 0 0,1 0 0,-6 0 0</inkml:trace>
  <inkml:trace contextRef="#ctx0" brushRef="#br0" timeOffset="4600">8297 937 7943,'-22'10'1462,"1"-8"0,11 15-1413,10-10 0,10 1 0,11-8 1,1 0 143,0 0 0,0 0 0,-3-3 0,-2-2-1346,-3-2 0,1-8 1,4 6-1,-4-3 1153,-8-5 0,3-3 0,-3-1 0,10-11 0,-5-2 0</inkml:trace>
  <inkml:trace contextRef="#ctx0" brushRef="#br0" timeOffset="5193">8428 523 6769,'-22'0'111,"7"3"0,3 4 0,0 7 275,0 6 0,7 4 0,-4 5 0,1 7-21,1 5 1,0 3 0,7 0 0,0-1-175,0 1 0,7 2 1,3 2-1,-1 3-331,1-3 1,5-9 0,-8-5 0,0-3-1057,3-4 1,-8-10 1195,6-3 0,4-19 0,0 3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5:23.728"/>
    </inkml:context>
    <inkml:brush xml:id="br0">
      <inkml:brushProperty name="width" value="0.08571" units="cm"/>
      <inkml:brushProperty name="height" value="0.08571" units="cm"/>
    </inkml:brush>
  </inkml:definitions>
  <inkml:trace contextRef="#ctx0" brushRef="#br0">676 1525 8237,'-22'0'222,"0"0"1,10 2 0,5 8-1,5 9 613,2 8 1,0 14-1,0 0 1,0 8-345,0-1 0,2 5 0,5-2 0,8-3-546,4-2 0,3-4 0,0-6 1,0-7-10,-1-5 0,1-12 0,0-5 0,0-4 20,-1-3 0,-1-12 0,-3-10 1,-5-12 22,-2-7 1,4-5 0,-7-2-1,1-6 95,1-1 1,-6 9-1,4 0 1,-5 10 506,-2 4-529,0 3 0,0 22 0,3 12 0,2 16 163,2 11 0,7 4 1,-4 8-1,2-1-77,5 1 0,5-1 0,4 1 0,6-3-268,2-5 0,-5-4 0,7-13 0,3-4 285,2-8 0,3-17 0,-3-12 0,-3-14 263,-1-12 0,-11-8 0,3-9 1,-7-1-312,-7 1 1,2 2 0,-10 3 0,-2 4-416,-3 3 1,-9 2 0,-3 10 0,-2 5-1694,-5 7 0,-2 7-1463,-3 7 3464,0 6 0,0 9 0,1 0 0</inkml:trace>
  <inkml:trace contextRef="#ctx0" brushRef="#br0" timeOffset="398">1 1285 7990,'0'22'14,"0"0"0,0 2 0,0 5 453,0 7 1,0 15-1,0 10 1,0 9-175,0 10 0,0 4 0,2 4 0,3-4-272,2-4 1,8 0-1,-5-12 1,-1-10-690,1-10 1,0-2-1,-3-19-179,7-8 1,-4-9 846,-3-17 0,6-6 0,-1-8 0</inkml:trace>
  <inkml:trace contextRef="#ctx0" brushRef="#br0" timeOffset="581">175 1089 8070,'0'44'72,"0"7"0,0 2 0,0 3 64,0 4 0,0 5 0,0 10 1,3 10-3,4 7 1,-6-40-1,0 0 1,9 47-1,-3 1-1729,0-6 1151,10-5 0,-5-11 1,10-3-1</inkml:trace>
  <inkml:trace contextRef="#ctx0" brushRef="#br0" timeOffset="1049">1852 981 7462,'0'-22'-453,"0"7"1,0 1 1902,0-3-1173,0 7 1,0 20 0,0 19-1,0 12 107,0 10 1,0 12 0,0 12 0,2 4-174,6 11 0,-6 7 0,2-43 0,-1 1 0,0-2 0,-1 0-387,2-2 0,-1 0 0,-1 1 0,-1 0 0,6 42 0,-2-7-69,2-12 1,-4-14 0,4-25-1,-2-7-895,2-5 1,-2-14 1139,9-10 0,-9-29 0,5-17 0</inkml:trace>
  <inkml:trace contextRef="#ctx0" brushRef="#br0" timeOffset="1248">2135 1089 8038,'0'22'16,"2"2"0,3 3 0,3 4 159,-4 3 0,1 10 1,0 9-1,2 5 154,-2 10 0,5 7 0,-3 14 1,0 3-178,3 3 1,-8-1-1,8-9 1,-3-8-560,1-11 1,1-6-1,-4-14 1,5-7-369,2-5 1,-7-13 774,2-6 0,5-1 0,0 8 0</inkml:trace>
  <inkml:trace contextRef="#ctx0" brushRef="#br0" timeOffset="1414">2592 2156 7738,'15'0'-894,"-1"0"427,3 0 467,3 0 0,11 10 0,3 2 0</inkml:trace>
  <inkml:trace contextRef="#ctx0" brushRef="#br0" timeOffset="1564">2897 1852 8018,'-43'9'159,"-1"-6"1,1 6 0,1-1-288,6-1 0,5 0 0,9-4 128,0 4 0,0-5 0,1 8 0</inkml:trace>
  <inkml:trace contextRef="#ctx0" brushRef="#br0" timeOffset="2264">4204 1307 8246,'0'-12'1591,"0"19"1,0 18-1339,0 6 1,2 5 0,3 8 0,5-1-255,2 1 0,-5 2 1,8 2-1,-1 3-250,-2-3 0,5-9 0,-10-5 0,1-5 54,1-10 1,-4-6 0,7-16-1,0-4 268,0-8 1,-4-14-1,4-9 1,0-8 163,0-5 0,-7-7 0,5 5 0,-3 2-44,0 5 0,0-3 0,-4 15 1,2 1-52,2 4 0,3 16 0,-3 13 0,-5 13 0,5 16 0,-2 4-10,3 1 0,1 7 0,8-4 1,-2 1-35,2-1 1,2-6-1,3-11 1,0-6 53,-1-7 0,4-7 0,1-9 0,3-11 142,-2-6 0,-3-15 0,-5-1 0,-2-6-261,-2 0 0,-10-6 0,2 4 0,-5 1-819,-2 3 1,0 5 0,0 2-979,0 3 1,-9 12-460,-6 2 2225,5 10 0,-9 31 0,7 6 0</inkml:trace>
  <inkml:trace contextRef="#ctx0" brushRef="#br0" timeOffset="3988">5075 1416 8092,'0'12'814,"2"-2"0,3-8 0,2 5-299,-2 8 0,-2 14 0,-3 7 0,2 5-218,5 3 0,-4 7 0,6 0 1,-1-1-342,-1 4 0,3-11 1,-6 3-1,6-9-1208,2-6 0,-7-9 1252,2-8 0,5-9 0,1 5 0</inkml:trace>
  <inkml:trace contextRef="#ctx0" brushRef="#br0" timeOffset="4610">5162 872 8092,'0'-22'254,"0"0"0,2 8 0,3-1 1,2-2 23,-2-2 1,5 4 0,0 3 0,2 0 226,5 0 1,2 5-1,3-5-236,0 2 1,-1 3 0,1 7-153,0 0 1,-3 2 0,-4 5-1,-5 10 46,-1 10 1,-6-1 0,1 11 0,-6-1 27,-5-2 0,-10 7 0,2-7 0,-2 2-40,3 1 1,-6-4 0,8 6 0,-2-5-119,-1-3 1,8 6 0,-5-6 0,2 1-24,5-1 0,3-2-168,2-7 0,10-10 1,7-5-1,9-4-607,11-3 0,-4-8 0,4-1 0,1-3 765,4-5 0,1-3 0,1-1 0</inkml:trace>
  <inkml:trace contextRef="#ctx0" brushRef="#br0" timeOffset="4611">5663 1568 8048,'10'13'232,"-6"6"0,11-7 148,2 0 1,2-2 0,3-8 0,0 3-529,-1 2 0,9 1 0,-1-11 0,0-4 148,2-8 0,3-4 0,9-3 0</inkml:trace>
  <inkml:trace contextRef="#ctx0" brushRef="#br0" timeOffset="4612">5859 1264 7327,'-10'31'0,"-4"5"-85,-6 5 1,8 3 0,5 2 0,4 2 610,3 3 0,0 10 0,3-3 0,4 2-526,8-2 0,4 5 0,3-7 0</inkml:trace>
  <inkml:trace contextRef="#ctx0" brushRef="#br0" timeOffset="4613">6599 1176 7970,'0'-14'-1188,"0"-1"1688,0-1 0,0 8 0,0 8 225,0 12 1,0 15 0,0 4 0,0 3-595,0 5 0,0 9 0,3 3 0,1-5-177,4-7 1,9 0 0,-3-10 0,6 0-166,1 2 1,1-16 0,-3 2 0,-2-8 72,-2-1 1,-8-4 0,5-13 0,-2-11 211,-5-6 0,-3-11 1,-2 6-1,0-3 115,0-5 0,0 1 0,0-1 0,0 5-81,0 3 1,0 2-117,0 7 0,0 12 1,0 10-1,0 15 147,0 11 1,0 3-1,0 12 1,0 5-132,0 0 0,3 0 0,1-5 1,6-4 465,2-8 0,3-7 1,7-8 53,-1-7 1,-6-9-1,-1-10 1,1-15-294,-3-11 1,7-4 0,-7-13 0,1-1-325,-6 0 0,2 8 0,-1-5 1,-1 2-604,3 0 0,-8 0 1,5 8-1,-2 2-1835,2 4 0,-2 8 2527,10 15 0,-1 4 0,8 10 0</inkml:trace>
  <inkml:trace contextRef="#ctx0" brushRef="#br0" timeOffset="4614">7122 1285 7416,'22'0'-599,"-1"0"1,1 0 1212,0 0 1,0 0 0,0 0 113,-1 0 1,1 0 1087,0 0-1165,0 0 1,-3 10 0,-5 5-334,-6 4 1,-6 5-1,-4 3 1,-6 4-140,-6 3 0,-5 2 0,-3 8 1,0 2-203,0 5 0,3-5 0,2 2 0,5-9-455,2-10 0,3-5 0,9-5-321,6-4 0,11-18 0,15-18 0,5-16 799,7-11 0,12-17 0,-3-13 0</inkml:trace>
  <inkml:trace contextRef="#ctx0" brushRef="#br0" timeOffset="4875">7427 501 8004,'21'-2'1079,"1"-3"-802,0-2 1,7 0 0,0 7 0,-2 0-104,-3 0 1,-2 2 0,-3 5 0,-2 8-88,-2 4 0,-11 3 1,4 2-1,-6 5-140,-2 7 0,0-2 1,0 0-1,0-2 252,0-6 1,-2 1-1,-3 0 101,-2 2 0,-1 0-671,8-8 0,10-1 1,7-6-1041,9-6 1411,-1-6 0,16 8 0,-7 2 0</inkml:trace>
  <inkml:trace contextRef="#ctx0" brushRef="#br0" timeOffset="4876">7993 1285 7970,'10'12'74,"4"-4"1,5 1 0,3-1 66,0-3 1,0-3-142,0-2 0,-1-10 0,1-2 0</inkml:trace>
  <inkml:trace contextRef="#ctx0" brushRef="#br0" timeOffset="4877">8211 937 7970,'-12'22'-424,"-1"2"0,9 3 0,-6 4 1043,-2 3 0,7 2 0,-5 10 0,3 3-294,0 1 1,0 11-1,7-3 1,0 5-307,0 2 1,0 0 0,0-2-20,0-5 0,0 5 0,0-7 0</inkml:trace>
  <inkml:trace contextRef="#ctx0" brushRef="#br0" timeOffset="5097">9016 1460 8075,'22'0'619,"-7"0"0,-3 2 808,-3 5 0,8-4-1710,-2 4 1,4-5 0,3-2 282,0 0 0,0-9 0,-1-3 0</inkml:trace>
  <inkml:trace contextRef="#ctx0" brushRef="#br0" timeOffset="5435">9517 1372 8074,'-14'0'285,"-1"0"-539,10 0 254,5 0 0,22 0 0,12 0 0</inkml:trace>
  <inkml:trace contextRef="#ctx0" brushRef="#br0" timeOffset="5436">10192 1285 11443,'15'-12'-2699,"-1"5"2699,-9 5 0,15 2 0,-8 0 0</inkml:trace>
  <inkml:trace contextRef="#ctx0" brushRef="#br0" timeOffset="8001">3398 719 8076,'12'36'0,"-5"3"0,-4 5-238,-3 4 0,0 13 1,0-1-1,0 13 738,0 14 0,0 10 0,0-43 0,0 0 0,1 2 0,0 0-268,3 2 1,0 0 0,-3 1 0,0 0 0,3 4 0,2 0 0,-3-3 0,1-1-165,-1-3 1,1-1 0,1-3 0,0-2 0,0 30 0,4-8-109,3-4 1,-4-15 0,4-9-89,-3-13 1,1-16 0,-5-10 234,2-10 0,1-10 0,-8-14 1,0-10 93,0-9 0,2-10 1,3-12-1,4-8-152,4-6 1,-6-1-1,-1 34 1,0-2 0,0-2-1,0-1-124,0-4 1,0-1 0,1-2-1,1 0 1,1 0 0,1 0 0,-1 0-1,-1 0-287,-1-3 0,0-1 0,3-1 0,2-2 0,2-2 0,1-1 0,-1 5 0,-1 1 99,-1 3 1,0 2-1,-2 7 1,-1 3 0,8-35-1,-5 17 132,-2 17 0,-3 12 0,-4 21-372,4 6-451,-5-6 954,8 8 0,0-9 0,2-1 0</inkml:trace>
  <inkml:trace contextRef="#ctx0" brushRef="#br0" timeOffset="8784">3899 284 8065,'-22'0'779,"10"0"0,5 0 0,16 0-496,13 0 1,12 0 0,19 0 0,15 0-233,17 0 0,-36 0 0,3 0 0,10 0 0,2 0 0,9 0 1,2 0-137,8 0 1,3 0 0,10-3 0,2-2 0,-28 2 0,1 0 0,1 0 0,1-1-1,2 1 1,-1 0-124,3 0 0,1 0 0,0-1 0,1 0 1,1-2-1,0 2 0,3 0 0,0 1 0,0 0 1,3-1-1,-1 1 0,1-2 313,0 0 0,0-1 0,1 0 0,1 0 0,1 1 0,0-1 0,-4 0 1,-1 1-1,1-1 0,1 1 0,0 1 0,1-1 29,0-1 1,0 1 0,0-1 0,1 0 0,0 1 0,0-1 0,-3 0 0,0 0 0,-1 1 0,-4 0 0,0 0 0,-1 0-50,-1 0 0,0-1 0,-1 0 1,-4 2-1,1 0 0,-1 0 0,3 0 1,0-1-1,-1 0 0,-1 0 0,0 0 1,-1 0-73,-3 1 0,1 0 0,-2 0 0,29-1 0,-2 1 0,-14 3 0,-2 2 1,-2-1-1,-1 0-336,-5-1 1,-2 2 0,-3-1-1,-3 2 323,-5 2 0,-2-1 0,-1-3 0,-3 0 0,32 10 0,-8 2 0,-2 0 0</inkml:trace>
  <inkml:trace contextRef="#ctx0" brushRef="#br0" timeOffset="8785">12065 1590 8392,'15'-2'1591,"-1"-3"-1248,3-2 1,12-1-1,10 6 1,12-3-141,14-2 0,3-8 0,9 6 0,-2-1-516,-5 0 0,-12-4 1,-7 7-1,-7 2-1271,-8 2 1584,-5 3 0,-9-9 0,0-3 0</inkml:trace>
  <inkml:trace contextRef="#ctx0" brushRef="#br0" timeOffset="8786">12174 1285 8196,'-22'0'391,"0"0"-54,1 0 1,13-7 0,16 0 0,18 2-137,13 3 1,7-6-1,5-1 1,7-1 38,5 0 0,12-7 0,2 3 0,1-3-1353,-6 2 0,-4-2 1113,-3 10 0,1-10 0,-1 5 0</inkml:trace>
  <inkml:trace contextRef="#ctx0" brushRef="#br0" timeOffset="9014">12871 1220 7172,'-22'0'-300,"8"0"0,-1 0 861,-2 0 1,5 0 0,-3 0-590,-1 0 0,3 0 0,1-2 52,3-6 1,1 4 108,8-11 1,0 8-245,0-8 1,0 1 0,3-6 64,4 6 1,-2-3-1,7 7-104,-2-2 1,7 5-259,-3-8 0,5 11 35,3-4 1,-7 6 372,-1 2 0,-9 0-228,5 0 781,-10 0 117,0 0-397,0-10 1,0 5 121,0-9 0,0 7 367,0-8-307,0 1 0,0-1 130,0 0 1,0 13-293,0 2 1,0 2 0,0 13-1,0 2-193,0 2 1,2 3 0,3 2-1,2 3-222,-2 2 0,0 7 0,0-4 1,2 2-414,-2 4 0,-3-4 0,-2 0-131,0-3 1,0-2 448,0-7 1,0-12 0,0-10 174,0-12 1,-7-17 0,0-7 0,2-6 216,3-1 0,2-3 1,0-5-1,0-7 11,0-5 1,0-5 0,0-2 0,0-5-161,0-2 0,0 9 1,2 3-1,3 11 65,2 8 0,8 20 0,-6 6 1,3 11-64,5 11 0,-5 18 0,3 16 1,4 10 5,8 12 1,-3 0 0,8 17 0,-1-2-44,5-1 1,1 13 0,1-3 0,6 5-110,2-2 0,-5-15 0,10-5 0,-3-11 153,3-8 1,-5-13-1,5-4 1,-8-7 135,-6-7 1,-8-3 107,-15-5 1,-16 3 0,-20 7 0,-12 0 70,-7 7 1,-12 5 0,-5 10-1,-8-3-112,-6 3 0,11 2 0,-2 0 1,8-5-376,6-7 0,13 0 1,9-5-1,10-4-1413,10-1 1,10-9 1549,11-3 0,20-4 0,22-3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5:52.515"/>
    </inkml:context>
    <inkml:brush xml:id="br0">
      <inkml:brushProperty name="width" value="0.08571" units="cm"/>
      <inkml:brushProperty name="height" value="0.08571" units="cm"/>
    </inkml:brush>
  </inkml:definitions>
  <inkml:trace contextRef="#ctx0" brushRef="#br0">0 153 8936,'0'-12'742,"0"2"1,10 10 0,4 0 0,6 0-584,2 0 0,2 0 0,2 0 0,6-2-84,2-6 0,2 6 0,10-5 0,2 4-125,3 3 1,2-7 0,-4 0-1,2 2 60,-3 3 0,5-1 1,-2-2-1,-3-2 54,-2 2 0,-2 0 1,0 1-1,-1-4 21,1 3 1,-8 3 0,0 2 0,1-2 24,-4-6 1,6 6 0,-10-5 0,-2 4-44,-3 3 0,-2 0 0,0 0 0,-1 0-59,1 0 1,0 3 0,0 1-1,-1 4-5,1-3 0,2-3 0,3-2 1,2 0-22,-2 0 0,-3 0 1,0 0-1,3 0-10,2 0 1,2 0 0,-4 0 0,2 0-14,-3 0 0,6 0 1,-1 0-1,1 0-9,-1 0 1,1 0-1,-6 0 1,6 0 37,2 0 1,-8 0-1,3 0 1,-2 0 2,2 0 1,-2 0-1,6 0 1,-1 0-17,-6 0 1,1 0 0,0 0 0,2 0 28,-3 0 0,1 0 0,0 0 1,2 0 11,-3 0 1,6 7-1,-3 1 1,-3-4-17,-1-1 0,-1-3 1,2 0-1,3 0-2,-2 0 1,4 0-1,-1 0 1,-1 0-4,2 0 0,0 0 1,8 0-1,-5-3 9,-3-4 0,6 5 0,-6-6 0,3 4 8,5-4 1,-5 6 0,0-5 0,-1 4 28,1 3 0,0 0 0,2 0 0,-4 0-12,-1 0 1,-4 0 0,9 0 0,1 0-17,-4 0 0,6 0 0,-7 0 0,2-2-13,4-5 0,1 4 1,0-4-1,-5 4 1,-3 3 1,8 0-1,-3 0 1,3 0 11,-3 0 0,5 0 0,-5 0 1,3 0-13,-3 0 1,6 0 0,-9 0 0,4 0-6,-1 0 0,-7 0 0,7 0 0,1 0 14,-3 0 0,4 8 0,-6-1 0,2-2 25,4-3 1,1-2 0,0 0 0,-3 0-18,3 0 1,-5 0 0,2 0 0,3 0 4,2 0 0,-5 0 1,0 0-1,1 0 16,-4 0 1,9 0-1,-8 0 1,2 0-12,0 0 1,-2 0 0,5 0 0,-3 0 4,3 0 1,-1 0 0,1 0 0,-5 0-55,-3 0 1,8 0 0,-3 0 0,3 0-4,-3 0 1,3 0-1,-7 0 1,2 0 16,4 0 0,1 0 1,0 0-1,-5 0 17,-3 0 1,8 0 0,-5 0 0,2 0 14,0 0 0,-7 0 1,7 0-1,1 0-21,-3 0 1,4 0 0,-6 0 0,-1 0-10,1 0 1,6 0 0,-4 0 0,3 0 13,-1 0 0,-7 0 1,5 0-1,0 0 40,0 0 1,-8 0 0,6 0 0,-3 0-31,0 0 0,9 0 0,-4 0 0,3 0-34,-1 0 0,-7 0 1,5 0-1,0 0 8,0 0 1,-8 0 0,6 0 0,-3 0-4,0 0 1,7 0 0,-7 0 0,-2 3 4,-3 4 1,0-5 0,3 6 0,2-6 8,-3-2 0,-2 0 0,-2 0 0,2 0-3,5 0 1,-4 0 0,4 0 0,-3 0-20,3 0 1,-4 0 0,4 0-1,-3 0 19,3 0 1,-5 0-1,5 0 1,-2 0 27,2 0 0,-2 0 0,7 0 0,-3 0 1,-4 0 0,-1 0 0,1 0 0,2 0-2,-2 0 1,-3 0 0,-2 0 0,-1 0 44,1 0 0,7 0 0,0 0 1,-2 0 103,-3 0 1,-2 0 0,2 2 0,3 3-153,2 3 0,0-1 1,-8-7-1,1 0-223,0 0 0,7 2 1,0 3-2561,-2 2 660,-13 1 2098,-4 1 0,-10 3 0,0 10 0</inkml:trace>
  <inkml:trace contextRef="#ctx0" brushRef="#br0" timeOffset="392">6533 872 8124,'0'-22'-9,"0"0"1,0 0 0,0 0 143,0 1 1,0 6-1,0 1 473,0-3-327,0 7 1,3 3-1,1 14 1,4 7 169,-3 6 1,-3 11 0,-2 6 0,0 4-60,0 2 0,7 11 0,0 4 1,-2 4-179,-2 4 0,4-3 0,0-3 0,1-4-170,1-3 0,1 5 0,7-9 0,-3-8 33,3-10 1,3-9 0,1-8-55,1-6 1,-7-16-1,-1-6 1,1-8 52,-3-7 0,0-2 0,-7-8 0,2 3 24,-2-3 0,5 0 0,-3 1 0,-2 1-111,-3-1 1,-2-4 0,0-1 0,0-1-291,0 1 1,0-1 0,0 3-1,0 5-236,0 7 0,0 5 1,0 2 188,0 0 0,2 10 0,3 7 0,3 10 164,-4 9 1,-1 8-1,-3 7 1,0 10 200,0 9 1,0 1 0,0 6 0,0 1 470,0 0 1,0-8-1,0 3 1,0-5-253,0-3 0,7-2 0,3-4 0,2-11 242,5-9 1,2-7 0,3-12-65,0-6 1,-1-13 0,1-16-1,0-4-9,0-2 0,-3-11 1,-2-1-1,-5-3-147,-2 0 0,4 7 0,-6-5 1,-3 0-502,-3 1 0,-2-1 0,0-2 0,0 7-1025,0 5 1,0 3 0,0 2-1191,0 4 1203,0 16 1255,0 30 0,-10 15 0,-2 20 0</inkml:trace>
  <inkml:trace contextRef="#ctx0" brushRef="#br0" timeOffset="979">7252 1329 8040,'0'14'41,"0"1"71,0 2 1,0 2 0,0 3-1,0 0-33,0-1 1,0 4-1,0 1 1,0 6 60,0 2 0,0-8 0,2 3 1,3-5 356,2-2 0,1 0 337,-8 0-826,0-10 0,0-12 0,0-17 1,0-7-33,0-5 0,0-3 0,0 6 0,2-6-252,5-2 0,-2 5 0,10-5 255,2 3 1,2 4-1,3 10 271,-1 3 0,1 9 0,0 0 0,-3 10-208,-4 10 0,2 4 0,-7 3 0,-1-1-228,1 1 0,-3 7 0,-4 0 0,1-2 186,4-3 0,-1-2 0,-7 0 0</inkml:trace>
  <inkml:trace contextRef="#ctx0" brushRef="#br0" timeOffset="1309">7535 480 9674,'0'-22'853,"2"0"0,6 0-478,6 0 0,5 8 0,3 2 0,0 2-96,0 5 1,2 3 0,3 2-330,2 0 1,0 0 0,-8 2-287,1 6 1,-10 4-1,-4 9 1,-6 4 68,-2 4 0,0-3 1,-2 11-1,-6 1-93,-6 3 0,-6 1 1,-1-4-1,-1-1 183,0 1 1,8-6-1,1-3 1,4-5 800,4-2 0,3-8-326,2 1 0,2-10 0,8 2 0,9-5-237,8-2 1,4-9-1,-2-6 1,5-2-513,0 3 451,7-6 0,-17 8 0,8-10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6:05.621"/>
    </inkml:context>
    <inkml:brush xml:id="br0">
      <inkml:brushProperty name="width" value="0.08571" units="cm"/>
      <inkml:brushProperty name="height" value="0.08571" units="cm"/>
    </inkml:brush>
  </inkml:definitions>
  <inkml:trace contextRef="#ctx0" brushRef="#br0">44 1002 8074,'-15'20'2328,"1"-6"-1924,9 5 1,-5-19 0,10 0-319,0-12 1,3-14-1,1-6 1,6-2-4,2-4 1,3-11 0,7-4 0,-1-3-297,1-4 0,0-3 0,0 0 0,-1 5 101,1 7 1,0 15 0,0 7-1,-1 7 210,1 8 0,-7 4 0,-3 15 0,0 7 162,0 10 1,-7 14 0,5 3 0,-3 7-109,0 4 1,0 1 0,-7-7 0,0-1-198,0 1 0,0-3 1,0-2-1,0-5-128,0-3 1,0-2 0,0-7 158,0 0 0,-2-10 0,-3-7 1,-5-10 0,-2-10 0,7-6 0,-2-11 0,5-9-8,2-7 1,0-11 0,2 6 0,5 0 15,8 0 1,4 2 0,3 10 0,0 5 86,0 6 1,-1 9 0,1 6 0,0 8 77,0 5 1,0 11 0,-1 8 0,1 7 65,0 5 0,-8 10 1,-1-3-1,-1 6-122,0 1 1,-5-7-1,5-2 1,-2 0-278,-5 0 1,-3 0 0,-2 2 11,0-7 1,-2-7 0,-3-5 0,-5-5 150,-2-2 0,5-5 0,-5-15 1,2-10 17,5-6 0,-5-13 1,3 3-1,2-5-62,3-3 0,4 1 0,3 1 0,5 4-22,2 1 0,-5 11 0,8-1 74,2 10 1,2 8-1,3 9 1,0 2-178,-1 5 1,1 8 0,0 11 0,0 6-416,-1 2 1,-6 0 0,-3 4 0,0-4-802,0-2 0,-7-3 1395,2-8 0,5 11 0,1 2 0</inkml:trace>
  <inkml:trace contextRef="#ctx0" brushRef="#br0" timeOffset="158">958 589 7592,'15'-20'-70,"-1"6"1,-6-3 0,6 12 667,3 7 1,-5 8 0,3 12 0,-1 2-243,-2 5 0,8 5 0,-6 9 0,3 1-440,-2-1 1,4 1 0,-4-3-1,1-2 84,-1-3 0,4 10 0,-7 10 0</inkml:trace>
  <inkml:trace contextRef="#ctx0" brushRef="#br0" timeOffset="159">1133 305 8062,'-10'-31'0,"0"0"0,-7-6 0,5 8 203,2 5 0,3-5 0,7 0 0,3 2-1446,4 3 1243,-5 12 0,18-7 0,-8 7 0</inkml:trace>
  <inkml:trace contextRef="#ctx0" brushRef="#br0" timeOffset="350">1416 567 8062,'14'43'-1,"-2"1"1,0-3 235,0-5 0,-7-4 0,3-11 444,-6 1 1,-2 0-213,0 0 1,0-12-241,0-10 0,0-13 0,0-13 0,0-3-445,0 2 0,0-7 0,0-2 1,0-3 22,0 3 0,0 5 0,2 9 0,3 0 204,2 0 0,10 3 1,-2 4 437,4 8 0,3 5 0,0 2 0,0 2-491,-1 5 1,1 5-1,0 13 1,0 1-590,0 3 1,-1 10 0,1-5 632,0 0 0,0 7 0,-1-7 0</inkml:trace>
  <inkml:trace contextRef="#ctx0" brushRef="#br0" timeOffset="611">1916 458 8056,'0'14'148,"3"1"0,2 2 212,2 2 1,10 3-1,-5 2 1,3 5 32,-1 7 1,1 13 0,6 2 0,1-3-667,0-2 0,-3-2 0,-2-1 0,-5 1 273,-2-1 0,7-9 0,-5-2 0</inkml:trace>
  <inkml:trace contextRef="#ctx0" brushRef="#br0" timeOffset="4169">2025 414 7728,'0'-34'0,"0"5"-3,0 5 0,0 2 1,0 1 1639,0-1-1637,0 0 0,0 0 0,0 1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6:01.546"/>
    </inkml:context>
    <inkml:brush xml:id="br0">
      <inkml:brushProperty name="width" value="0.08571" units="cm"/>
      <inkml:brushProperty name="height" value="0.08571" units="cm"/>
    </inkml:brush>
  </inkml:definitions>
  <inkml:trace contextRef="#ctx0" brushRef="#br0">1 337 7242,'7'-22'99,"0"0"0,0 7 7,-7 1-53,0 9 577,0-5-319,0 10 1,0 3-1,0 4 1,0 8 57,0 4 1,0 5-1,0 5 1,0 7-73,0 6 0,0 4 0,0 2 0,3 5-219,4 3 1,-2 0 0,7 2 0,0-8-51,0-4 1,3-12-1,6-7 1,1-8 427,0-4 1,2-13 0,3-4-219,2-18 1,0-11-1,-7-13 1,-1 1-98,1-1 1,0-7 0,0 1 0,-3-1-578,-4-2 1,4 7-1,-7-5 1,3 5-362,-1 2 1,-9 8-1,5 2 1,-3 3-962,0 4 1,0 3 1757,-7 2 0,0-9 0,0-3 0</inkml:trace>
  <inkml:trace contextRef="#ctx0" brushRef="#br0" timeOffset="2521">284 293 8191,'-8'36'-94,"-1"1"1,-1-1 324,0-2 0,3 7 0,7-5 0,3 8 266,4 6 0,2-4 1,8 5-1,-2-5-303,2-2 0,9-1 1,4 1-1,-1-5 22,2-10 1,-7-3 0,5-18-1,-5-4 203,-2-1 0,0-15 1,0-10-1,0-12-58,-1-7 1,1-12 0,-3-5 0,-2-5-210,-2-3 1,-3 1-1,5 0 1,-5-3-406,-2-5 1,-3 13-1,-7-3 1,0 7-827,0 8 1,0 2 0,0 5-845,0 5 0,0 16 1034,0 20 1,0 20 888,0 16 0,-10 5 0,-2 3 0</inkml:trace>
  <inkml:trace contextRef="#ctx0" brushRef="#br0" timeOffset="2522">893 663 8569,'0'22'508,"8"0"0,-1-1 0,0 1-385,3 0 0,-5 0 1,7 0-1,0-1-371,0 1 1,-5 0 0,5 0 247,-2-1 0,17 1 0,-3 0 0</inkml:trace>
  <inkml:trace contextRef="#ctx0" brushRef="#br0" timeOffset="2523">1002 685 6106,'22'0'0,"0"0"0</inkml:trace>
  <inkml:trace contextRef="#ctx0" brushRef="#br0" timeOffset="2524">981 707 8165,'-8'14'-649,"-1"-2"655,-4-2 1141,9-3 173,-6-7 230,10 0-598,0 0-176,0 10-409,0-8 0,10 8-191,4-10 0,6 0 0,1 0-94,1 0 0,0 0 1,0-2-1,-1-3-72,1-2 0,0-10 1,0 4-1,-3-1 15,-4-1 0,4 1 1,-7-8-1,3 0 73,-1 1 0,-9-1 1,5 0-1,-3 0-28,0 0 0,0 1 0,-7-1 0,-2 0-56,-5 0 1,-5 3-1,-10 2 62,0 3 1,0 9-1,0 0 1,1 10 9,-1 9 0,0 8 0,0 7 0,1 5 59,-1 0 1,2 14-1,4-4 1,3 2 80,4 0 1,-6-3 0,8 1 0,5-3-184,6-5 1,9-4 0,11-11 0,5-1-45,7-6 0,5 3 0,3-9 0,2-6-588,5-7 1,-3-2-1,8-12 1,-3-6-3399,-5 1 3987,-2 0 0,-2 2 0,-1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5:56.737"/>
    </inkml:context>
    <inkml:brush xml:id="br0">
      <inkml:brushProperty name="width" value="0.08571" units="cm"/>
      <inkml:brushProperty name="height" value="0.08571" units="cm"/>
    </inkml:brush>
  </inkml:definitions>
  <inkml:trace contextRef="#ctx0" brushRef="#br0">44 719 7877,'-14'8'76,"1"1"0,4 3 562,4 5 0,2 10 0,3 4 0,0 3-182,0 5 1,0 2 0,0 3 0,3-1-321,4 1 1,5-3 0,8-5 0,-3-7-227,-3-4 1,1-11 0,6-2-17,1-2 0,0-5 0,-3-13 12,-4-6 1,2-8 0,-10-5 0,0-4 109,3-3 1,-8 5-1,6-7 1,-6-3-95,-2-2 0,0 0 0,2 2 0,3 5-665,3 3 0,-1 2 518,-7 7 1,0 22 0,0 15 367,0 16 1,0 10-1,0 3 1,0 2 36,0 4 0,0-1 1,2 6-1,3-4-31,2-10 0,10 1 0,-2-16 0,4-6 354,3-11 1,0-9-1,-1-7 1,1-10 21,0-10 1,0-14 0,0-12 0,-1 0-388,1 0 0,-7-8 0,-3 3 0,-3-2-526,-4 1 0,-2-1 0,-1 9 0,3 0-434,2-2 0,0 7 1,-4-2 821,4 9 0,-4-2 0,6 7 0</inkml:trace>
  <inkml:trace contextRef="#ctx0" brushRef="#br0" timeOffset="395">632 1068 8175,'-2'22'349,"-3"-1"1,-3 1 457,4 0 1,-6 7 0,3 0 505,2-2 0,0-10-582,-2-3 0,4-11-758,-4-3 0,12-3 0,5-14 0,2-5-415,5-4 0,2-6 1,3 6-1,0-6 49,-1-2 0,1 8 0,0-3 0,0 5-159,-1 2 1,8 0 0,1 3 565,-4 4 1,-2 5-1,-2 10 1,0 3 287,0 4 1,-10 5-1,-3 12 1,-1 5-158,-1 8 0,0 4 0,-7 2 0,0-1-498,0-6 1,0 3-1,0-8 1,0 0 352,0 1 0,-9 7 0,-4-5 0</inkml:trace>
  <inkml:trace contextRef="#ctx0" brushRef="#br0" timeOffset="396">1111 88 8175,'22'-22'0,"0"3"-37,-1 4 1,1-2 0,0 10 0,0 2 505,0 3 1,-8 2 0,1 0 0,-1 2-93,-2 6 1,0 1 0,-7 8 0,2-2-353,-2 2 1,-2 9 0,-3 3-1,0-2-136,0-3 0,-8-2 0,-1 2 0,-3 3-67,-5 2 1,-3 7-1,-1-5 1,-1 1 50,0-1 0,0-2 0,3-7 0,2-3 1995,2-4-1342,11 4 0,4-16 1,14 4-1,5-5-178,3-2 1,7-9-1,3-3 1,2-3-754,4 1 0,-4 6 0,2-4 1,1 0 404,-3 0 0,7-2 0,-7-8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6:48.471"/>
    </inkml:context>
    <inkml:brush xml:id="br0">
      <inkml:brushProperty name="width" value="0.08571" units="cm"/>
      <inkml:brushProperty name="height" value="0.08571" units="cm"/>
    </inkml:brush>
  </inkml:definitions>
  <inkml:trace contextRef="#ctx0" brushRef="#br0">109 1067 8020,'-22'0'0,"1"0"-85,-1 0 0,7 0 203,1 0 0,9-2 0,-2-5 0,4-8 757,3-4 0,3-10 0,4-3 0,7-4-1037,6-10 1,2 0 0,-1-12 0,1 0-144,0 2 0,0-4 0,-1 9 0,-1 5 58,-6 7 1,6 18 443,-6 13 0,-4 18 0,-3 12 0,-4 12-48,-3 7 0,0 10 0,0-1 0,2-1 226,5-3 1,-4-3 0,6 1-1,-1 0-490,-1-1 1,7-9-1,-6-5 1,-1-7-249,3-8 1,-6 1 252,11-15 0,-10-5 1,2-19-1,-2-5 109,2-8 1,-5-4 0,8-5 0,-3-2 199,1-3 0,9-7 1,-5 7-1,2 3-71,1 2 1,-1 12 0,8 3-81,0-1 1,0 18 0,-1 1 62,1 16 1,-2 16 0,-4 13-1,-3 2 7,-4 4 1,1 3-1,-5 3 1,2-3-54,-2-5 1,5 3 0,-3-7 0,-2-1-22,-3 0 0,-2-1 0,0-9-547,0 1 538,0-10 0,-2-5 1,-3-16-1,-2-11 193,2-6 1,2-13-1,3 3 1,0-5-108,0-3 1,3 3 0,2 2 0,4 3 53,3-3 1,0 8-1,5 4 1,-5 8-90,-2 4 0,7 10 1,-2-2-1,2 10 30,-3 11 0,5 3 1,-4 17-1,2 0-492,-3 0 1,3 0 0,-7 4-1,0-4-1128,-1-2 0,6-1 0,-8-4 1504,-2 2 0,7 0 0,0-7 0</inkml:trace>
  <inkml:trace contextRef="#ctx0" brushRef="#br0" timeOffset="1">1133 371 8020,'0'21'60,"0"1"0,2-7 0,3-1 0,2 6 504,-2 6 0,-3 1 0,1 9 0,2 0-73,2-2 0,3 7 0,-6-4 1,4 1-462,-4-1 0,6 4 1,-3-7-1,1 0-803,1-5 0,-6-5 773,4-2 0,5-1 0,0 1 0</inkml:trace>
  <inkml:trace contextRef="#ctx0" brushRef="#br0" timeOffset="2">1176 109 8020,'10'-21'92,"-8"-1"1,5 0 0,-2 3 480,3 4 1,-4 5-145,11 10 0,-3 5 1,5 10-1,-3 14-41,3 10 0,-4 11 1,1 4-1,3 1 25,2 6 1,-4-1 0,-1 3-1,3 0-143,3 5 1,-6 0 0,-2-8 0,-2-4-226,-5-3 0,0-2 0,-1-10 0,4-5-115,-3-7 1,-3-12 0,-4-5 70,-6-2 0,3-13 1,-7-11-1,3-8-146,4-7 1,2-12 0,3-12 0,0-3-168,0-4 1,10 4 0,5-2-1,2 2 195,-3 8 1,5-1 0,-4 23 0,4 7 331,3 9 0,0 10 1,0 10-1,-1 11 13,1 13 0,-2 17 1,-4 7-1,-3 5-717,-4 2 0,6 1 0,-6-3 489,4-5 0,-9 5 0,6-8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6:49.306"/>
    </inkml:context>
    <inkml:brush xml:id="br0">
      <inkml:brushProperty name="width" value="0.08571" units="cm"/>
      <inkml:brushProperty name="height" value="0.08571" units="cm"/>
    </inkml:brush>
  </inkml:definitions>
  <inkml:trace contextRef="#ctx0" brushRef="#br0">588 1373 7729,'12'2'793,"-5"5"1,-4-2 0,-3 10 0,0 2-361,0 2 1,0 5 0,2 3 0,3 4-273,2 3 1,3-5 0,-3 5 0,5-2-150,0-6 0,8-2 1,-6-2-39,6 0 1,1-10-1,1-7-89,0-10 0,-8-7 0,-1-12 0,-1-3 2,0-2 1,-7-10-1,2 3 1,-2-3 84,2 3 1,-5-5 0,6 7-1,-6 0 458,-2 5 1,0 5-307,0 2 1,3 13-1,1 9-20,4 12 1,-1 7 0,-7 3 0,0 0 113,0-1 1,7-6 0,3-3-1,2-2 172,5-6 0,-5-1 1,2-6-1,3-4 47,3-7 1,2-8 0,2-5-1,0-4-258,-2-3 0,4-2 0,-14-8 0,3 1-402,-1-1 0,-9 10 0,3 3 0,-6 2-2323,-2 0 0,0 0 2546,0 7 0,-10 10 0,-2 2 0</inkml:trace>
  <inkml:trace contextRef="#ctx0" brushRef="#br0" timeOffset="190">44 981 8036,'-3'19'95,"-2"-2"1,-2-2 285,2 2 1,3 4-1,2 8 1,-3 8 104,-4 4 0,5 12 0,-6 7 0,6 11 65,2 9 0,0 2 0,0 0 0,0-5-643,0-2 0,7-2 0,3-10 0,0-5-1027,-1-7 1,1-17 0,-5-10-2071,2-7 3189,0-12 0,3-15 0,2-14 0</inkml:trace>
  <inkml:trace contextRef="#ctx0" brushRef="#br0" timeOffset="388">109 1395 8036,'0'-85'-306,"0"5"0,2-7 1,3 5-1,2-5 306,-2 2 0,0 5 0,0 5 0,5 15 108,2 14 1,2 31 0,6 15 301,-6 24 1,5 20 0,-6 11 0,1 13 235,1 7 0,-8 7 0,5 10 0,-2 5-34,-6 2 0,6-4 0,-3 4 1,-2 0-665,-2 0 1,4-4 0,0 4 0,0-2-705,3-5 1,-7-20 0,4-11 755,-5-13 0,8 1 0,2-16 0</inkml:trace>
  <inkml:trace contextRef="#ctx0" brushRef="#br0" timeOffset="2667">936 1286 7117,'-12'0'2287,"3"0"-999,9 0-825,0 0 0,2 9 1,3 6-171,2 4 1,3 3-1,-5 2 1,2 3-144,-2 2 0,4 10 0,1-6 0,0 4-99,-1-1 0,6-9 1,-8 2-1,-2-5-144,-2-2 0,-1-3 0,3-2 234,2-3-30,0-9 1,-7-5 0,0-14-14,0-6 1,0-1 0,3 1 0,2 3 146,2 3 0,0-1 0,-7-6 0,0-1-13,0 0 0,0 0 0,0 0 0,0 1-69,0-1 0,0-7 1,2-3-1,3 1-139,3-1 0,1-4 1,-4 5-1,2-3-114,-2-5 1,5 0 0,0 1 0,-1 4-142,1 2 0,-3 3 0,-4 10-2992,4 4 9,-5-4 3214,8 17 0,0 2 0,2 12 0</inkml:trace>
  <inkml:trace contextRef="#ctx0" brushRef="#br0" timeOffset="3038">1437 807 8072,'0'-44'-244,"0"0"1,0 8-1,0 2 12,0 3 656,0 11 1,0 30 0,0 19-1,0 12 80,0 10 1,8 5-1,-1 12 1,-2 2 208,-3 2 0,5 11 0,1-4 1,-4 4-228,-1-3 0,-3 4 1,2-4-1,3 5-731,2 2 0,1-10 0,-8-4 0,0-8-652,0-7 1,2-14 0,3-15 27,2-5 0,0-14 1,-7-10 868,0-12 0,10-27 0,2-7 0</inkml:trace>
  <inkml:trace contextRef="#ctx0" brushRef="#br0" timeOffset="3039">1611 436 8060,'13'22'37,"-4"2"1,-9 3 0,0 4 220,0 3 1,0 12 0,0 12 0,3 8 285,4 6 0,-5 6 0,8 9 1,-3 0 202,1 0 1,8 3-1,-1 1 1,2 6-379,-10-47 1,0-1 0,10 41 0,-7 0 0,0-11-1151,-1-4 1,6-14-1,-8-18-600,-2-11 0,-3-15 0,-2-8 1381,0-6 0,0-8 0,0-17 0</inkml:trace>
  <inkml:trace contextRef="#ctx0" brushRef="#br0" timeOffset="3040">1807 262 8038,'-19'-10'484,"5"-4"0,4-5 0,12-3 0,6 0-51,6 0 1,13 1 0,4-1 0,3 0-56,5 0 1,2 0 0,0 3 0,-2 5-59,-3 6 0,-9 6 1,4 2-1,-2 2-176,0 6 0,-9 4 0,-11 12 0,-2 5-116,1 7 1,-3 0 0,-13 3-1,-6 2 30,-6-2 0,-1 0 0,-1 2 0,0-2-149,0-3 1,8-10 0,2 4 887,2-6 0,3-10-178,7 1 1,9-10 0,6 2 0,4-5-883,3-2 0,10 0 0,1 0 1,4 0-518,-1 0 0,0-2 0,8-3 0,-1-5 780,1-2 0,0-2 0,-1-8 0</inkml:trace>
  <inkml:trace contextRef="#ctx0" brushRef="#br0" timeOffset="3316">2570 1503 8043,'12'0'3585,"-3"-2"-3967,-9-5 0,3 4 382,4-4 0,-4-5 0,6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6:42.769"/>
    </inkml:context>
    <inkml:brush xml:id="br0">
      <inkml:brushProperty name="width" value="0.08571" units="cm"/>
      <inkml:brushProperty name="height" value="0.08571" units="cm"/>
    </inkml:brush>
  </inkml:definitions>
  <inkml:trace contextRef="#ctx0" brushRef="#br0">382 306 9687,'0'21'526,"0"1"0,0 10 0,0 6 0,0 11 85,0 9 1,10 12 0,5 5 0,1 2-394,-1 6 0,4 1 0,-4 1 0,2-3-709,-3-2 0,3-12 0,-9 0 1,-4-10-664,-1-5 0,-3-19 0,-3-15 1154,-4-7 0,-5-14 0,-10-10 0</inkml:trace>
  <inkml:trace contextRef="#ctx0" brushRef="#br0" timeOffset="247">56 937 8096,'-10'-19'82,"-2"2"1,-3 5 1379,1 2-842,9-7 1,5 15 0,17-6 0,12 6-364,15 2 0,2 0 1,12 0-1,2 0-146,3 0 1,2-7-1,1-3 1,-1-2-519,0-5 0,1 5 1,-1 0-1,-2 0-424,-5 0 1,-12 7 0,-12-3 0,-3 6 830,-4 2 0,7-10 0,0-2 0</inkml:trace>
  <inkml:trace contextRef="#ctx0" brushRef="#br0" timeOffset="467">1036 589 8096,'-10'12'290,"5"0"1,-9-7 443,-3 2 0,5 0-108,-3-7 0,1 3-25,-8 4 0,10-2 0,2 7 0,3 0-356,-1 0 1,1 2-1,7 11 1,0 1-199,0 3 1,0 0 0,3-7-1,4 0-494,7 0 1,6-10 0,4-5-1,3-5-181,2-2 1,0-2-1,-5-5 1,2-8 99,3-4 1,1-3-1,-11 0 1,-2 1 396,-3-1 1,-6-5 0,4 3 0,-3 5 324,-4-1 1,0 11 468,2 1 1,-4 11 0,4 9-274,-5 10 1,1 12 0,2-5 0,2 0 48,-2 2 0,-3-7 0,-2 8-181,0-1 1,0-7 0,0 5 16,0-4-332,0-13 1,-7-12 0,0-17-1,2-10 47,2-9 1,3-8 0,0-7-1,3-4-361,4-1 0,-2-12 0,9 8 0,6 2-748,6 2 1,1 5 0,7 10 0,0 7 1118,0 13 0,2-1 0,8 10 0</inkml:trace>
  <inkml:trace contextRef="#ctx0" brushRef="#br0" timeOffset="817">2342 371 8097,'-22'0'279,"8"0"1,-1 0 0,-2 0 617,-2 0 1,-3 17-1,1 9 1,-1 11 90,0 9 0,0 12 0,3 0 0,4 5-1009,8 2 1,5-7 0,4-2 0,5-3-216,8-5 0,11-4 0,6-10 0,2-12-871,5-13 0,2-9 0,5-5 0,2-7 1107,3-7 0,0-8 0,-8-16 0</inkml:trace>
  <inkml:trace contextRef="#ctx0" brushRef="#br0" timeOffset="1217">2691 436 8097,'-34'0'0,"5"0"493,5 0 1,2 7 0,0 3 0,0 2 382,0 5 1,1 10-1,1 4 1,6 1-718,7-1 0,4 8 0,3-5 0,3 2-512,4 0 0,5-12 1,12 1-1,3-8 71,2 0 0,7-8 0,-7-2 0,-2-4-520,-3-3 0,2-3 0,-1-4 447,-6-7 1,-4-6-1,-1-1 799,-7-1 1,-4 7 229,-3 1 1,-3 9 0,-4-2-347,-7 4 1,1 3 0,1 3 0,0 2-114,0 2 0,7 2 0,-4-4-220,-1 3 19,8 8-140,-8-13 0,10-3 1,0-15-1,0-4-41,0-3 0,7 0 0,3 1 0,2-1 280,5 0 0,-5 8 0,2 2 0,1-1 80,-3 1 0,7 7 0,-4-2 1,4 5 147,3 2 1,0 9-1,0 8 1,-1 8-423,1 4 1,-2 2-1,-4-4 1,-1 2-1802,2-3 1,-5-1 1881,3-4 0,-11 11 0,6 2 0</inkml:trace>
  <inkml:trace contextRef="#ctx0" brushRef="#br0" timeOffset="1703">3300 480 8597,'0'21'718,"0"4"0,0 4-276,0 7 1,3 5 0,4 3 0,8-1-197,4 1 0,3-3 1,-1-5-1,1-7 323,0-5 0,0-4-275,0-6 0,-1-14 0,-1-17 0,-3-12-158,-3-14 0,-9-8 0,5-9 0,-3 1-445,0-1 0,8-3 0,-8 0 1,0 3-1099,3 2 0,-5 0 1,9-3-1,1 8-920,-3 9 2327,7 15 0,-7-2 0,10 9 0</inkml:trace>
  <inkml:trace contextRef="#ctx0" brushRef="#br0" timeOffset="1984">3649 480 8062,'-10'53'-81,"8"-7"0,-6 5 0,6-5 117,2-3 0,0-6 1,0-4-1,2-4 418,6-9 0,4-1 1,10-12-119,-1-2 1,4-5 0,1-5 0,3-7-59,-2-7 1,-3 2 0,0-14-1,3 2-159,2 0 1,-3-10-1,-9 5 1,-4-2-12,-4-1 1,6 3 0,-8-4 0,-2 4-467,-3 2 0,-2 3 1,-2 8-1,-5-1-258,-8 0 0,-4 10 1,-3 5-1,0 4 602,0 3 1,-2 10 0,-2 7-1,-1 10 531,8 9 1,-1 5 0,11 2 0,-1-1 44,0-6 0,5 5 0,15-5 1,9 3-646,8-3 0,14-4 0,0-10 1,10-3 82,5-5 0,2 6 0,7-8 0</inkml:trace>
  <inkml:trace contextRef="#ctx0" brushRef="#br0" timeOffset="2650">4302 480 8016,'0'21'4,"0"1"0,0 0 1,0 0-1,0 0 486,0-1 1,0 4 0,0 1 0,0 3-106,0-2 1,0-3 0,0-2 0,0 0-144,0-1 0,3-1 1,1-3 112,4-3 1,-1-11-216,-7-3 1,2-13 0,3-13 0,2-6-213,-2-1 1,0-4 0,0-6 0,5-1 40,2 1 0,-5-1 0,7 0 0,1 1-14,-3-1 1,7 8 0,-4 5 0,2 4 218,-3 8 1,6 11 0,-6 1-1,6 7 13,1 7 0,-6 13 0,-3 11 1,0 3-383,0 5 0,-5 2 0,6 2 0,-1-1-1173,0-6 1,-7 3 1367,2-10 0,5 0 0,0-8 0</inkml:trace>
  <inkml:trace contextRef="#ctx0" brushRef="#br0" timeOffset="2832">4759 327 10702,'15'10'0,"-1"4"464,3 6 0,-5 9 0,3 2 1,2 3-466,2 5 1,1 0 0,-3-1 0,-3-1 0,3 1 0,-7-6 0,-1-1 0</inkml:trace>
  <inkml:trace contextRef="#ctx0" brushRef="#br0" timeOffset="3000">4847 175 8016,'0'-32'13,"0"8"1,0-5 0,2 5-43,5 2 1,3 8 0,7 2 0,-3 2-340,3 5 368,3 3 0,1 2 0,1 0 0</inkml:trace>
  <inkml:trace contextRef="#ctx0" brushRef="#br0" timeOffset="4782">5151 567 8016,'22'0'-156,"0"-3"0,0-1 58,-1-4 1,1-9 0,0 5 0,0-2 369,0-1 0,-1 1 0,-1-8 0,-3 0 36,-3 0 1,-7 1 0,6-1-184,-4 0 1,-2 8-1,-9 1-27,-5 4 0,2 2 0,-10 7 0,-1 0 284,-4 0 0,-2 0 0,1 2 0,-1 5 255,0 8 0,3 4 0,4 3 1,5 0-190,1-1 1,6 1 0,-4 0-586,5 0 1,2-1-1,2-1 1,5-3-1197,8-3 1,7-6 1332,7 6 0,5-9 0,9 5 0</inkml:trace>
  <inkml:trace contextRef="#ctx0" brushRef="#br0" timeOffset="5419">5609 589 8016,'-8'14'380,"1"1"1,-7-8 0,4 5 244,-2-2 0,5 4 711,-8-7-1197,10 1 0,-4-18 0,9-4-151,0-6 1,0-9 0,2-2 0,3-3-245,2-5 1,10 5-1,-5 0 1,3 0 293,-1 1 1,1 6 0,6-2 0,1 7 350,0 8 0,0-3 0,0 9 0,-1 4 90,1 1 1,0 15-1,0 8 1,-1 9-796,1 5 1,-2 2 0,-3 7 0,-5-1-379,-3-6 0,6 3 0,-8-10 694,-2-3 0,7 8 0,0 0 0</inkml:trace>
  <inkml:trace contextRef="#ctx0" brushRef="#br0" timeOffset="5420">6262 153 8016,'-22'0'1728,"0"0"-636,1 0 0,-4 0 0,-1 5 1,-3 7-333,2 10 1,3 14 0,2 0 0,0 6-553,1 1 1,9 1 0,4-1-1,6-2-464,2-4 0,2 1 0,8-9 0,12-2-950,12-3 1,7-12 0,2-4 0,1-6-141,-1-2 0,1-10 0,0-2 1346,-1 0 0,1-17 0,-1 5 0</inkml:trace>
  <inkml:trace contextRef="#ctx0" brushRef="#br0" timeOffset="5421">6414 393 7933,'-21'0'835,"-1"0"0,7 0 0,3 2 426,3 5-1216,1-4 1,11 14 0,4-10 0,8-2-180,4-3 1,10-2 0,2 0 0,3-2-18,5-6 0,-5 4 0,0-11 0,0 1 392,-1 2 0,-6-8 0,2 6 324,-5-6 0,-12-2 0,-4 1-260,-6-1 0,-12 7 0,-4 3 0,-8 3 108,-7 4 0,-5 2 0,-9 6 0,-1 4 337,1 8 0,-8 14 0,2 7 0,6 5-297,4 3 0,15 2 0,0 2 1,9 3-646,5-3 0,15-2 1,19-5-1,18-4-778,13-8 0,15-15 1,5-7-1,3-7 970,4-7 0,13-15 0,-46 5 0,1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4:40.080"/>
    </inkml:context>
    <inkml:brush xml:id="br0">
      <inkml:brushProperty name="width" value="0.06" units="cm"/>
      <inkml:brushProperty name="height" value="0.06" units="cm"/>
      <inkml:brushProperty name="color" value="#E71224"/>
    </inkml:brush>
  </inkml:definitions>
  <inkml:trace contextRef="#ctx0" brushRef="#br0">610 1525 8070,'-14'-2'0,"2"-6"2378,2-6-1250,-7 4-1353,15 1 1,-5 9-250,14 0 474,-5 0 0,18 9 0,-8 3 0</inkml:trace>
  <inkml:trace contextRef="#ctx0" brushRef="#br0" timeOffset="417">610 1765 8003,'-21'9'49,"6"3"1,3 10-1,0 0 291,0 0 0,-3 0 0,-6 2 0,-1 2-127,0 3 0,-9 10 1,-3-5-1,-3 2-151,1 1 0,-3-4 0,-9 4 1,-3-6-1367,3 1 1304,2-18 0,2 6 0,1-20 0</inkml:trace>
  <inkml:trace contextRef="#ctx0" brushRef="#br0" timeOffset="83890">1002 23 7893,'0'29'-18,"0"0"1,0 9 0,0 1 0,0 9 310,0 11 0,3 6 0,4 10 0,5 10-161,0 6 0,-2-35 0,0 0 1,-4-2-1,0 1 0,1 1 1,0 1-117,1 3 1,-1-1-1,-4-3 1,-1-1 0,2 2-1,1 0 1,-1-3 0,0-2-13,-1 0 1,1-2-1,3 30 1,-7-8 0,0-16 242,0-10 0,0-5 0,0-4 0,0-8 17,0-5 0,3-12 370,4-5-264,-5-4 1,10-3-308,-4 0 1,4 0 0,9 0-42,1 0 1,2 2 0,5 3 0,8 2-83,4-2 1,7 5 0,8-3 0,14-2 28,12-3 1,3-2 0,-35 0-1,2 0 1,1 0 0,0 0 29,4 0 1,0 0-1,-3-1 1,1 0 0,0-1-1,-1-1 1,42-7-15,-6-2 0,-10 5 1,-5-5-1,-7 2-359,-13 5 1,-16-4-1,-10 1 1,-5 1-1194,-2-3 1567,0 8 0,-10-8 0,-3 10 0</inkml:trace>
  <inkml:trace contextRef="#ctx0" brushRef="#br0" timeOffset="84225">1155 44 8268,'22'-12'-213,"2"3"1,7 9 0,15-3 102,17-4 0,19 4 0,-30 0 0,3-1 1,6 3-1,1 0 654,3 1 1,1 0-1,4 0 1,0 0 0,-2 0-1,0 0 1,-3 0-1,0 0-385,-1 0 0,-2 0 1,-10 0-1,-2 0 1,44 0-1,-19 0-445,-14 0 0,-15 0 0,-12 0 0,-5 2 286,-10 5 0,3 6 0,-10 8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6:37.611"/>
    </inkml:context>
    <inkml:brush xml:id="br0">
      <inkml:brushProperty name="width" value="0.08571" units="cm"/>
      <inkml:brushProperty name="height" value="0.08571" units="cm"/>
    </inkml:brush>
  </inkml:definitions>
  <inkml:trace contextRef="#ctx0" brushRef="#br0">66 1765 8091,'0'21'1120,"-10"1"-534,-5 0 0,3-3 0,0-2 53,2-2 1,3-13 0,7-2-356,0-12 1,3-17 0,4-7 0,7-8-246,6-7 0,2-4 1,-1-13-1,3-5-216,6-6 1,-6 4 0,7 2 0,-2 5-30,0 3 1,8 2 0,-8 7-1,-3 15 179,-2 17 0,-9 12 0,-3 14 1,0 8 255,0 12 1,-7 12-1,2 17 1,-4 4 81,-3 1 0,0 7 1,0-8-1,0 3-200,0 1 1,0-11 0,0 3-1,0-8-277,0-6 1,0-6 385,0-9 1,0-15-1,0-14 46,0-20 1,0-12-1,0-4 1,0-3-192,0-5 0,0 3 0,2-10 0,3 0-193,2 2 1,8 3-1,-6 9 1,4 3-23,3 5 1,4 12 0,2 11 0,-1 4-4,1 4 0,-7 19 1,-1 11-1,3 6 212,2 8 1,3 2 0,-2 5 0,-3 2 81,-3 3 1,-7 0-1,5-8 1,-2 1-123,-5 0 1,-3-11 0,-2-4 0,0-4-180,0-4 294,0 1 1,0-19 0,0-13 0,-2-12-133,-5-7 0,4-10 0,-4 3 0,5-7 8,2-8 0,2 5 0,3-5 0,5 5 70,2 2 1,2 8-1,8 2 1,0 5-10,-1 10 1,4 7 0,1 12 0,3 2 26,-2 6 0,4 6 1,-2 15-1,-2 7-295,-3 5 0,-2 3 0,2 2 0,0 2-637,-2 3 1,5-2-1,-15-11 1,2-1 245,1 1 1,-10-6 0,4-3 577,1-5 0,-7-2 0,6 0 0</inkml:trace>
  <inkml:trace contextRef="#ctx0" brushRef="#br0" timeOffset="425">1394 1198 8084,'0'-21'1393,"2"9"-342,6 4 0,4 8 0,9 8-493,1 6 0,0 5 1,0 6-1,0 1-654,-1 3 0,1 8 0,0-6 0,0 1-1407,-1-1 1,-6 5 1502,-1-7 0,1 10 0,7-5 0</inkml:trace>
  <inkml:trace contextRef="#ctx0" brushRef="#br0" timeOffset="426">1590 1046 8084,'-3'-36'104,"-4"-1"1,2 8-1,-7-4 1,3 1 339,4 5 1,2 3 0,3 3-265,0-1-1395,0 10 1,10 4 1214,5 16 0,4 13 0,3 13 0</inkml:trace>
  <inkml:trace contextRef="#ctx0" brushRef="#br0" timeOffset="427">1699 1090 8069,'22'43'77,"-1"-2"1,1-2 0,0-5 205,0-3 1,-8 6-1,1-8 1,2-3 134,2-2 1,-5-4 0,-1-3 1048,-4-3-1128,-1 1 1,-11-3 0,-4-5 11,-8-4 1,3-6 0,0-4-478,2-8 1,3-11-1,7-6 1,0-2-158,0-4 1,7-1 0,3 0-1,2 5 435,5 3 1,5-5 0,5 9 0,2 5 234,-3 5 1,8 13-1,0-4 1,2 8-87,1 8 1,-4 11-1,4 15 1,-8 4-699,-5 8 1,-2 3 0,-3-6 0,-4 3-1020,-8 5 0,-5-5 0,-2 5 1416,0-5 0,0-3 0,0 1 0</inkml:trace>
  <inkml:trace contextRef="#ctx0" brushRef="#br0" timeOffset="1639">3201 937 8037,'3'-22'101,"4"1"0,-5-1 0,8-2 518,0-5 1,-5 7 0,7-2-25,-3 7 1,6 14 0,-8 3-1,-2 15-105,-3 11 1,6 11 0,1 11 0,1 5-287,0 3 1,4-5 0,-4 4 0,2-1-229,5-6 0,2-2 1,3-5-1,0-5-107,0-7 1,-1-7-1,1-7 1,0-8 54,0-5 1,0-14 0,-3-7-1,-5-10 99,-6-5 0,1-2 0,-1-8 0,-4 1 126,-1-1 0,-3 1 0,0-1 0,0 0 48,0 1 0,2 9 1,3 5-6,2 5 0,3 12 36,-3 4 0,5 16 1,8 6-1,-1 6 146,3 1 1,-5-6 0,12-3 0,-3-2-42,4-5 0,3-3 0,11-2 0,-1-2-12,1-6 0,0-11 1,-1-13-1,1-1-449,-1-6 0,-4-2 1,-8 0-1,-11 2-528,-8 3 1,-5 7 0,-9-5 0,-6 5-730,-6 9 1,-5 1 0,-3 12 0,-2 2 1384,-5 2 0,-5 3 0,-10 0 0</inkml:trace>
  <inkml:trace contextRef="#ctx0" brushRef="#br0" timeOffset="3772">2679 567 8151,'7'-24'-229,"0"-3"1,0-2-25,3 3 0,-7 1 1,4 4 514,-5-1 0,-2 7 0,3 3 144,4 2 0,-5 6 1,6 13-1,-6 11 242,-2 6 0,0 20 0,0 0 0,2 7 124,6 8 0,-6 12 0,8 4 0,-3 3-327,0 0 1,8-1 0,-5 9 0,-1-1-632,1 0 0,0 0 1,-6-2-1,4-8-457,-4-12 0,-1-11 0,-3-18-608,0-7 1,0-17 0,0-12 397,0-12 0,0-17 1,-3-7-1,-1-6 853,-4-1 0,1-8 0,7 0 0,-10-9 0,-2 4 0</inkml:trace>
  <inkml:trace contextRef="#ctx0" brushRef="#br0" timeOffset="4568">2831 371 8133,'12'2'463,"-2"6"0,-3 9 17,0 9 1,1 18-1,-8 16 1,2 10 76,5 10 0,3 12 0,7 5 0,-3 0-365,3 0 1,-7-45-1,0 0 1,1-3 0,0 1-1,-1 0 1,-1-1-890,5 45 0,3-7 1,-9-7-1,-4-5 697,-1 0 0,-3-17 0,0 5 0</inkml:trace>
  <inkml:trace contextRef="#ctx0" brushRef="#br0" timeOffset="4569">4639 153 8019,'0'22'155,"0"0"258,0 0 1,0 9-1,0 8 1,0 9 72,0 10 1,0 15-1,0 7 1,2 7-135,5 7 1,-2 3 0,2-46 0,1-1 0,6 45-373,-2-6 1,5-11-1,-7-8 1,0-12-2365,-1-14 1532,-2-11 0,1-23 1,-1-12 851,-2-18 0,-3-11 0,-2-13 0</inkml:trace>
  <inkml:trace contextRef="#ctx0" brushRef="#br0" timeOffset="4570">4943 1 8019,'-2'53'476,"-3"3"1,-2 4-131,2 5 0,5 6 0,5 16 0,2 2 41,-2 6 1,7 1 0,-6-44 0,0 0 0,1-1-1,1 0-208,-1 1 1,0 0 0,-1-1 0,0 0 0,3 1 0,-1 0 0,-1-1 0,-2-1-469,5 40 0,5-5 0,-8-18 0,0-4-2403,3 0 2692,-8-19 0,18 7 0,-8-18 0</inkml:trace>
  <inkml:trace contextRef="#ctx0" brushRef="#br0" timeOffset="4571">6315 1177 8998,'22'0'1054,"12"0"0,10 0 1,14 0-755,12 0 0,22 0 0,-37 0 0,3 0 1,6-1-1,1-1-283,1-1 1,1-1 0,0 1 0,-1-1 0,-2-5 0,0-2 0,-2 0 0,-1-2-633,-1 1 1,-3 0-1,25-12 1,-17 2-2175,-14 0 2789,-17 0 0,-12 1 0,-13-1 0</inkml:trace>
  <inkml:trace contextRef="#ctx0" brushRef="#br0" timeOffset="4572">6794 763 8042,'-41'-10'0,"5"-2"0,7 0 0,5 5 123,12-5 1,14 9 0,20-4 0,12 5 703,7 2 0,5 7 1,2 3-1,5-1-707,3 1 1,5-3-1,6-7 1,1 0-414,-5 0 0,-5 0 1,3 0-1,-6 0-10,-2 0 1,-4 0-1,-13 0 1,-7 0-122,-5 0 1,-12-2 305,-4-6 1,-18 4-1,-9-8 244,-8 2 1,-2 0 0,7 5 0,1-4 175,-1-3 1,0-1-1,0-3 1,0 1 28,1-2 1,-1 5 0,2-3 0,4 1-179,1 2 0,10-7-732,-2 4 1,7 5 50,7 3 1,-2 5-1,10 4 1,1 5-1396,4 8 1923,2-5 0,-1 9 0,1-7 0</inkml:trace>
  <inkml:trace contextRef="#ctx0" brushRef="#br0" timeOffset="4573">7600 545 9244,'0'24'537,"0"5"1,0-2 0,0 9-1,0 5-114,0 8 1,7-1-1,1 8 1,-1 0-362,3-1 0,-8-4 0,5 2 1,-4-4-192,-3-8 0,7-12-92,0 0 1,0-19 0,-7-15 106,0-15 0,0-16 0,0 0 0,0-8 169,0-7 1,0 3 0,0-10-1,0-3 85,0-1 0,0-4 0,0 1 0,0-3-138,0-4 0,0 4 0,0-5 0,0 5-304,0 3 1,0 2 223,0 5 1,3 27 0,2 28 0,4 25 84,4 19 1,-6 24 0,7 1 0,6 4 214,6 5 0,-2-5 0,8 8 0,-1-6 64,6-9 0,-3 0 0,4-15 0,6-4 17,4-5 0,10-13 0,-7 3 1,-3-7 126,-2-7 1,-9-6 0,-3-9-35,-3 0 0,-14 3 1,-19 4-379,-18 7 1,-14 16-1,-19 6 1,-15 7 186,-16 8 1,40-24-1,1 2 1,-6 4-1,1 2 1,1-1-1,2 2-17,0 0 1,3 0 0,4 0 0,3 1 0,-16 28 0,8-2-4885,7-5 4696,14-5 0,31-19 0,16-2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6:35.198"/>
    </inkml:context>
    <inkml:brush xml:id="br0">
      <inkml:brushProperty name="width" value="0.08571" units="cm"/>
      <inkml:brushProperty name="height" value="0.08571" units="cm"/>
    </inkml:brush>
  </inkml:definitions>
  <inkml:trace contextRef="#ctx0" brushRef="#br0">1 15 7908,'21'-7'388,"1"-1"1,-10 11 0,-5 14 0,-4 12 16,-3 14 0,0 13 1,0 17-1,0 6-223,0 6 1,0 0 0,0-3 0,0-2-560,0 2 0,0-16 0,0-8 1,0-12-2361,0-10 2737,0-14 0,0-3 0,0-7 0</inkml:trace>
  <inkml:trace contextRef="#ctx0" brushRef="#br0" timeOffset="190">284 102 7922,'12'10'504,"-3"12"0,-9 16 0,0 13-102,0 14 1,0 10 0,0 12 0,0 1-630,0-1 1,0 0-1,0-3 227,0-4 0,10-5 0,2-9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6:33.548"/>
    </inkml:context>
    <inkml:brush xml:id="br0">
      <inkml:brushProperty name="width" value="0.08571" units="cm"/>
      <inkml:brushProperty name="height" value="0.08571" units="cm"/>
    </inkml:brush>
  </inkml:definitions>
  <inkml:trace contextRef="#ctx0" brushRef="#br0">172 936 6768,'-12'-9'548,"0"6"0,7-1-448,-2 8 0,-8 1 0,6 10-100,-3 2 0,-3 12 0,-7 5 0</inkml:trace>
  <inkml:trace contextRef="#ctx0" brushRef="#br0" timeOffset="1">107 1067 7939,'-15'0'582,"1"0"1,9-2 992,-2-6-1172,4 6 1,6-17-222,4 4 1,5 3 0,10 0 0,0 0-312,0 0 0,-1 0 0,1-5 174,0 2 1,-8 10 0,-2-4 0,1 1 245,-1 1 0,-8-3 189,4 3 0,-6-5-92,-2-10 0,-2 10 1,-6 5-125,-6 5 0,-5 2 0,-3 0 0,0 2 226,0 5 1,1 5-1,-1 10 1,0 2-200,0 5 0,0-2 0,3 9 0,2 1-145,3-4 0,9 6 1,-3-7-1,8-1-113,8 1 0,4-6 0,12-9 1,3-5-168,2-2 0,7-3 0,-5-9 0,1-6-187,-1-6 1,-2-5-1,-7-3 1,0 0-187,0 0 1,-10-7 0,-3 0-1,-1 3-213,-1 1 0,0-4 1,-7 0-1,0 3-989,0 1 1,0 4 722,0-1 0,-2 3 1,-3 6 851,-2 13 1,-3 10 0,5 12 0,-4 0 363,-4-1 0,6 4 0,-7 1 1,-1 3 64,3-2 1,2 4 0,10-2 1002,0-2 1,3-12-825,4-8 0,5-7 0,12-7 0,5-10-216,8-10 1,4-9-1,0-13 1,-2-4-80,-3-3 0,-2 6 0,2-8 0,-7-1-86,-5 4 1,-4-15 0,-3 4 0,-5-4-365,-3-5 1,-1 0 0,-8-5 0,0 8-312,0 4 0,-3 15 334,-4 9 1,-3 32-1,-7 31 1,5 25 310,3 19 1,-8 26 0,5 6 0,4-43-1,1 2-70,-1 4 0,2 0 1,2 3-1,0 2 0,-3 6 1,0 2-1,-1 5 0,1 1-312,1 4 1,0 2 0,1-1 0,0 1-1,5 0 1,0 1 0,0-2 0,0 0 72,-1-3 0,2-1 0,7-4 1,4-5-1,2-12 0,3-5 0,27 30 410,7-24 1,7-26 0,-7-25-1,-3-7 757,-2-7 0,-15-5 0,-9-12 1,-12-6-176,-8-6 1,-4-12 0,-5-3-1,-10 0-542,-10-2 1,-9 5 0,-15-11 0,-10 1-456,-9 3 1,0 2 0,-7 9 0,-1 3 266,1 5 0,9-1 0,3 15 1,11 13 600,9 11 1,11 13 0,7 14 0,10 7-510,10 5 0,17 0 0,11-4 0,16-8-523,11-5 1,10-5 0,15-4 0,6-8 414,6-5 0,12-21 0,-47 7 0,-1 0 0</inkml:trace>
  <inkml:trace contextRef="#ctx0" brushRef="#br0" timeOffset="275">2067 566 10045,'0'22'491,"0"2"0,0 5 0,0 8-254,0 4 0,2 2 1,6 1-1,6-1-229,5 1 1,6-1-1,1-1 1,6-6-250,2-7 1,-8-15 0,6-6 0,-3-6-34,0-2 1,0-12 0,-8-7 0,-1-10 224,-6-5 1,3-3-1,-7-9 1,0-2 295,-1-3 1,1 0 0,-5 10 0,2 3 609,-2 1 1,-3 3-370,-2-2 0,3 14 0,2 18-442,2 8 0,0 11 0,-4 14 0,1 5 96,4 0 0,6 12 0,-4-8 1,2 1 83,5 2 0,5-9 1,7-3-1,7-5 318,5-2 0,0-10 1,-2-7-1,-3-10-123,3-10 1,0-11 0,-3-6 0,-7-2-212,-5-4 0,-12-8 0,-4-3 0,-6 6-382,-2 2 0,0-5 1,0 12-1,-2 0-1494,-6 5 1,-1-3 0,-8 6-1,2 6-536,-2 11 2202,-2 6 0,-3 3 0,0 0 0</inkml:trace>
  <inkml:trace contextRef="#ctx0" brushRef="#br0" timeOffset="606">1522 261 8076,'-9'12'133,"6"8"0,-4-6 0,5 8 268,2 7 1,0 12 0,0 13 0,0 1 338,0 6 1,0 9 0,0 5 0,2 0-699,5 0 0,-4-10 0,6-9 0,-1-3-598,-1-5 0,3-14 0,-6-9-110,4-9 1,6-13 0,-7-3-1646,-2-12 2311,-2-17 0,-3-5 0,0-10 0</inkml:trace>
  <inkml:trace contextRef="#ctx0" brushRef="#br0" timeOffset="866">1653 218 7955,'0'43'0,"0"3"0,0 5 245,0 7 0,7 5 1,1 2-1,-1 3 83,3 5 0,2-3 0,7 10 1,-2 0-425,-3-3 0,1 5 0,7-9 96,0-3 0,-1 8 0,1-1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6:27.622"/>
    </inkml:context>
    <inkml:brush xml:id="br0">
      <inkml:brushProperty name="width" value="0.08571" units="cm"/>
      <inkml:brushProperty name="height" value="0.08571" units="cm"/>
    </inkml:brush>
  </inkml:definitions>
  <inkml:trace contextRef="#ctx0" brushRef="#br0">0 2272 7999,'12'3'1484,"-5"4"-1023,-4-5 0,-3 10 755,0-4-813,0-6 0,0 5-248,0-14 1,0-7 0,0-13 0,2-5-23,6-1 1,-6-6 0,8-12 0,-1-5 12,6 1 0,-3-6 1,2 10-1,1 3-46,-3 2 0,0 15 0,-7 6 0,5 11 23,2 4 1,-5 5 0,5 13 0,-2 9 40,-5 9 0,4 1 1,-1 9-1,-4 3-149,-1 2 0,4 3 1,0-1-1,-2 1-78,-2-1 1,-3-7 0,0-2 17,0-2 0,0-3 83,0-7 0,-3-10 0,-2-7-4,-2-10 1,0-15 0,7-11 0,0-3-19,0-5 1,0-9 0,0-3-1,2 0-44,6-2 0,1 7 0,8-5 0,-2 5-97,2 3 1,0 9-1,0 7 1,-3 10 132,3 10 0,2 5 0,1 4 0,-3 8 10,-3 12 0,-2 2 1,3 10-1,-6-1-27,1 1 1,-7 0-1,6 5 1,-2-3-57,1 3 1,-1-5-1,-7 0 1,0-3-16,0-4 0,-7-3 1,-3-2 55,-2-1 1,5-8 0,-5-9 0,2-8-8,5-11 0,-5-7 0,3-4 0,2-6-79,3-2 0,4-9 0,3-8 0,5 5-24,2 7 1,2 1 0,6 9 0,-3 2 238,-3 3 0,1 12 1,7 4-1,-1 6 107,1 2 0,0 10 0,0 4 0,-1 8-178,1 7 1,-10-2 0,-2 6-1,-3-1-590,0-5 1,1 4 0,-8-2 0,0 0-829,0 3 1,0-16 0,0 6-348,0-2 1731,0-11 0,0 11 0,0-8 0</inkml:trace>
  <inkml:trace contextRef="#ctx0" brushRef="#br0" timeOffset="240">915 1662 7988,'14'0'529,"-2"3"0,0 2 134,1 2 0,-9 3 1,6-3-300,0 7 0,-1 13 0,8 2 1,-2-2-395,2-3 1,-5 5 0,0 2 0,0 1-113,0-1 1,-7 6 141,2-8 0,5 9 0,1-4 0</inkml:trace>
  <inkml:trace contextRef="#ctx0" brushRef="#br0" timeOffset="241">1045 1510 7988,'-9'-22'192,"4"0"1,-7 1 0,0 1 270,0 6 0,7-6-1320,-3 6 857,6 4 0,12 1 0,2 9 0</inkml:trace>
  <inkml:trace contextRef="#ctx0" brushRef="#br0" timeOffset="242">1285 1532 8043,'29'-15'170,"0"1"0,0 9 0,-7-5 0,2 3 356,5 0 0,-5-1 0,5 8 1,-2 3-39,2 4 0,-5 5 0,5 10-425,-5 0 1,-9 2 0,-3 3 0,-2 2-78,-6-3 0,-1 8 1,-6 0-1,-1 2-65,-4 1 1,-9-1-1,1 10 1,-9 2-6,-4 3 1,0 2 0,5-7 0,0 0 180,2-5 0,-5-7 1,15-2-80,0-11 0,5-13 0,14-3-464,8-10 0,7-7 0,7-13 0,7-1-77,5-3 0,0-8 0,-2 8 0,-3 3-235,3 2 1,-8 2 757,-2 0 0,5 0 0,0 1 0</inkml:trace>
  <inkml:trace contextRef="#ctx0" brushRef="#br0" timeOffset="243">1416 1880 7296,'9'-12'-303,"-6"0"0,6 7 1,1-2 684,5 2 0,6 0 0,6 0-523,2-2 1,2 0-1,-4 7 1,2 0 47,-2 0 1,4 0 0,1 0 0,-1 0-15,1 0 0,-3 0 1,-8 0-1,1 0 198,0 0 0,0 2 0,-1 3 345,1 2 0,0 8 0,-3-5 199,-4 2 1,4-8-1,-4 4-168,4-6 0,-4-2 0,-1 0-281,3 0 0,0-10 1,0-4-1,-5-5-182,-2-3 0,7 0 1,-5-2-1,2-3-96,1-2 0,-10-7 0,2 7 0,-5 2-15,-2 3 0,-2 2 1,-5 3-1,-8 2-189,-4 2 0,-13 11 1,-4-4-1,-3 8 546,3 8 1,-5 6 0,7 15-1,-2 5 650,-1 0 0,11 10 1,-1-3-1,8 7-316,4 0 1,10 6 0,-2-4 0,5-1-495,2-3 1,19-5 0,10-5-1,10-7-482,4-5 0,11-11 0,4-6 1,7-7-2354,8-7 2745,-6-6 0,8-18 0,-9-3 0</inkml:trace>
  <inkml:trace contextRef="#ctx0" brushRef="#br0" timeOffset="244">3963 1619 8142,'-9'-22'47,"4"0"0,-10 1 747,-2-1 1,8 0 373,2 0 1,4 13-727,3 9 0,0 9 0,0 13 1,3 2-76,4 5 1,-2 5 0,7 10 0,0-1-188,0 1 0,0-8 0,5-2 1,-3-3-245,3-4 0,3-3 0,2-4 0,-1-6 55,1-7 1,2-7-1,0-7-136,-2-7 1,5-13-1,-13-5 1,3-1-128,-2-6 1,2-2 0,-10 0 0,-2 2 355,-3 3 1,-2 16 0,0-2 0,3 6 30,4 3 0,-5 6 0,6 14 0,-6 8 157,-2 4 0,7 6 0,3 1 0,2 3-107,5-2 0,5-3 1,4-5-1,6-4 67,2-8 0,2-4 1,5-6-1,-2-7 43,-3-11 1,-2-11 0,2-11 0,-7-1-179,-4 1 0,-11-8 1,-2 0-1,-2 3-154,-5 2 0,-10 12 0,-5 5 0,-2 4-437,-5 4 1,-2 1-1644,-3 6 0,10 9 2137,5 19 0,-5 1 0,0 16 0</inkml:trace>
  <inkml:trace contextRef="#ctx0" brushRef="#br0" timeOffset="399">3463 1053 8009,'-20'9'-594,"6"8"1124,6 10 0,-1 7 0,2 12 0,2 5-22,2 7 0,3 12 0,0 5 1,0 2-333,0 6 0,3-6 0,2 0 1,2-2-186,-2-4 1,-3-13 0,0-10 0,3-9-1047,3-10 0,1-7 444,-2-8 1,-4-14-1,4-14 1,-2-8-1092,2-7 1702,-4-5 0,16-19 0,-7-3 0</inkml:trace>
  <inkml:trace contextRef="#ctx0" brushRef="#br0" timeOffset="676">3571 966 8009,'0'21'-29,"0"8"1,0 3-1,0 2 205,0 4 1,8 11 0,-1 6-1,0 4 419,3 1 1,-8 15 0,8-10-1,0 6-351,4 4 1,6 0-1,-1 4 1,-2-6-904,-3-5 1,-6-3 0,6 0 658,3 1 0,-7-1 0,-1 0 0</inkml:trace>
  <inkml:trace contextRef="#ctx0" brushRef="#br0" timeOffset="1555">5096 900 7897,'12'3'720,"-5"4"0,-4 7 0,-1 18 0,3 11-206,2 13 1,0 9 0,-4 8-1,2 9-476,2 10 1,0 0-1,-4 5 1,1-8-766,4-11 0,-1-18 0,-5-11 0,3-11-711,2-8 1,1-18 259,-8-12 1178,9-10 0,-6-22 0,6-1 0</inkml:trace>
  <inkml:trace contextRef="#ctx0" brushRef="#br0" timeOffset="2199">5401 682 7952,'2'22'0,"3"0"0,2 0 341,-2 0 0,5 11 1,-3 9-1,-2 11 49,-3 10 1,5-3-1,1 15 1,-3-2-210,-3-1 0,-2 11 1,0-6-1,2 1-296,6-6 1,-6-9-1,8-10 1,-3-12-663,0-7 1,10-14 776,-2-13 0,4-14 0,3-5 0</inkml:trace>
  <inkml:trace contextRef="#ctx0" brushRef="#br0" timeOffset="2200">5684 486 7627,'19'-21'-100,"-4"-1"0,4 7 0,-7 1 0,3-3 268,-1-2 0,1 7 0,6 4 0,1 3 395,0-2 1,-7 5 0,-1-6-504,3 6 0,-7 12 0,-3 4 0,-5 6-98,-2 1 0,-2 4 1,-5 1-1,-8 6 26,-4 2 0,-3-5 0,0 4 0,3-1 30,4-5 0,-2-3 1,8-5-1,-1-2 1363,0-2-1020,3-1 1,17 1 0,4-3 0,8-3-686,7-4 1,-2-2-1,9-3 1,0 0-1572,-2 0 1895,7 0 0,-7 0 0,10 0 0</inkml:trace>
  <inkml:trace contextRef="#ctx0" brushRef="#br0" timeOffset="2201">7056 1270 8411,'0'22'1103,"0"0"1,2 2 0,5 3-949,8 2 0,-3 10 0,0-6 0,0 1-608,0-5 0,0 3 0,5-3 0,-5-3-1582,-2-1 2035,7-4 0,-15-8 0,8-4 0</inkml:trace>
  <inkml:trace contextRef="#ctx0" brushRef="#br0" timeOffset="2202">7165 1053 7935,'-10'-34'-15,"7"-7"1,-4 7 296,5 0-149,2 2 1,2 20-134,5 5 0,6 14 0,8 5 0</inkml:trace>
  <inkml:trace contextRef="#ctx0" brushRef="#br0" timeOffset="2424">7426 1336 7940,'0'22'450,"0"2"-30,0 5 0,0-5 0,0 5 0,0-5 42,0-2 1,0 0-1,0 0 1,0-1-2,0 1 1,0 0 0,0 0-6,0-1 0,0-6-255,0-1 0,7-11 0,0-6 1,1-13-229,1-11 1,-4-12-1,10 3 1,2-8-186,2-6 0,3 11 0,0-2 1,-1 4 121,1 4 0,-5 13 0,2-2 0,6 5 9,-1 5 1,0 3 0,-2 11 0,0 5-164,-1 8 1,1 7-1,0 4 1,0 6-1186,-1 2 0,1-5 1429,0 7 0,0-9 0,0 4 0</inkml:trace>
  <inkml:trace contextRef="#ctx0" brushRef="#br0" timeOffset="2591">8123 1336 7940,'0'-37'110,"0"4"1,-3 1 391,-4 6 0,5 1 1,-8 6-1,0 4 322,-4 8 1,2 5-1,-3 2 1,-2 2-343,-2 5 0,4 15 1,3 12-1,3 5-406,4 4 1,2-11 0,3 11 0,0-1-109,0-1 0,8 2 0,1-2 0,3-4 77,5-8 0,3-5 0,1-2 0,1-1-197,0 1 0,-3-7 1,-2-3-408,-2-3-300,-10-1 1,-5-16-1,-15-1 1,-4-1-1595,-3 0 2453,-9-6 0,-3 3 0,-10-8 0</inkml:trace>
  <inkml:trace contextRef="#ctx0" brushRef="#br0" timeOffset="2873">8384 399 7963,'2'37'451,"6"-1"0,-3 5 1,9 12-1,1 10 149,-3 5 1,7-5 0,-7 12 0,3 0-77,-1 5 0,1-3 0,4 3 0,-2 2-694,-2 3 1,-8-8 0,5-6-1,-2-13-2156,-6-15 2326,8-9 0,-9-22 0,7-2 0</inkml:trace>
  <inkml:trace contextRef="#ctx0" brushRef="#br0" timeOffset="2874">8166 1074 7963,'-14'0'338,"-1"0"770,-2 0 0,10-9-1022,7-6 0,17 3 1,17-2-1,5-3-463,7-3 0,9 6 0,-2-1 0,3 1-442,5 2 0,-8 2 0,-2 10 819,-5 0 0,-3 0 0,1 0 0</inkml:trace>
  <inkml:trace contextRef="#ctx0" brushRef="#br0" timeOffset="3415">8711 1009 7963,'0'32'-116,"0"-8"1,-3 7 0,-2-2 211,-2 0 0,-7 0 0,6-4 1,1 1 288,-3 3 1,8 0-1,-5-7 1,4 0-5,3 0 0,0-1 0,0 1 105,0 0 0,10 0 1,5-3-233,4-4 1,10-6 0,0-9 0,0 0 16,2 0 0,-4-9 1,7-6-1,0-7-50,0-7 0,-8 3 0,3-8 1,-7 0-129,-7 0 0,-3 5 0,-7-5 0,2 3-17,-2 4 1,-3 3-1,-4 4 1,-6 3 176,-6 3 0,-5 9 1,-6 0-1,-1 10-28,-3 10 0,-8 14 0,6 7 0,0 5-180,-1 3 1,3-1-1,10 3 1,2 3-464,2 1 0,10 1 0,-2-7 0,10-1-960,11 1 1,3-10 0,19-5-1,3-7 407,2-8 1,10-4 0,2-10 0,3 0 970,4 0 0,3-17 0,0-5 0,-2-5 0,-3-4 0,-10 0 0,3-8 0,-8 2-10,-6-1 0,-8-3 0,-12 0 0,-5 2 1010,-3 3 0,-1 9 0,-11-2 0,-6 5 255,-13 2 0,-2 7 0,-10 3 0,0 3-368,0 4 0,5 5 0,-5 7 0,0 8-656,0 4 0,8 5 1,-3 3-1,5 2-666,2-3 0,7 6 0,3-3 0,2 0-113,6 2 1,1-14-1,6 5 1,4-5-326,7-5 0,15-2 0,8-10 1,4-5 281,2-10 0,1 1 1,0-15-1,-3 5 642,-5 2 0,-5 0 0,-9 0 1,0 3 970,0 4 0,0-1 0,-3 6 200,-5-2 1,-1 7-947,-6-2 0,2 7 0,6 7 0,-5 5-696,-1 0 1,1 7-1,7-4-193,-3 4 1,1-7 0,7-2-1,0-3-308,-1 1 0,1-1 0,-3-10 0,-2-4-1297,-2-7 2218,-1-6 0,8-1 0,0-1 0</inkml:trace>
  <inkml:trace contextRef="#ctx0" brushRef="#br0" timeOffset="5293">10191 1162 7963,'8'-15'241,"-1"1"0,0-3 383,3-3 0,-8-2 0,6 1 51,-6-1 1,-12 7 0,-4 3 0,-8 3 55,-7 4 1,5 2 0,-8 3 0,3 0-286,0 0 0,-2 12 0,4 8 1,-2 9-372,3 5 1,4 2 0,5 8 0,5-1-205,2 1 1,3-3-1,9-2 1,3-6-783,2-1 1,18-3 0,-4-10 0,6-4 78,4-8 1,1-9 0,7-11 0,-6-11 322,-1-7 1,4-8 0,-7-9-1,-2-6 323,-3-1 1,-12-3 0,-2-8 0,-3 1 176,0 0 1,1-10 0,-8-5 0,0-7-61,0-8 1,-3-4 0,1 45 0,-1-1 0,0 3 0,-1 0 105,-1-42 0,3 12 1,2 26 97,0 13 0,0 23 1,0 30-1,0 24 281,0 19 0,0 20 0,0 9 0,0 7 89,0 6 0,7 1 0,3-4 1,-1 3 175,1-3 1,5-3-1,-6-2 1,1-2-611,0-5 0,7-5 0,-5-10 0,2-2-2419,1-5 2348,-1-14 0,8-13 0,0-9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2.787"/>
    </inkml:context>
    <inkml:brush xml:id="br0">
      <inkml:brushProperty name="width" value="0.08571" units="cm"/>
      <inkml:brushProperty name="height" value="0.08571" units="cm"/>
    </inkml:brush>
  </inkml:definitions>
  <inkml:trace contextRef="#ctx0" brushRef="#br0">22 513 8126,'-3'-21'118,"-1"-1"1,-4 0 1097,3 0-494,3 10 0,2 15 1,0 18-1,2 13 64,6 7 0,4 13 0,10 4 1,-1 5-260,1 2 0,0 3 0,0 2 0,2 5-294,5 2 1,-2 1 0,6 2 0,1-8-170,0-4 0,-7-15 0,4-9 250,1-13 0,-8-16 0,3-13 0,-8-14 137,-5-17 0,-6-12 0,4-10 0,0-7 5,0-5 0,0-12 0,5-5 0,-3-4-185,3-4 0,0-1 0,0-3 1,-2-2-51,2 2 0,2-3 0,3 6 0,0 9-865,-1 10 1,1 4-1,-2 20 1,-3 8-6745,-3 4 5563,-9 15 0,5 21 0,-10 20 1825,0 12 0,-10 7 0,-2 2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3.118"/>
    </inkml:context>
    <inkml:brush xml:id="br0">
      <inkml:brushProperty name="width" value="0.08571" units="cm"/>
      <inkml:brushProperty name="height" value="0.08571" units="cm"/>
    </inkml:brush>
  </inkml:definitions>
  <inkml:trace contextRef="#ctx0" brushRef="#br0">44 646 8109,'-15'3'429,"1"4"1,9-2 0,-2 10 0,4 4 300,3 7 0,0 1 0,3 12 0,4 7-238,7 9 1,13 1 0,4 2 0,3 3-226,5 2 0,-5 2 0,2-2 0,0-5-27,-2-7 0,5-8 1,-8-9-1,1-12 31,-1-12 0,-4-10 0,-10-10 0,-3-14 52,3-17 0,0-20 1,0-16-1,-2-6-81,2-6 1,-11 38 0,0 0-1,0 1 1,0-1 0,0-2-1,0-1-222,1 0 0,-2-1 0,-2 2 0,-1 0 0,3 2 0,0 0 0,2-43-1246,0 4 1,3 8 0,-3 9 0,5 18-914,0 14 0,0 19 0,-7 19-944,2 16 3083,10 20 0,-14 23 0,7 9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3.418"/>
    </inkml:context>
    <inkml:brush xml:id="br0">
      <inkml:brushProperty name="width" value="0.08571" units="cm"/>
      <inkml:brushProperty name="height" value="0.08571" units="cm"/>
    </inkml:brush>
  </inkml:definitions>
  <inkml:trace contextRef="#ctx0" brushRef="#br0">1 324 8093,'0'66'-38,"0"-3"0,0-5 197,0-8 1,0-6-1,0-5 1,2-8 211,6-7 0,4 1 0,9-21 124,1-6 0,0-8 0,0-11 1,2-1-233,5 0 0,-5-7 0,5-3 0,-5-1-122,-2-6 0,0-2 0,0-3 1,-3 1-93,-4-1 1,4 1 0,-7-1 0,0 3-146,-5 5 0,-4-3 0,-3 7 0,0 1-278,0-1 0,-10 11 0,-7 9 0,-7 2 345,-5 5 0,-7 15 0,4 12 0,1 14 453,-1 12 1,3 1 0,8 11 0,-1 3 22,0 0 1,10 7 0,5-14 0,4 2 185,3 0 0,3-2 0,4 2 0,10-8-977,9-4 1,8-4-1,12-6 1,5-7-1023,7-5 0,-2-12 0,4-5 1366,8-4 0,-3-3 0,10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3.887"/>
    </inkml:context>
    <inkml:brush xml:id="br0">
      <inkml:brushProperty name="width" value="0.08571" units="cm"/>
      <inkml:brushProperty name="height" value="0.08571" units="cm"/>
    </inkml:brush>
  </inkml:definitions>
  <inkml:trace contextRef="#ctx0" brushRef="#br0">370 88 8011,'-21'-22'0,"-1"0"0,0 3 0,0 4 905,1 8 1,-4 5 0,-1 4 0,-3 8 107,2 12 1,-4 7 0,2 9-1,2 1-515,3 7 0,9-2 0,3 6 1,2-6-754,6-8 1,1 3 0,6-10 0,4-5-265,7-7 1,6 0-1,4-10 1,3-4-62,2-8 0,7-7 1,-5-12-1,3-5 142,5-8 0,-8-1 0,-2-1 0,-4 5 293,-4 3 0,1-6 0,0 8 1810,0 3-359,0 1 1,-10 25 0,-5 13 0,-5 13-911,-2 8 1,3 2 0,2 8 0,2-1-1040,-2 1 1,-1-3 0,1-2 0,5-5-201,2-3 0,0-9 0,5-10 1,-2-2-1385,2-5 0,2-3 2227,3-2 0,9-10 0,3-2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4.252"/>
    </inkml:context>
    <inkml:brush xml:id="br0">
      <inkml:brushProperty name="width" value="0.08571" units="cm"/>
      <inkml:brushProperty name="height" value="0.08571" units="cm"/>
    </inkml:brush>
  </inkml:definitions>
  <inkml:trace contextRef="#ctx0" brushRef="#br0">262 1012 8011,'0'-32'35,"0"-4"1,0 2 0,0 0-1,-2 3 479,-6 4 1,-4 5 0,-10 8 358,1 7 1,-3 4-1,-1 6 1,1 4-422,5 7 0,2 15 0,-5 8 1,3 4-323,4 2 1,-2 8-1,10 0 1,2-3-147,3-2 1,2 3 0,0-3 0,2-8-229,5-4 1,-2-7 0,10-12-1,2-8-102,2-5 1,10-4-1,0-8 1,-2-12 110,-3-12 0,5-9 0,0-6 1,-2-4 256,-3-2 0,-5-3 1,-2-8-1,-2-2 0,2-4 1,-8 2 0,1-10-1,-3-2-53,0-3 1,1 0 0,-8 3 0,0 5 24,0 2 0,-8 12 1,-1 14-1,-1 11 302,0 8 1,3 18 0,5 12 0,-3 15-34,-2 12 0,-1 14 1,8 12-1,0 5-9,0 10 0,0-3 0,0 10 0,3 0-305,4 5 1,5-3 0,10 1 0,0-3-1152,-1-5 0,1 2 0,2-6 1,3-13-100,2-12 0,7-12 1,-7-14 1300,-2-8 0,7-5 0,0-2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4.619"/>
    </inkml:context>
    <inkml:brush xml:id="br0">
      <inkml:brushProperty name="width" value="0.08571" units="cm"/>
      <inkml:brushProperty name="height" value="0.08571" units="cm"/>
    </inkml:brush>
  </inkml:definitions>
  <inkml:trace contextRef="#ctx0" brushRef="#br0">131 1055 7853,'0'-36'24,"0"0"0,0 9 1,0-4-1,0 2 843,0 0 1,0 0-1,0 7 107,0 0 1,-3 3-668,-4 4 1,-5 25-1,-7 19 1,2 12-158,2 10 0,3 4 0,-3 8 0,6-2-189,-1-3 1,8 0 0,-6 7-1,6-2-592,2-5 1,10-14 0,4-15 0,8-7 149,7-8 0,-2-7 0,9-16 1,3-15 125,2-18 0,-5-4 1,-2-14-1,-3-5 369,-4-6 1,-3-1 0,-4 4 0,-6-2 232,-7-3 1,-4-9-1,-3 2 1,0-2-124,0 2 0,-3-5 0,-4 6 0,-7-6-178,-6-2 0,6 17 0,-1 9 0,1 13 103,2 14 0,2 19 1,7 18-1,-1 16-122,-4 15 1,1 24 0,7 10 0,0 7 209,0 7 0,0 12 1,0-43-1,0 0 1,0 1-1,0 0-16,0-1 1,0 0-1,0 4 1,0 1 0,0-5-1,0 0 1,0 45-433,0-4 1,3-7-1,1-3 1,6-7-439,2-7 0,3-10 749,6-21 0,11-6 0,2-9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6:07.972"/>
    </inkml:context>
    <inkml:brush xml:id="br0">
      <inkml:brushProperty name="width" value="0.06" units="cm"/>
      <inkml:brushProperty name="height" value="0.06" units="cm"/>
      <inkml:brushProperty name="color" value="#E71224"/>
    </inkml:brush>
  </inkml:definitions>
  <inkml:trace contextRef="#ctx0" brushRef="#br0">325 873 8106,'0'-20'225,"0"-1"0,0 1 0,0 0 0,0 0 0,0-1 432,0 1 0,-2 6 1,-5 3-1,-7 2-169,-4 5 1,3 4-1,-3 6 1,-5 8-131,0 4 1,-6 9 0,2 2 0,0 3-67,-2 4 0,6 9 0,-4 2 0,7-4-125,6-7 1,5 3 0,9-8 0,0 1 17,0-5 0,0-5 1,2-4-1,8-2-218,10-2 1,0-10 0,9 3-1,-2-5-603,1-2 1,-1 0 0,-7-2-1,2-2-375,5-3 1,-11-7-1,5 5 1,-3 0-2676,0 0 3686,-7-7 0,16 14 0,-4-7 0</inkml:trace>
  <inkml:trace contextRef="#ctx0" brushRef="#br0" timeOffset="199">690 1198 10668,'0'-14'2758,"0"1"-5276,0 8 2518,0-4 0,0 0 0,0-2 0</inkml:trace>
  <inkml:trace contextRef="#ctx0" brushRef="#br0" timeOffset="584">1076 893 8359,'0'-20'1109,"0"6"1,-3 3-469,-3 2 1,3 5 0,-3 10 0,3 8-257,3 4 1,0 2-1,0 1 1,0-1-438,0 0 0,0 7 1,0 0-1,0-2-61,0-2 0,9-3 0,5-2 0,2-2-203,-3-3 1,5-8-1,-4 2 1,4-5-366,2-2 1,0-9-1,1-5 1,-1-6 316,0-7 0,1 2 0,-1-6 1,0-1 181,1 0 1,-3 5 0,-3-4 0,-3 1-63,-3 6 0,4 1 922,-6 3 1,0 11-162,-7 9 0,0 9 1,0 13-1,0 3-68,0 2 1,0 0 0,0-6 0,0-1-538,0 0 1,2-6 0,5-1-351,6 3 0,5-7 0,5-2 438,4-5 0,-5-11 0,8-2 0</inkml:trace>
  <inkml:trace contextRef="#ctx0" brushRef="#br0" timeOffset="782">1096 609 8124,'-20'-2'0,"-1"-3"0,3-4 1346,5-2 0,-3 4-442,9-6 0,7 6 0,12-4 0,6 0-737,11-1 0,7 6 0,5-6 0,1 1-823,6 0 1,1 6 0,8-4 655,-3 0 0,0 7 0,7-7 0</inkml:trace>
  <inkml:trace contextRef="#ctx0" brushRef="#br0" timeOffset="982">1745 1015 8124,'0'11'1918,"0"-2"1,3-9-4682,3 0 2763,-3 0 0,15 0 0,-7 0 0</inkml:trace>
  <inkml:trace contextRef="#ctx0" brushRef="#br0" timeOffset="1350">2009 772 8243,'11'-21'3200,"8"1"-2827,-17 9 1,0 11-1,-9 13 1,3 5-132,1 3 0,3-1 1,0 2-1,0 3-227,0 2 1,0 0-1,0-6 1,0-1-351,0 0 1,3 0 0,4-1-47,6-6 0,5-4 0,2-9 1,3-2 76,4-5 0,-4-4 0,4-10 0,-5-1 123,-2-5 0,-6 2 1,-1-6-1,1-1 46,-3 0 0,1 5 0,-8-4 1028,3 1-349,0 3 0,-14 18 0,-2 9 0,0 12 28,0 6 1,2 2-1,7 0 1,0 3-268,0 4 1,0-5 0,0 5 0,0-4-451,0-3 0,9-6 0,5-3 0,4-2-1833,2-4 1,0-3 1977,0-2 0,10 0 0,1 0 0</inkml:trace>
  <inkml:trace contextRef="#ctx0" brushRef="#br0" timeOffset="1549">2029 467 8165,'-13'7'0,"2"2"2625,2 2-2086,2-6 0,9 4 1,5-11-1,9-3-617,9-2 1,6-2 0,12 5-1,2-5-1172,2-3 0,10 8 1250,-3-3 0,4-4 0,3 0 0</inkml:trace>
  <inkml:trace contextRef="#ctx0" brushRef="#br0" timeOffset="2050">812 325 8363,'-9'-11'304,"4"2"1,-8 9-151,-3 0 0,5 0 0,-3 2 0,1 5 77,1 6 0,-6 14 0,5 10 0,-5 5-72,-2 6 0,6 15 0,3 0 0,2 7-99,4 7 1,5 4-1,7 4 1,11 1-377,14-7 0,10-2 1,22-19-1,3-13-1373,8-13 1689,4-10 0,20-10 0,-47-8 0,-1 1 0</inkml:trace>
  <inkml:trace contextRef="#ctx0" brushRef="#br0" timeOffset="2333">2537 0 8030,'31'0'-610,"-1"0"0,-3 0 1444,0 0 1,9 12 0,-2 8-1,2 12-37,-2 6 0,2 12 0,-9 4 1,-5 6-17,-6 8 0,0 4 0,-9 12 0,-7 1-485,-12 3 0,-10 9 1,3-48-1,-3-1 1,2 3-1,0 0-699,-1 0 1,1-1 0,-21 40 0,1-17 0,-1-4-2620,1-3 2750,-1-3 1,1-2 0,-1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5.020"/>
    </inkml:context>
    <inkml:brush xml:id="br0">
      <inkml:brushProperty name="width" value="0.08571" units="cm"/>
      <inkml:brushProperty name="height" value="0.08571" units="cm"/>
    </inkml:brush>
  </inkml:definitions>
  <inkml:trace contextRef="#ctx0" brushRef="#br0">0 107 7950,'2'-29'0,"3"0"355,3 2 1,1 13 213,-1 6 0,-4 11 0,8 11 0,1 15-118,-1 10 1,-7 14 0,4 3-1,-2 2-387,1 0 0,6 0 0,-4 8 0,2-1-414,5 0 0,-7 1 0,-1-1 350,1 0 0,2 1 0,10-1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5.224"/>
    </inkml:context>
    <inkml:brush xml:id="br0">
      <inkml:brushProperty name="width" value="0.08571" units="cm"/>
      <inkml:brushProperty name="height" value="0.08571" units="cm"/>
    </inkml:brush>
  </inkml:definitions>
  <inkml:trace contextRef="#ctx0" brushRef="#br0">32 153 7950,'-22'0'1494,"12"0"-1221,10 0 0,12 0 1,17 0-1,8-3-243,4-4 0,12-3 1,3-7-1,2 3-772,0-3 742,0-2 0,17-13 0,2-2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5.535"/>
    </inkml:context>
    <inkml:brush xml:id="br0">
      <inkml:brushProperty name="width" value="0.08571" units="cm"/>
      <inkml:brushProperty name="height" value="0.08571" units="cm"/>
    </inkml:brush>
  </inkml:definitions>
  <inkml:trace contextRef="#ctx0" brushRef="#br0">86 349 8084,'-30'12'1265,"1"-5"1,10-7-1195,12-7 0,17-5 0,11-12 0,13-6 54,7-6 0,5 2 1,3-2-1,4 0 126,3 2 0,-1 2 0,6 11 0,-6-1-80,-1 0 0,-4 10 1,-6 5-1,-3 4-190,-5 3 1,-14 10 0,-15 7 0,-4 7 14,-3 5 1,-20 17 0,-9 0 0,-9 5-75,-6 2 1,-2 8 0,-2-6-1,-1 1 341,8-5 1,0-15-1,15-7 1,4-5 572,5-2 0,17-10-518,7-5 0,8-4 0,21-6 0,3-4-514,2-7 0,5 2 1,2-3-1,5-2-396,3-2 1,0 4-1,4 1 1,-4-3 591,-3-3 0,7-11 0,-4-3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6.085"/>
    </inkml:context>
    <inkml:brush xml:id="br0">
      <inkml:brushProperty name="width" value="0.08571" units="cm"/>
      <inkml:brushProperty name="height" value="0.08571" units="cm"/>
    </inkml:brush>
  </inkml:definitions>
  <inkml:trace contextRef="#ctx0" brushRef="#br0">436 162 7988,'0'-43'0,"-7"6"0,0 3 495,2 3 0,3 14 0,2 17-118,0 12 0,2 17 0,3 10 0,5 7 109,2 5 1,2 12 0,6 2 0,-4 10-230,-1 2 0,-1 8 0,8-3 0,0 10-355,-11-41 1,0 0-1,-1 1 1,-1 0-1,0 0 1,-1 0-1,-1-2 1,1-1-1182,9 48 1,0-12-1,-1-18 652,-1-13 1,-10-25-1,2-32 605,-5-16 0,-11-13 1,-6-11-1,-4-1 252,-3 1 1,0-3 0,-2-3-1,-5-1 86,-7 1 1,-5 3 0,-5 3 0,-5-1-198,-7 1 0,2 6 1,1 3-1,1 3 503,6 4 0,4 6 1,8 6-5,7 8 0,15 14 0,6 10 0,6 10-445,2 9 1,12 3 0,10-3 0,12-7-796,7-5 1,2-2 0,3-3 0,3-4 621,1-8 0,1 5 0,-7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6.434"/>
    </inkml:context>
    <inkml:brush xml:id="br0">
      <inkml:brushProperty name="width" value="0.08571" units="cm"/>
      <inkml:brushProperty name="height" value="0.08571" units="cm"/>
    </inkml:brush>
  </inkml:definitions>
  <inkml:trace contextRef="#ctx0" brushRef="#br0">328 110 7988,'-22'0'169,"0"-3"0,0-2 0,0-2 355,1 2 1,-4 3-1,-1 2 1,-3 0-20,2 0 0,3 7 0,2 3 1,0 2-239,1 5 0,9 2 0,4 5 0,6 3-621,2 2 1,0 0 0,2-7 0,6 0 400,6-1 1,15-6 0,7-3 0,3-2-736,-3-5 1,6-3-1,-6-2 1,3 2 688,-3 6 0,3-6 0,-10 8 0,-3-3 501,-2 0 1,-2 8-1,0-6 1,-3 4 259,-4 4 0,2-5 0,-10 2-379,-2 3 1,-5 2-1,-7 1 1,-8-3-283,-4-3 0,-3-6 1,0 4-1,-2-3-38,-5-4 0,12-5 0,-2-7 0,7-10-439,7-10 1,2-7 0,3-12 0,3-2-322,4-3 0,15-7 0,14 7 0,5 3 2,3 2 0,7 5 0,2 5 1,2 7-516,6 4 1210,-8 13 0,20-7 0,-5 7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8.174"/>
    </inkml:context>
    <inkml:brush xml:id="br0">
      <inkml:brushProperty name="width" value="0.08571" units="cm"/>
      <inkml:brushProperty name="height" value="0.08571" units="cm"/>
    </inkml:brush>
  </inkml:definitions>
  <inkml:trace contextRef="#ctx0" brushRef="#br0">257 1 7944,'-22'14'155,"0"1"0,0 1 0,1 16 1,-3 9 610,-6 7 1,6 20 0,-5-2-1,7 4-213,8 5 0,-3 2 0,10 8 0,4-3-594,8-2 0,7-10 0,12 0 0,6-7-500,6-5 1,5-21-1,5-8 1,2-17-1334,3-10 0,2-14 1874,-2-10 0,-5-9 0,7-13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8.798"/>
    </inkml:context>
    <inkml:brush xml:id="br0">
      <inkml:brushProperty name="width" value="0.08571" units="cm"/>
      <inkml:brushProperty name="height" value="0.08571" units="cm"/>
    </inkml:brush>
  </inkml:definitions>
  <inkml:trace contextRef="#ctx0" brushRef="#br0">327 174 7829,'-24'-19'193,"-5"4"0,4-2 1,-4 10-1,5 5 700,2 7 0,-7 9 1,0 13-1,3 7-487,1 7 1,4-3-1,1 16 1,6-3-487,7-1 1,4 8-1,6-7 1,4-5-245,7-7 0,13-8 0,4-9 0,3-3-108,5-4 0,-5-8 0,0-12 0,-3-4-19,-4-3 1,-3-3 0,-2-7-1,-3 1 367,-4-1 0,2 0 473,-10 0 0,0 0 515,-7 1 1,-2 9-677,-6 4 0,4 6-457,-11 2 1,8 0-313,-8 0 0,8 7-599,-7 0 369,9 1 0,-5-11 771,10-4 0,10 5 0,2-8 0</inkml:trace>
  <inkml:trace contextRef="#ctx0" brushRef="#br0" timeOffset="1">392 261 7944,'-12'-12'763,"2"5"0,10 14-261,0 8 1,0 11-1,3 6 1,2-1-217,2 1 0,7 6 0,-4-4 0,0 3-82,-1-1 1,1-7 0,-5 5-1,2-3-92,-2-4 0,5-3 1,-3-2 250,-2 0-264,-3-10 0,-2-12 1,0-15-1,0-7-214,0-7 0,0-4 0,0-13 1,0-5 111,0-7 1,10 2 0,2 0-1,3 6-508,-1 8 1,1 1 0,6 12 0,1 5 446,0 7 1,2 7-1,3 13 1,2 7 151,-3 11 0,1 11 0,0 11 0,2 1-429,-3-1 1,-9 8-1,-2 0 1,2-3 340,2-2 0,3 8 0,0 1 0</inkml:trace>
  <inkml:trace contextRef="#ctx0" brushRef="#br0" timeOffset="2">1089 109 7806,'0'22'133,"0"2"1,0 5-1,0 7 520,0 5 1,2 10 0,6 2 0,6 3-426,6 5 1,1-8 0,3-2-1,3-8-173,2-7 1,0-7 0,-7-12 0,0-4 213,0-4 0,-3-11 1,-2-15-1,-5-10-97,-2-9 1,4-5 0,-7-5 0,1-3-221,1-1 0,-6-4 1,6 4-1,-1-6-883,-1 0 1,7 1 0,-4 6 930,2-2 0,3 1 0,6 6 0</inkml:trace>
  <inkml:trace contextRef="#ctx0" brushRef="#br0" timeOffset="3">1524 544 7980,'0'22'0,"3"0"0,2 0 94,2 0 0,10-10 1,-3-5 426,6-5 0,2-11 1,2-6-1,2-7-336,3-7 0,0-2 0,-7-8 0,0 3-162,0-3 0,-8 5 0,1-2 0,-1 0-57,-2 2 0,-2-5 0,-7 8 0,1-1-194,4 1 1,-4-6 0,-8 8 0,-6 5 121,-2 7 1,-3 0-1,-6 10 1,-4 5 681,-4 7 1,3 16-1,-8 16 1,2 4 110,6 2 1,2 8 0,4 0 0,6-3-265,6-2 0,-1-2 1,2-1-1,4 1-655,8-1 0,7-9 0,12-5 0,5-4-1274,8-4 1,4-9 1505,2-4 0,1 4 0,-1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9.084"/>
    </inkml:context>
    <inkml:brush xml:id="br0">
      <inkml:brushProperty name="width" value="0.08571" units="cm"/>
      <inkml:brushProperty name="height" value="0.08571" units="cm"/>
    </inkml:brush>
  </inkml:definitions>
  <inkml:trace contextRef="#ctx0" brushRef="#br0">87 697 8024,'-10'22'164,"1"-7"0,-8-1 0,5 3 257,2 3 0,3 9 0,4 0 1,-1-3 9,-4-2 0,1-2 0,7 0 164,0 0 1,0 0-444,0-1 1,0-11-124,0-10 0,0-12 0,0-15-87,0-2 0,0-9 0,0 4 0,2-5-50,6-5 0,-6 6 0,8-13 1,-1 5 80,6 2 1,-3 1-1,3 2 1,2 4 152,2 8 0,0 5 0,-2 5 1,-2 4 249,2 8 0,0 14 0,0 10 0,-3 10-318,3 9 0,-5 5 1,0 3-1,0-1-507,0 1 0,-7 4 0,5-2 0,-3-7-1349,0-5 1,1-5 1797,-8-7 0,9 9 0,3 3 0</inkml:trace>
  <inkml:trace contextRef="#ctx0" brushRef="#br0" timeOffset="1">370 501 8024,'10'-19'311,"4"5"0,-1 4 0,-1 12 0,0 6 67,0 6 1,-5 8-1,8 5 1,2 4-320,2 3 0,-5 0 0,1 4 0,-1-4-1012,-1-2 0,3 4 953,-8-7 0,9 10 0,-5-5 0</inkml:trace>
  <inkml:trace contextRef="#ctx0" brushRef="#br0" timeOffset="2">436 153 8024,'0'-29'31,"0"0"1,0 0 0,2 10 0,3 2-861,2 2 829,10 10 0,5-4 0,12 9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9.321"/>
    </inkml:context>
    <inkml:brush xml:id="br0">
      <inkml:brushProperty name="width" value="0.08571" units="cm"/>
      <inkml:brushProperty name="height" value="0.08571" units="cm"/>
    </inkml:brush>
  </inkml:definitions>
  <inkml:trace contextRef="#ctx0" brushRef="#br0">61 410 8014,'22'0'0,"0"0"0,0 0 192,-1 0 0,1-7 0,0-3 0,0-2 35,-1-5 1,1-10 0,0-2 0,0 0-125,0-2 1,-3 6-1,-2-6 1,-5 2-151,-2 0 0,-3 0 0,-7 7 36,0 0 1,-10 3 0,-4 5 0,-8 4 240,-7 0 1,2 8 0,-7-3 0,0 10 636,1 9 1,4 8 0,-5 5 0,2 4-495,6 3 0,4 2 1,7 8-1,6-3-635,-1-5 0,8 3 0,-3-8 0,10 1-533,9-1 0,5-9 0,6-10 1,4-2-650,7-5 1,5-3 0,0-2 1443,-5 0 0,6-19 0,-8-5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09.668"/>
    </inkml:context>
    <inkml:brush xml:id="br0">
      <inkml:brushProperty name="width" value="0.08571" units="cm"/>
      <inkml:brushProperty name="height" value="0.08571" units="cm"/>
    </inkml:brush>
  </inkml:definitions>
  <inkml:trace contextRef="#ctx0" brushRef="#br0">42 327 8014,'10'22'439,"-8"0"636,5-1 0,-4 1 12,-3 0 0,-3-3-1,-4-4 1,2-6-936,-9-9 0,9-9 0,-5-6 0,3-7-368,0-7 0,2 3 1,10-10-1,4-3-233,3-2 1,3-3 0,9 1 0,3 1 259,2 6 1,9 5 0,-4 9-1,3 3 182,-1 4 1,-2 5 0,4 13 0,-4 6-101,-2 13 0,4 2 1,-7 13-1,-2 1-559,-3 4 0,-10 1 0,-1-2 0,-1-2 667,0-3 0,-7-9 0,4 4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6:17.836"/>
    </inkml:context>
    <inkml:brush xml:id="br0">
      <inkml:brushProperty name="width" value="0.06" units="cm"/>
      <inkml:brushProperty name="height" value="0.06" units="cm"/>
      <inkml:brushProperty name="color" value="#E71224"/>
    </inkml:brush>
  </inkml:definitions>
  <inkml:trace contextRef="#ctx0" brushRef="#br0">361 102 7673,'0'-21'-64,"0"1"0,-2 2 486,-5 4 0,3-1 0,-10 8 0,-2 2-140,-2 3 1,-4 11 0,-3 5-1,-4 6-13,-3 7 0,5 5 0,-5 10 0,3 4 17,4 1 0,3 0 0,4-6 0,2-1-124,2 1 1,10-7 0,-1-3 0,10-1-110,8-5 1,15-10-1,5-3 1,6-3-325,1-5 0,1-2 1,-1-4-1,1-2-416,0-3 1,-1-9 0,-1 5-1,-6-3 687,-6 1 0,5-1 0,0-6 0</inkml:trace>
  <inkml:trace contextRef="#ctx0" brushRef="#br0" timeOffset="250">747 487 8514,'2'-11'532,"5"4"-628,6 5 1,5 2 0,5 0 0,2 0-433,2 0 0,9 0 1,0 0 527,9 0 0,-2-18 0,6-5 0</inkml:trace>
  <inkml:trace contextRef="#ctx0" brushRef="#br0" timeOffset="383">1274 264 7952,'-27'-11'131,"0"4"1,0 2 0,7 1 0,-3-3 317,-4 3 0,2 1 0,-6 3 0,2-2-267,4-5 1,-5 5 0,3-5 0,3 5-1754,1 2 1571,3-9 0,-1 7 0,1-7 0</inkml:trace>
  <inkml:trace contextRef="#ctx0" brushRef="#br0" timeOffset="1109">2066 305 8328,'-9'-12'520,"6"3"1,3 9-1,16 0 1,11 0-300,14 0 0,9 0 0,15 0 1,9-2-96,14-5 1,-38 5-1,2 0 1,3-4-1,2 0 1,5 1-1,0 1-45,4 2 1,-1 0 0,-2-2 0,0-1 0,2 1 0,-1 1-1,-2 1 1,0 0 80,0 1 1,-2-1 0,-7-1-1,-3 0 1,43-4 0,-16 2-125,-17 3 1,-8-5-920,-11 1 204,-19-1 0,-6 7 677,-23 0 0,-4-9 0,-9-2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0.126"/>
    </inkml:context>
    <inkml:brush xml:id="br0">
      <inkml:brushProperty name="width" value="0.08571" units="cm"/>
      <inkml:brushProperty name="height" value="0.08571" units="cm"/>
    </inkml:brush>
  </inkml:definitions>
  <inkml:trace contextRef="#ctx0" brushRef="#br0">175 153 8014,'0'-29'14,"0"-3"1,0 1 291,0-1 0,-2 13 0,-6 12 1,-6 4 313,-5 3 1,4 12-1,1 10 1,-3 12-363,-3 7 1,1 3 0,2-1 0,5 1-295,2-1 0,3-1 0,7-4 0,0-4-643,0-2 0,10 2 0,4-10 0,8-5 29,7 0 0,-2-9 1,9-3-1,0-2 376,-2 2 1,5-4 0,-10 4 0,-3-4 434,-1-3 1,4 0 0,-3-3 0,-4-4 498,-5-8 0,-5 1 0,5-5 0,-3-8-81,3-5 1,-7 3 0,0-4 0,-3-1-134,0 0 0,1 0 0,-8-2 0,0 4-10,0 1 1,-3 9 0,-4-2-1,-8 7-117,-4 0 1,-3 7 0,0 3-1,1 4-262,-1 3 0,-2 13 0,-3 8 1,-4 11 62,-3 2 1,7 9-1,-2-2 1,5 8-133,2-1 1,10 5 0,5-2 0,4-5-133,3-7 0,5 2 0,10-7 0,14-3-539,9-9 1,18-10 0,7-12-1,10 0-795,4 0 0,-7-12 1478,3-10 0,-5-9 0,-3-13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0.320"/>
    </inkml:context>
    <inkml:brush xml:id="br0">
      <inkml:brushProperty name="width" value="0.08571" units="cm"/>
      <inkml:brushProperty name="height" value="0.08571" units="cm"/>
    </inkml:brush>
  </inkml:definitions>
  <inkml:trace contextRef="#ctx0" brushRef="#br0">65 0 8127,'-21'10'-3,"6"4"1,3 15 0,2 10 251,5 10 0,3 9 1,2 12-1,0 5 612,0 2 0,2 1 0,3 4 0,5-2-569,2 2 0,-5 0 1,5 1-1,-2-6-524,-5-2 0,5 5 1,-3-10-1,-2-10-3073,-3-14 3305,-2-21 0,0-6 0,0-7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0.613"/>
    </inkml:context>
    <inkml:brush xml:id="br0">
      <inkml:brushProperty name="width" value="0.08571" units="cm"/>
      <inkml:brushProperty name="height" value="0.08571" units="cm"/>
    </inkml:brush>
  </inkml:definitions>
  <inkml:trace contextRef="#ctx0" brushRef="#br0">32 22 8088,'-22'0'615,"13"0"0,11 0-581,17 0 0,13 0 1,11 0-1,3 0-30,5 0 1,5 0 0,9 0 0,0 0-19,1 0 0,-1 0 0,0 3 0,-2 1 303,-5 4 1,3 9 0,-13-3 0,-4 5 48,-5 3 1,-13-2 0,1-3 1074,-10-3-881,-8-9 0,-11 5 0,-3-13-105,-2-4 0,0 2 1,7-9-535,0-3 1,0-3 0,0-2-1877,0 1 0,0 6-995,0 1 2978,0-1 0,0 3 0,0 2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0.817"/>
    </inkml:context>
    <inkml:brush xml:id="br0">
      <inkml:brushProperty name="width" value="0.08571" units="cm"/>
      <inkml:brushProperty name="height" value="0.08571" units="cm"/>
    </inkml:brush>
  </inkml:definitions>
  <inkml:trace contextRef="#ctx0" brushRef="#br0">236 83 8069,'2'-19'374,"5"4"1,-4 3 591,4 5 1,-5 2-583,-2-10 1,-9 11 0,-6-1 0,-4 10 69,-3 9 0,0 13 0,0 4 0,1 3-198,-1 5 1,0 2 0,0 5 0,3 0-291,4-3 0,-1 6 0,8-15 0,6 2 91,7 0 1,2-12-1,12-2 1,8-12 152,4-8 1,-2-11-1,8-8 1,-1-10-53,-2-9 1,-3 2 0,-9-2 0,0-3 82,0-2 1,-10 0-1,-3 2 1,-1 5-369,-1 3 1,-2 1 0,-12 9 0,-6-1-687,1 0 0,-7 8 0,4 2-847,-4 2 1,0 5 365,4 12 1,-2-2 0,10 10 1293,2 2 0,3 2 0,2 3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1.084"/>
    </inkml:context>
    <inkml:brush xml:id="br0">
      <inkml:brushProperty name="width" value="0.08571" units="cm"/>
      <inkml:brushProperty name="height" value="0.08571" units="cm"/>
    </inkml:brush>
  </inkml:definitions>
  <inkml:trace contextRef="#ctx0" brushRef="#br0">66 261 8069,'22'-9'0,"0"-6"767,-1-4 0,-6 0 804,-1 4 1,-11-2-897,-3 10 0,-10 9 1,-12 15-1,1 10-346,-1 9 1,0 5 0,3 3 0,2 2-149,2 5 0,10-3 1,-2 10-1,5 0-107,2-2 1,0-3-1,2-9 1,8-3 49,12-5 1,2-7 0,12-14 0,3-13 46,2-14 0,-5-12 0,1-20 0,-1-2-198,-2-5 1,-5-4-1,-12-11 1,-5 1-304,-3 0 1,-1 2 0,-8 5-1,-3 4-427,-4 1 1,-7 15-1,-13-6 1,-2 5 756,2 5 0,3 3 0,2 9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3.556"/>
    </inkml:context>
    <inkml:brush xml:id="br0">
      <inkml:brushProperty name="width" value="0.08571" units="cm"/>
      <inkml:brushProperty name="height" value="0.08571" units="cm"/>
    </inkml:brush>
  </inkml:definitions>
  <inkml:trace contextRef="#ctx0" brushRef="#br0">548 109 8072,'-15'0'-109,"1"0"0,-3 0-126,-3 0 0,6 0 0,-1 0-12,-2 0 0,-2 0 337,-3 0 1,1 7 155,-1 1 1,0-1 212,0-7 1,0 7-71,1 0 1,-1 3 0,0-3 9,0 8 0,1-6 0,-1 1-145,0 0 1,0-1-1,0 6 1,1-5 427,-1-1 0,7-6 31,1 4 1,4 3-431,3-3 0,12-7 0,24-10 1,9-2 27,11-5 0,14-2 0,14-3 1,8 0-168,12 1 0,-46 10 0,2 0 0,2 0 0,1 0 0,1 0 0,0 0-65,0 0 0,2 0 1,3 1-1,-1 1 0,-2 0 1,-2 1-1,-2 2 0,-1 0-152,43-4 1,-15 3 0,-26 7 0,-10 0-2277,-7 0 1488,-22 0-1,-8 0 1,-23 0 0,-6 0 156,-1 0 0,-1 0 0,0 0 1,-2 0 704,-5 0 0,5 0 0,-8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4.372"/>
    </inkml:context>
    <inkml:brush xml:id="br0">
      <inkml:brushProperty name="width" value="0.08571" units="cm"/>
      <inkml:brushProperty name="height" value="0.08571" units="cm"/>
    </inkml:brush>
  </inkml:definitions>
  <inkml:trace contextRef="#ctx0" brushRef="#br0">76 654 8072,'-22'0'-240,"7"-8"1,1-1 528,-3-3 0,10 7 1,7-2 332,12 4 0,19 1 0,13-3 0,11-2-2,8 2 0,12 2 1,5 3-1,7 0-390,8 0 0,-6 0 0,6 0 0,-8 0-242,-7 0 1,-5-7-1,-13 0 1,-6 2-790,-12 3 0,-18 2 279,-11 0 522,-10 0 0,4 9 0,-9 3 0</inkml:trace>
  <inkml:trace contextRef="#ctx0" brushRef="#br0" timeOffset="1">1252 436 8072,'-10'-22'788,"5"10"1775,-9 5-1884,9 4 1,-5 13 0,10 5-320,0 4 0,0 3 0,0-1-164,0 1 0,0 0 1,3-3-559,4-4 0,-2-5-49,9-10 1,-7-3 0,5-4 90,-2-8 1,-3-11 0,-7-3 0,0 0 230,0-3 1,0 6-1,0-11 1,0-4 48,0-7 1,-2 2 0,-3-5 0,-2 7-1,2 8 0,5 5 0,7 9 0,8 3 42,4 4 0,3 8 0,0 16 1,2 13 27,5 12 0,2 10 0,8 6 0,-3 9 153,3 3 1,-5-3 0,2-1-1,1 0 100,-3-3 1,4-4 0,-6-12 0,2-5 94,4-3 1,-14-4-289,-2-13 1,-19 6-1,-11-6-86,-18 6 0,-23 4 0,-9 2 0,-5 6-72,-2 2 1,-5 2 0,2 8 0,8-1-146,4 1 0,8-1 1,11 1-1,11-1 213,9 1 0,17-10 0,12-3 0</inkml:trace>
  <inkml:trace contextRef="#ctx0" brushRef="#br0" timeOffset="2">3103 915 8149,'-12'2'-1870,"2"3"1995,0 3 0,5 8 824,-9-1 0,9 4 440,-2 3-477,4-10-891,3-2 1,0-27-1,0-7-68,0-8 1,3 3-1,2-9 1,4-6-147,3-4 0,3-13 0,7 3 1,-1-5-82,1-2 1,2 2 0,3 7-1,2 10 88,-2 8 0,-3 21 0,-2 2 0,-1 10 213,1 5 0,-7 17 0,-3 7 0,0 10 77,0 12 0,-7-2 0,2 7 0,-2-5-35,2-3 1,-4 1 0,4-3 0,-5-5-255,-2-7 0,0-5 272,0-2 1,0-12 137,0-10 0,0-17 0,0-15 0,0-1-78,0-6 0,3-2 1,2-3-1,4 1-90,3-1 1,0-7-1,5 0 1,-2 5-190,2 8 0,2 6 0,3 10-21,0 1 1,0 9 0,-3 9 0,-2 13 222,-3 12 0,-6 14 1,4 0-1,-3 5 225,-4 3 0,0 7 0,0 0 0,2-5-124,-2-8 0,-3 3 0,-2-7 0,0 0-36,0-5 1,0-5 13,0-2 0,-2-10 0,-3-7 14,-2-10 0,0-7 0,7-12 0,0-5-177,0-7 1,0-6 0,0 1-1,2 3 28,5 1 0,5 1 1,8-8-1,-3 3 61,-3 5 0,-2 12 1,5 12-1,-2 2-149,2 5 0,-5 8 0,2 9 1,1 12-146,-3 7 0,-2 13 1,-8 7-1,3-3-533,2-2 1,0-5 0,-7-2-1,0-5-1834,0-3 2586,10 8 0,2-15 0,10 8 0</inkml:trace>
  <inkml:trace contextRef="#ctx0" brushRef="#br0" timeOffset="3">4126 523 8128,'0'-12'809,"0"2"0,0 34 1,0 5-723,0 1 1,7 3 0,3-4 0,0-2-1138,-1-3 0,6 5 1050,-8 0 0,10 0 0,-5-7 0</inkml:trace>
  <inkml:trace contextRef="#ctx0" brushRef="#br0" timeOffset="4">4170 87 7829,'0'-21'-1646,"0"-1"1646,0 10 0,9-8 0,3 8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4.658"/>
    </inkml:context>
    <inkml:brush xml:id="br0">
      <inkml:brushProperty name="width" value="0.08571" units="cm"/>
      <inkml:brushProperty name="height" value="0.08571" units="cm"/>
    </inkml:brush>
  </inkml:definitions>
  <inkml:trace contextRef="#ctx0" brushRef="#br0">66 545 8128,'9'36'0,"3"0"-424,1 3 0,3-5 0,-8 0 0,-3 0 562,-3 0 0,-2 0 0,0 2 518,0-7 0,-7-5 1,-3-5 41,-2-4 1,-3-5-1,-6-10-458,-1 0 1,7-3-1,3-4 1,3-8-252,4-4 1,2-10 0,3-2-1,0-3-307,0-5 0,10-2 0,5-3 1,4 1 66,3-1 0,-1 3 0,4 5 1,1 9 238,3 10 1,3 8 0,-6 9 0,6 2 90,2 5 0,-8 15 0,3 17 0,-4 9-1020,-4 10 0,-1 3 941,-6-3 0,6 14 0,-8-4 0</inkml:trace>
  <inkml:trace contextRef="#ctx0" brushRef="#br0" timeOffset="1">1721 0 8077,'31'0'69,"-7"0"1,5 3 249,-4 4 1,-11 8 0,-2 14 0,-2 9-30,-5 11 0,-3 6 0,-2 11 0,0-1-407,0 0 0,0 6 1,0-4-1,0-4-1198,0 0 1,0-12 1314,0-7 0,-19 9 0,-5-7 0</inkml:trace>
  <inkml:trace contextRef="#ctx0" brushRef="#br0" timeOffset="2">1133 1176 8611,'7'-14'-152,"0"-1"0,13 8 0,-1-5 0,12 0 998,11 0 1,6 0 0,22-5 0,8 2-606,9-2 1,7 0 0,-2 0 0,2 5-659,-2 3 0,-5 1 1,-9 8 416,-13 0 0,-19-9 0,-14-3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5.042"/>
    </inkml:context>
    <inkml:brush xml:id="br0">
      <inkml:brushProperty name="width" value="0.08571" units="cm"/>
      <inkml:brushProperty name="height" value="0.08571" units="cm"/>
    </inkml:brush>
  </inkml:definitions>
  <inkml:trace contextRef="#ctx0" brushRef="#br0">107 153 8102,'-41'7'98,"7"3"131,12 2 0,13-7 0,16 2 1,10-7-230,9-7 1,8 2-1,10-10 1,2-2 46,5-2 0,2-3 1,7 1-1,-4 1-5,-3 6 0,8-6 0,-6 8 0,3 0-37,0 5 1,-16 4 0,-1 3-1,-10 3 63,-11 4 1,-8 5 0,-15 12 0,-6 3 98,-13 2 1,-19 10 0,-17-3 0,-5 5 249,-3 3 0,3-1 0,5 1 0,8-3 280,4-5 1,7-4 0,10-11-585,14 1 0,15-10 1,15-4-1,16-8-86,15-8 0,20-4 1,13-12-1,6-3-493,2-2 1,-39 10 0,1 0-1,0 1 1,1-1 0,1-1-1,0-1 466,0 0 0,-1-1 0,1 0 0,0 0 0,4 0 0,-1 1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5.489"/>
    </inkml:context>
    <inkml:brush xml:id="br0">
      <inkml:brushProperty name="width" value="0.08571" units="cm"/>
      <inkml:brushProperty name="height" value="0.08571" units="cm"/>
    </inkml:brush>
  </inkml:definitions>
  <inkml:trace contextRef="#ctx0" brushRef="#br0">1 458 8023,'2'-20'0,"3"3"35,2 3 1,3 9-1,-5 0 1,2 10 587,-2 9 0,-3 18 0,-2 9 0,0 10-233,0 4 1,3-4 0,2 5 0,4-3-353,3-4 1,-4-3-1,4-5 1,0-5 44,0-7 1,2-7 0,8-8-199,0-6 0,-3-16 0,-2-9 0,-2-9 74,2-11 1,0-6 0,0-5-1,-5-6 133,-3-1 0,6 4 1,-8-7-1,-2-3-34,-3-2 1,6 5 0,-1 3-1,-2 4-177,-3 10 0,-2 7 0,0 12 25,0 0 0,7 22 0,1 15 0,-3 16 130,-3 10 0,-2 10 0,0 2 1,0 3-11,0 5 0,2-6 0,3 1 0,5-3 58,2-5 0,-5-4 0,8-8 0,2-7 232,2-4 1,5-13 0,3-8 0,2-8 148,-2-11 0,4-16 0,0-10 0,1-10-61,-1-5 0,-2 5 0,-7-7 0,2-2-331,5-3 1,-12-3 0,3 4 0,-8 1-492,-7 3 1,-3 10 0,-4-1 0,-3 11-1217,-2 8 1,-10 16 0,0 7 1633,-10 4 0,-7 23 0,-9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38:58.713"/>
    </inkml:context>
    <inkml:brush xml:id="br0">
      <inkml:brushProperty name="width" value="0.06" units="cm"/>
      <inkml:brushProperty name="height" value="0.06" units="cm"/>
      <inkml:brushProperty name="color" value="#E71224"/>
    </inkml:brush>
  </inkml:definitions>
  <inkml:trace contextRef="#ctx0" brushRef="#br0">22 1 7862,'-12'0'1526,"3"0"-1062,9 0-81,0 0-325,0 9 0,7-4 0,3 7-240,2-2 1,2 5 0,8-6 83,0 3 1,-1-4 0,1 4-10,0-3 0,-3 1 0,-2-5 79,-2 2 1,-8 0 0,5-4 284,-2 4 9,7-5 65,-15 8 1,8-7-209,-10 4 0,0-2 0,0 9-20,0 3 0,-3 0 1,-1 0-1,-6-2 108,-2 1 1,5 4 0,-5 2 0,-1-1-68,1 1 1,0 0-1,-5 0 1,5-1-451,3 1 0,-6 0 0,8 0-853,2 0 0,-5-8 1159,3 1 0,0-11 0,7 6 0</inkml:trace>
  <inkml:trace contextRef="#ctx0" brushRef="#br0" timeOffset="1150">2069 2113 7894,'-21'0'1488,"6"0"-956,1 0-448,9 0 1,-5 2-13,10 6 1,0-3-122,0 9 1,2-9-1,6 2 1,4-2-35,0 2 0,7-4 1,-4 4-1,4-5-21,3-2 1,-8 3 0,1 2 0,2 2 41,2-2 1,-4-3 0,-1-2-11,3 0 0,3 0 1,-1 3 186,-5 4 500,6-5-126,-8 8 0,0-8-318,-5 6 1,-4-4-119,-3 11 1,-8-8 0,-1 8-52,-3 2 1,4 4 0,-4 6 0,0 2 24,0-2 1,5-3-1,-8-2 1,1-1-188,2 1 0,0 0 0,7 0 1,-5 0-319,-2-1 1,5 1 0,-5 0-482,2 0 959,3-10 0,-3-3 0,-2-9 0</inkml:trace>
  <inkml:trace contextRef="#ctx0" brushRef="#br0" timeOffset="5899">523 284 6467,'0'-12'837,"0"2"-449,0 10 428,0 0-649,0 10 0,0-5-14,0 9 1,0 1-88,0 6 0,0 1 1,0 0-29,0 0 0,0-8 1,0 1-14,0 2 0,0-5 1,0 2-9,0 3 0,0 3 0,0 1-9,0 1 0,0-7 0,0-1 0,0 3-11,0 2 1,0-4 0,0 0-7,0 1 1,0 4-1,0 2-28,0-1 0,0-6 0,0-1 26,0 3 0,0 3 1,-2 1 28,-5 1 1,4-7-1,-4-1 2,4 3 1,3-5 0,0 3-2,0 2 0,0 2-16,0 3 1,0 0 0,0-1 2,0 1 0,0-7 0,0-1 51,0 3 1,0-5 0,0 3-35,0 2 1,-2-5 0,-3 2-21,-2 3 1,0 3 46,7 1 1,0 1 10,0 0 0,0-7 0,0-1-34,0 3 1,0-5 0,0 3 6,0 2 1,0-5-72,0 2 0,0-7-90,0 8 1,0-8-242,0 8 420,0-1 0,-3 6 0,-2-3-18,-2-3 0,0-7 41,7 8 0,0-8-50,0 8 0,0-8-38,0 7 0,0-6-27,0 6 31,0 1 0,0-1-2,0 1 9,0-10 1,0 14 2,0-17-7,0 18 0,0-16-38,0 11 16,0-10 1,0 7 36,0-5 0,0-2 33,0 10 0,0-8-25,0 7 0,0-6-10,0 6 0,0-7-5,0 8 1,0-8-17,0 8 0,0-8-126,0 7 50,0 1 36,0 7 36,0 0 19,0-1 0,0-6 14,0-1 0,0-6 47,0 6 44,0-9-45,0 14-63,0-7 0,0 3-2,0-1 1,0-6-2,0 6 0,0-7 13,0 8 60,0-1-10,0 8-108,0 0-46,0 0 85,0 0 0,0-8 44,0 1 0,0-8 23,0 7 40,0-9 1,0 7 202,0-4-37,0-6 1,0 10 100,0-5 121,0-4-363,0 16 1,0-14 0,-3 7 12,-4-2 0,5-1-159,-5-1-212,4-6 1,3 10-1632,0-5 1868,0-4 0,0 7 0,0-10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6:16.540"/>
    </inkml:context>
    <inkml:brush xml:id="br0">
      <inkml:brushProperty name="width" value="0.06" units="cm"/>
      <inkml:brushProperty name="height" value="0.06" units="cm"/>
      <inkml:brushProperty name="color" value="#E71224"/>
    </inkml:brush>
  </inkml:definitions>
  <inkml:trace contextRef="#ctx0" brushRef="#br0">0 747 8415,'21'0'326,"-8"0"1,1 0-1,1 2-301,4 5 1,3-5-1,7 5 1,10-5-251,6-2 0,16 0 0,-5-2 225,0-5 0,1-4 0,4-10 0</inkml:trace>
  <inkml:trace contextRef="#ctx0" brushRef="#br0" timeOffset="231">122 544 8071,'-20'0'1008,"6"0"-649,1 0 0,10 0 1,3 0 13,12 0 0,8 0 1,7 0-1,7-3-180,4-3 1,5 3 0,2-3-1,5 1-505,2-2 1,-5 3 0,7-7 0,0-1-523,-2 1 0,-2 4 1,-12-4 833,-4 2 0,4 2 0,-6 7 0</inkml:trace>
  <inkml:trace contextRef="#ctx0" brushRef="#br0" timeOffset="714">711 239 7866,'0'14'419,"0"-1"179,0 3 1,0 2-1,0 3 1,0 1-358,0 5 0,0-2 0,0 9 0,2 0-466,5-3 1,-5-2 0,5-8-61,-5-1 1,0-9 65,5-4 0,-5-9 0,5-9 0,-5-10 146,-2-1 0,-7-10 1,-2-2-1,0-4 137,0-3 0,-4 1 1,4-1-1,0 1-94,0-1 0,-5-6 1,7 2-1,3 6-37,2 10 0,4 2 1,5 7 234,6 8 1,8 19-1,6 13 1,4 12-20,1 6 1,6 10 0,-4 1 0,6 3-27,8 4 1,-3-6-1,7-3 1,-3-6 36,-4-7 1,-2-5 0,-4-9 0,-6-2 224,-5-4 0,-15-3 0,-8-4-218,-10 7 0,-8 4 0,-15 2 0,-8 2-213,-9 5 0,-7 5 1,-8 11-1,1 2 31,5 2 0,4 1 0,10-8 0,-1 1-444,0-1 0,3 1 1,7-3-1,10-4 459,12-7 0,7-4 0,2-3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7.431"/>
    </inkml:context>
    <inkml:brush xml:id="br0">
      <inkml:brushProperty name="width" value="0.08571" units="cm"/>
      <inkml:brushProperty name="height" value="0.08571" units="cm"/>
    </inkml:brush>
  </inkml:definitions>
  <inkml:trace contextRef="#ctx0" brushRef="#br0">44 1 8037,'-10'12'273,"8"10"1,-8-1 0,3 13 61,-1 7 1,1 15-1,7 9 1,0 13-1,0 6 0,0 6 1,0 2-1,0 2 3,0-2 0,3-2 0,1-6 1,4-4-448,-3-7 1,-3-8 0,-2-7 0,0-7-1352,0-5 1,0-12 133,0-5 1,2-17 1325,6-12 0,-6-29 0,8-17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18.086"/>
    </inkml:context>
    <inkml:brush xml:id="br0">
      <inkml:brushProperty name="width" value="0.08571" units="cm"/>
      <inkml:brushProperty name="height" value="0.08571" units="cm"/>
    </inkml:brush>
  </inkml:definitions>
  <inkml:trace contextRef="#ctx0" brushRef="#br0">1 806 8037,'19'3'-68,"-5"4"355,-6 7 0,-4 25 0,1 14 1,3 18 93,-4 16 0,-4 12 0,-2-42 0,0 2 0,-2 2 0,0 1-158,2 2 1,-1 1-1,2-1 1,0 0-1,1-1 1,0 0-1,0-3 1,0 1-240,0-2 1,0 0 0,0-1 0,0-2 0,0 43 0,0-9-2054,0-8 1808,-10-12 1,-2 15-1,-9-8 1</inkml:trace>
  <inkml:trace contextRef="#ctx0" brushRef="#br0" timeOffset="1">1764 632 8094,'-2'-17'309,"-5"10"1,4 19 0,-4 27-1,2 9 184,-2 10 0,5 15 0,-6 6 0,3 9-222,-2 6 0,5-44 0,-1 2 0,-2 4 0,-2 1 0,2 1 1,1 0-207,1-1 1,1 0 0,-3-1 0,0-1 0,0-1 0,0-1 0,1-2 0,-1 0-492,-5 43 1,-7-14 0,5-10 0,-3-12-893,1-14 1,2-11 131,-3-11 1186,6-10 0,-1-21 0,-2-16 0</inkml:trace>
  <inkml:trace contextRef="#ctx0" brushRef="#br0" timeOffset="2">2004 480 9465,'0'33'420,"0"11"0,0 14 1,0 22-1,0 17-221,0-42 1,0 1 0,-1-1 0,0 1 0,-2 3 0,1 1 0,-2-1-1,0 0-75,2 3 0,0 0 1,0-2-1,1 1 0,1-2 1,0 0-1,0-1 0,0-2-254,0-2 1,0-1 0,0 31 0,-2-4 0,-3-10-490,-2-4 0,-3-20 0,5-10 619,-2-10 0,-10-13 0,5-4 0</inkml:trace>
  <inkml:trace contextRef="#ctx0" brushRef="#br0" timeOffset="3">2135 218 8152,'21'-29'84,"4"0"0,4 3 59,7 1 1,5 4 0,5 1 0,5 3-25,7 3 1,7 2 0,3-3-1,-3 8 258,-9 4 0,-15 3 0,-9 3 0,-6 7-151,-7 11 1,-11 4 0,-3 13 0,-13 6-90,-13 4 0,-13 13 1,-15-3-1,-4 5-81,-3 2 1,6-2 0,-6-3-1,3-4-49,4-3 0,13-2 0,9-10 1,10-4-66,10-8 0,5-5 1,4-5-1,8-4 177,12-8 1,16-7 0,16-7 0,4-8-176,9-4 0,-1-5 0,6-3 0,-6-5-2218,-8-1 2274,5 6 0,-8-14 0,11 7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27:21.567"/>
    </inkml:context>
    <inkml:brush xml:id="br0">
      <inkml:brushProperty name="width" value="0.06" units="cm"/>
      <inkml:brushProperty name="height" value="0.06" units="cm"/>
      <inkml:brushProperty name="color" value="#E71224"/>
    </inkml:brush>
  </inkml:definitions>
  <inkml:trace contextRef="#ctx0" brushRef="#br0">6642 154 8538,'-58'-14'50,"0"-1"0,0 1 0,0-1 0,0 0 0,0 1 0,3 4 0,1 1 0,0 0 0,-1 1 89,1 0 0,-1 1 0,-6 4 0,-1 2 0,-1-3 0,0 0 1,0 3-1,0 0-162,-1 0 1,0 2-1,-4 4 1,-2 2-1,-4 2 1,-2 1-1,-3 4 1,-2 1-10,-1 2 1,-3 0-1,-7 4 1,-2 2-1,3 3 1,1 1-1,26-9 1,-1 1-1,0 0-116,-2 1 0,-1 0 0,0 0 1,-3 1-1,0 0 0,0 0 1,-2 1-1,0-1 0,1 1 0,2 0 1,1 1-1,0 0 110,2 1 1,0 0 0,0 1 0,1-2-1,0 0 1,0 1 0,-2 2 0,0 1-1,1 0 1,-2 0 0,0 0 0,1 1 55,1 0 0,0 1 0,0-1 0,2-2 0,0 1 0,1 0 0,-23 12 0,0 1 0,0 2 0,0 1 154,0 2 0,0 2 0,1 1 0,2 3 1,3 4-1,3 2 0,5-1 0,3 1-81,5 1 1,2 0 0,-1 4 0,2 0 0,3-2-1,2 1 1,0 0 0,2 1-52,2 0 0,2 2 1,5 3-1,3 1 0,3-3 1,2 1-1,0 5 1,1 1-102,2 2 0,0 2 0,2 2 0,1 1 0,2-1 0,2-1 0,2-2 0,1 0-48,1 0 0,2 0 1,1 3-1,1 1 1,1 2-1,2 0 0,2-1 1,3 0 68,3-2 1,1-1 0,2 2 0,2-1 0,5-5 0,3-1 0,2 3 0,3 0 49,4 2 0,3-1 0,3-2 0,3 0 0,2-5 0,3-1 0,2-4 0,2-2 63,3 0 1,2-3-1,6-2 1,4 0 0,4 5-1,4-1 1,1 0 0,1-1 51,1-2 1,2-2 0,6-1 0,3-4 0,-1-7-1,2-3 1,2 1 0,3-2-14,2 1 1,3-2-1,10-1 1,3-1-1,0 2 1,0-3-1,-29-13 1,1-3-1,0 0-142,2 0 1,1-2 0,1 0 0,1-1 0,0-1 0,1-1 0,5-1 0,1-1 0,1-1 0,0-1 0,2 0 0,-1-2 24,1 0 1,0-1 0,0 0-1,3 0 1,-1 1 0,1-2 0,-4-3-1,0-3 1,0 1 0,3 0-1,-1 0 1,1-1-41,1 1 1,0-1 0,1-2 0,4-3 0,0-2 0,1-1 0,-3 0 0,-1-1 0,1-1 0,-2 0 0,0-2 0,0 0 52,-1-1 1,-1-1-1,0-1 1,0 0-1,-1 0 1,1-2-1,1 0 1,1-1-1,-1 0 1,1-2 0,0 0-1,0-1-5,-1-1 1,-1 0 0,1 0 0,-2-1 0,0 1 0,-1-2-1,-3 1 1,-2 0 0,1-1 0,2-1 0,-1-1 0,1-1-15,0-2 0,-1-2 0,1 1 0,3-3 1,2 0-1,-2-1 0,-3-2 0,0-2 1,-1 0-1,-2 0 0,1 0 0,-2 0 11,0-2 0,-2 1 0,1-2 1,-3 1-1,1-1 0,-1-2 1,1 0-1,1-2 0,-2 0 0,-1 0 1,-1 1-1,-1-1-15,-1 1 1,-1 0 0,-2-2 0,-2 0 0,-2-2 0,-2-1 0,-2 0 0,-2-1 0,0-1 0,-2-1 0,0-1 0,0 0-18,-1-1 1,0 0 0,-2-1 0,-2-1 0,-2-1 0,-1 0 0,1 2 0,-2 0 0,-1 0 0,13-28 0,-4-1-24,-5 0 0,-4-3 0,-3-3 0,-4-1 1,-4-2-1,-4 0 0,-4 1 0,-4 1 17,-2 2 0,-3-1 1,-2-4-1,-6 0 0,-6 5 1,-5 1-1,-3-1 1,-4 0 48,-5-1 0,-4 1 0,-6-2 0,-7 1 1,-6 0-1,-5 1 0,12 31 0,-1 1 1,-2 0 7,-3 1 0,-2 0 1,-2 1-1,-1-2 0,-2 1 1,-3 1-1,-3 1 0,-3 2 1,-1 0-1,-3 1 1,-2 1-1,-2 1 0,-2-1 1,-1 1-1,-2 2 1,-5 1-1,-1 1 1,-1 2-1,-2 1 1,-2 1-1,-1 0 1,-4 0-1,-1 0 1,-1 2 14,19 8 1,0 1 0,-2 1 0,-1 1-1,-5 0 1,-2 2 0,-1 1 0,-1 1 0,-2 0-1,-2 1 1,0 1 0,-1 2 0,-1 1-1,-1 1 1,0 1 0,-2 2-184,-2 0 0,-2 2 0,0 1 0,-1 2 0,16 2 0,0 1 0,-2 2 0,0 0 0,-1 1 0,-5 0 0,-1 2 0,-2 1 0,0 0 0,0 1 0,-3 1 0,-1 0 0,0 1 0,-1 0 0,-1 2-114,-2 0 0,-1 1 1,-1 1-1,0 1 1,-1 2 262,12 0 0,0 1 0,-2 0 0,1 2 0,-1 0 0,1-1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30:49.360"/>
    </inkml:context>
    <inkml:brush xml:id="br0">
      <inkml:brushProperty name="width" value="0.08571" units="cm"/>
      <inkml:brushProperty name="height" value="0.08571" units="cm"/>
    </inkml:brush>
  </inkml:definitions>
  <inkml:trace contextRef="#ctx0" brushRef="#br0">22 586 8608,'-12'10'1915,"5"5"-1449,5 4 0,2 3 0,0 2 0,2 3-317,5 2 0,3 7 0,7-5 1,-3 1-460,3-1 1,-5-2-1,3-7 310,2 0 0,12 0 0,5-1 0</inkml:trace>
  <inkml:trace contextRef="#ctx0" brushRef="#br0" timeOffset="566">66 347 7779,'-12'-22'-704,"2"8"-296,10-1 1000,0 10 0,10-4 0,2 9 0</inkml:trace>
  <inkml:trace contextRef="#ctx0" brushRef="#br0" timeOffset="567">501 608 8229,'8'-14'1358,"-1"-1"1,7 1-245,-6-8 1,6 0-334,-7 0 0,-2 3-46,-12 4 0,-5 8 0,-10 14-657,0 8 0,1 4 0,1 3 1,3 0-474,3 0 0,9 7 0,-2 2 1,4 1 206,3-1 1,0 0 0,0-4-1,3 2 246,4-2 0,-2-1 1,9 1-1,1 2 214,-3-2 0,5-3 0,-10-2 0,-2-1 205,-3 1 0,-4-7 1,-5-3-1,-8 0-399,-4 0 1,-3-7 0,0 2 0,1-5-749,-1-2-1,2-2 1,3-5 0,5-8-1301,3-4 0,1 4 1971,8 1 0,10-1 0,2-6 0</inkml:trace>
  <inkml:trace contextRef="#ctx0" brushRef="#br0" timeOffset="568">1394 42 8127,'0'-15'0,"-2"3"-128,-5 3 1,4 4-211,-4 12 1,7 8-1,5 16 1,4 10 783,4 8 1,-1 11-1,5 1 1,-3 9-651,3 10 1,-5 7-1,0 5 1,0 2-1263,0-2 1131,-7-3 1,15-11 0,-8-3 0</inkml:trace>
  <inkml:trace contextRef="#ctx0" brushRef="#br0" timeOffset="569">1046 390 8127,'-22'0'-748,"10"-2"374,5-5 1,14 4 0,7-4-1,8 5 355,7 2 1,8 0 0,11 0 0,5 0 14,3 0 1,2 0-1,7 0 1,-2-3-10,-5-4 0,3-5 1,-10-8-1,-5 4 59,-8 1 0,-6 3 0,-13-5 1,-2 5 856,-3 2-652,-9 3 0,5 17 0,-10 4 0,0 8-98,0 7 0,0-2 0,0 9 0,0 5-289,0 7 0,0 1 0,0 6 0,0-1-149,0-6 1,0-2-1,-2-5 1,-3-5 595,-3-6 103,1-6 0,7-29 0,0-12 0,0-12-302,0-10 0,0-4 0,0-3 0,3 0-106,4 5 1,-2 2 0,7-2-1,0 4-148,0 8 0,0 5 0,5 5 0,-2 4-66,2 8 0,2 5 0,3 4 0,2 5 70,5 8 1,-12 11-1,5 6 1,-3 2-40,0 4 1,3 1 0,0 0 0,-3-5 197,-4-3 0,4-2 0,-4-9 0,4-3 252,3-3 0,-8-9 0,1 2 79,2-4 0,2-13 1,0-5-1,-2-4-154,-2-3 1,-1-7 0,6-2-1,-6-1-216,-6 1 0,1-5 0,-2 4 0,-2 1 16,-2-1 1,-3-4 0,-3 7-1,-4 2-4,-7 3 1,-6 10 0,-4 1-1,-3 4 74,-2 4 1,0 5-1,8 10 1,-4 11 21,-4 13 1,12 10-1,-2 4 1,7 5 25,7 3 0,3 2 0,2 5 1,2-5-331,5-7 1,18-5 0,18-3 0,13-1-1687,7-6 1900,12-5 0,2-19 0,10-2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30:44.888"/>
    </inkml:context>
    <inkml:brush xml:id="br0">
      <inkml:brushProperty name="width" value="0.08571" units="cm"/>
      <inkml:brushProperty name="height" value="0.08571" units="cm"/>
    </inkml:brush>
  </inkml:definitions>
  <inkml:trace contextRef="#ctx0" brushRef="#br0">480 698 8197,'0'-22'1780,"0"0"-1276,0 10 0,0 12 0,0 15 0,0 6 36,0 8 1,7 5-1,0 10 1,0 2-273,3 5 1,-5-5 0,9 4 0,3-4-206,3-2 1,2-1 0,-1-1 0,1-6 184,0-7 1,0-15-1,-1-6 1,1-6-16,0-2 1,0-5 0,-1-7-1,1-10 27,0-2 0,-7-10 0,-1-2 0,3-3-68,2 3 1,-4-3 0,-3 10 0,0 0-713,0-2 0,0 7 1,3-5-2372,-8 4 0,3 11 2891,-3-1 0,10 1 0,-5-8 0</inkml:trace>
  <inkml:trace contextRef="#ctx0" brushRef="#br0" timeOffset="363">741 807 11382,'2'21'0,"3"1"844,2 0 0,10 9 0,-2 6 0,7 6-459,7 8 1,2-3 0,8 8 0,-3-3-5,3-4 0,-5-13 0,0-7 1,-3-7-250,-4-8 0,-3-4 1,-2-12-1,-1-8 289,1-12 0,-2-2 0,-3-12 0,-5-5-147,-3-8 0,6 1 1,-8-8-1,0 0-297,3 1 0,-8 4 0,6-5 0,-6 1-227,-2-1 0,7 8 0,1-1 0,-4 11-1265,-1 8 0,-3 6 46,0 3 1,-3 8 0,-4 9-305,-7 8 0,2 9 1773,-3 8 0,1 11 0,-8 2 0</inkml:trace>
  <inkml:trace contextRef="#ctx0" brushRef="#br0" timeOffset="732">1 567 8219,'0'22'-107,"0"0"1,0-1 106,0 1 0,0 10 0,0 4 0,0 7 650,0 8 0,2 5 1,3 9-1,4 3-338,4 5 0,1-3 0,5 5 1,-2-5-603,-2-7 0,-8-12 1,5-3-1,0-7-625,0-5 1,-7-9-66,3 2 0,-6-17 980,-2-12 0,10-19 0,2-15 0</inkml:trace>
  <inkml:trace contextRef="#ctx0" brushRef="#br0" timeOffset="930">88 328 8017,'0'21'155,"0"-6"0,0 2 0,0 7 523,0 10 0,0 17 1,2 9-1,3 10-507,2 10 1,8 15 0,-11-45 0,-1 1 0,0 2-1,1 1-203,1 0 1,0 0-1,5 46 1,6-6-1,-3-7-914,-4-7 1,6-7-1,-6-15 946,4-8 0,1-13 0,8-6 0</inkml:trace>
  <inkml:trace contextRef="#ctx0" brushRef="#br0" timeOffset="1382">1460 284 8136,'2'-12'0,"3"2"848,2 1 0,3 9 1,-5 0-158,2 12 0,3 17 1,-3 7-1,5 7-406,0 8 1,5 5-1,-7 12 1,2 4-421,5 8 1,-5 5 0,0 0 0,-2-6-209,-6-6 1,1-8-1,0-4 1,2-8-541,-2-7 1,-2-7 0,-3-18-568,0 1 0,0-12 1450,0-10 0,9-19 0,3-15 0</inkml:trace>
  <inkml:trace contextRef="#ctx0" brushRef="#br0" timeOffset="1663">1743 240 8136,'12'0'227,"-3"3"0,-9 7 366,0 11 0,8 11 0,-1 14 1,-2 5-216,-3 7 0,-2 14 0,0 10 0,0 8-407,0 4 0,3-43 0,1 0 0,4 43 0,-3-4-422,-3-8 1,-2-2 0,0-17-1,0-15-689,0-14 1,7-17 1139,0-2 0,10-11 0,-4 6 0</inkml:trace>
  <inkml:trace contextRef="#ctx0" brushRef="#br0" timeOffset="1980">1917 1373 8138,'0'-15'742,"2"1"203,6-3 1,-4 5-1,11-3-252,2-2 1,2 0-1,3 3 1,0 7-327,0 4 1,7 3-1,0 0 1,-3 0-173,-2 0 1,-9 3-1,-1 4-162,3 7 1,-7 13-1,-3 4 1,-7 1-184,-7-1 1,2 8 0,-9-3 0,-3 5 38,-3 3 1,-1-8-1,1-2 1,3-2 333,3-6 0,7-4 1,-6-5 825,4-3-1033,2-9 1,16 5 0,6-10 0,4-2-589,3-6 0,0 3 0,-1-7 1,1 0-1212,0 0 1,0 5-1,0-8 1783,-1-2 0,1-2 0,0-3 0</inkml:trace>
  <inkml:trace contextRef="#ctx0" brushRef="#br0" timeOffset="2568">2004 219 8223,'-15'-3'-137,"3"-4"525,3-8 0,1 3 1,8-2 113,0-3 1,10-2 0,5-1 0,4 3-235,3 3 0,2 2 1,3-5-1,2 2-87,-3-2 1,1 8 0,-1 1 0,3 6-72,-2 2 1,-3 0 0,-4 2 0,-6 6-258,-7 6 0,-4 15 0,-3 7 0,-3 6-36,-4 1 0,-5 1 1,-10-3-1,-2-3 354,-5-1 0,5-11 1,-5 3-1,7-4 643,8-4 1,-6-8 0,8-4-546,0 1 1,2-10-141,10 0 1,10 0 0,4-7 0,8 4-294,7 3 0,-4 0 0,6 0 0,-2 0-1497,0 0 1,2 0 1660,-1 0 0,3 10 0,11 2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31:00.625"/>
    </inkml:context>
    <inkml:brush xml:id="br0">
      <inkml:brushProperty name="width" value="0.08571" units="cm"/>
      <inkml:brushProperty name="height" value="0.08571" units="cm"/>
    </inkml:brush>
  </inkml:definitions>
  <inkml:trace contextRef="#ctx0" brushRef="#br0">22 719 8166,'0'-14'1256,"0"-1"1,-2 10-667,-6-2 0,6 14 1,-5 10-1,4 10 21,3 9 1,0 5 0,0 5 0,3 3-235,4 1 0,-5 18 1,6-3-1,-6 6-302,-2 4 0,0-8 1,0 6-1,0-5-51,0-3 1,0-9-1,0-8 1,0-9-308,0-10 342,0-5 0,0-14 0,0-10 1,0-12 1,0-8 0,0-2 29,0 1 0,0 6 0,0 1-132,0-3 1,10 5 0,4 0 64,6 2 1,1 3-1,4 7 1,1 0-6,3 0 0,0 0 0,-7 0 0,0 0-177,0 0 1,-1 0 0,1 0-973,0 0 1,-8 7-2642,1 0 3772,-10 0 0,14-16 0,-7-3 0</inkml:trace>
  <inkml:trace contextRef="#ctx0" brushRef="#br0" timeOffset="867">501 1372 8339,'0'-21'956,"0"6"0,3 3 1,1 0-5,4 0 0,9 7 1,-3-5-451,5 1 0,3 6 0,0-4 0,0 5-314,0 2 1,-1 7 0,-1 2 0,-3 4-213,-3 3 0,-9-1 1,5 4-1,-3 6-255,0-1 0,-2 10 1,-10 2-1,-5 5-392,-2 3 1,-2-1 0,-8 1 0,0-1 374,1 1 0,-1-10 0,2-5 0,3-5 638,3-2 1,7-8 8,-8 1 1,13-13-1,-1-2 1,11-12 1,4-7 0,2-3 1,10 0-1,3 3-264,2 4 1,0-4 0,-7 7-1,2-3-533,5 1 0,-5 9 0,3-5 0,-5 3-1200,-1 0 0,-11-1 1644,12 8 0,-5-9 0,5-3 0</inkml:trace>
  <inkml:trace contextRef="#ctx0" brushRef="#br0" timeOffset="868">1067 1307 9628,'0'-12'1345,"10"2"1,4 10 0,6 0-1114,2 0 0,2-7 1,2 0-1,3 2-774,-2 3 0,5 2 1,-3 0 541,-3 0 0,-2-10 0,-2-2 0</inkml:trace>
  <inkml:trace contextRef="#ctx0" brushRef="#br0" timeOffset="869">1677 959 8050,'0'14'115,"0"1"1,0-8 0,0 7 535,0 3 0,7 5 0,1 5 1,-1 2-322,2-3 1,-6 6 0,7-1 0,-3 1-324,0-1 0,0 6 0,-7-8 0,0-3-1046,0-2 762,0-2 0,0-12 0,0-10 207,0-12 1,0-17 0,0-5 0,0-2 109,0-1 1,3 8 0,2-5-1,4 3 503,3 4 1,-4 10-1,6 3 15,3-3 0,2 7 0,3 3 1,0 7-266,0 7 0,0 13 0,-1 11 0,-1 3-577,-6 5 1,6 2-1,-8 2 1,0 1-733,-5-1 0,-2-6 0,0-1 1,2 0 1015,-2-2 0,7-2 0,0-11 0</inkml:trace>
  <inkml:trace contextRef="#ctx0" brushRef="#br0" timeOffset="870">2134 1068 8044,'-19'2'462,"4"5"1,-1 15-1,8 14 1,3 5-161,3 3 1,2 0-1,0-1 1,2 1 50,6-1 1,1-9 0,11-5 0,-1-7 331,5-8 0,3 3 0,-5-9-403,-1-4 0,1-11 0,-2-10 0,-6-7-161,-7-5 0,-4-10 0,-3 3 1,0-3-131,0 3 1,0-5 0,0 5-1,-3-3-761,-4 3 0,5-3 0,-6 10 1,4 0-1058,-4-3 0,6 15 0,-5-4 1827,4 1 0,3 11 0,0-1 0</inkml:trace>
  <inkml:trace contextRef="#ctx0" brushRef="#br0" timeOffset="1096">2330 1133 8046,'15'22'0,"-3"-1"0,-2 1 0,-3 0 0,-5 0 0,3 0 222,2-1 0,1 1 1,-8 0 171,0 0 1,0-1-1,-3 1 1,-2 0 8,-2 0 1,-7-8 0,4-2 56,-2-2 1,5-3 0,-6-9-207,4-5 0,2-8 0,7-12 0,0-4-293,0-3 1,0-2 0,0-8 0,2 1-506,5-1 1,-2-7 0,10 3-1,-1 4-39,-2 6 1,8 4 0,-6-2 0,5 7-739,3 4 0,0 6 1321,0 4 0,0-4 0,-1 7 0</inkml:trace>
  <inkml:trace contextRef="#ctx0" brushRef="#br0" timeOffset="1097">2570 1438 7332,'-12'21'809,"2"-11"1,10-10-621,0-12 1,0-7-1,0-3 1,2-2-247,6-5 1,-3 5 0,7-8 0,0 3 36,0 0 0,-5 0 0,5 7 0,0 0 151,0 1 1,-7 6 0,5 3 330,0 2 1,-6 3-272,11 7 1,-10 10-1,2 4 1,-2 6-174,2 1 1,-4 1 0,4 0-87,-5 0 0,-2 0 388,0-1-246,0-9 0,0-4 1,0-16 24,0-6 0,0-5 1,0-3-1,0 0-8,0 0 0,0 0 0,0 1 1,3-1 28,4 0 0,-2 8 0,9 1 0,3 1 55,3 0 0,1 7 0,1-2 0,0 7-53,0 7 0,0-2 1,-1 10-1,-1 2-67,-6 2 1,6 3 0,-8 0 0,0-1-113,-5 1 1,3 0 0,-3 0-1,-2 0-439,-3-1 1,-12-1 310,-4-6 1,-5-4-1,-3-10 1,2-3 127,6-4 0,-3-5 1,10-10-1,2-2 31,3-5 0,2-2 0,0-6 0,0 8 220,0 5 0,2-5 0,3 0 0,4 5 124,4 7 1,3 0 0,11 10 0,2 2 259,-2 2 1,4 6 0,-2 4-1,-2 8-639,-3 4 0,-9 5 0,-3 3 1,-3 4-1028,-4 3 1,-2-7 0,-3 4 0,0-2 1087,0 0 0,0 10 0,0-5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31:29.489"/>
    </inkml:context>
    <inkml:brush xml:id="br0">
      <inkml:brushProperty name="width" value="0.08571" units="cm"/>
      <inkml:brushProperty name="height" value="0.08571" units="cm"/>
    </inkml:brush>
  </inkml:definitions>
  <inkml:trace contextRef="#ctx0" brushRef="#br0">720 632 7941,'0'-22'188,"-8"8"0,-1 2 0,-1-1 378,0 1 1,-7 8 0,3-4 0,-8 6-212,-7 2 0,2 0 0,-9 2 0,-3 6-161,-2 6 0,0 5 0,2 3 0,5 2-123,3 5 1,2-4 0,7 6-1,0-2-230,1 0 0,9 0 0,4-7 0,8 0-42,8 0 0,4-3 1,12-2-1,2-3 101,3 3 0,10-5 0,-2 0 0,1 1 186,-1-1 0,1 0 0,-9 5 0,-5-3 400,-7 3 1,0 3 0,-9 1-45,-4 1 1,-13-7-1,-13-1 1,-12 1-318,-7-3 0,-3 5 0,-2-10 0,-2-2-437,-3-3 0,-7-2 0,10 0 0,4 0-451,6 0 1,11-10-1,-2-2 1,7-2-2787,8-1 3549,4 1 0,20-8 0,2 0 0</inkml:trace>
  <inkml:trace contextRef="#ctx0" brushRef="#br0" timeOffset="192">915 697 8029,'13'-21'0,"-6"-1"395,-5 0 1,-4 7 0,-3 1-1,-5-1 381,-2 3 1,-2 3 0,-10 9-1,-3 0-85,-2 0 1,-3 17-1,6 4 1,-3 6-547,2 4 0,3 1 1,5 7-1,4-6-233,8-1 0,4 4 0,3-7 0,0-2-105,0-3 1,3-9 0,4-3 0,8-3-383,4-4 0,10-2 0,0-3 0,0-3-80,3-4 0,-8-3 0,5-7 0,-5 5 765,-2 3 0,-8 1 201,1 8 0,-3 3 0,2 4 378,-6 7 0,-6 16 1,-2 8-1,2 11-353,6 9 1,-6 5-1,5 4 1,-4 6-1134,-3 7 1,7 2 0,0-5 0,1-11-2601,1-13 3397,-6-7 0,16-2 0,-7-1 0</inkml:trace>
  <inkml:trace contextRef="#ctx0" brushRef="#br0" timeOffset="193">654 1394 8266,'3'-12'773,"4"5"1,5 4 0,12 1 0,5-3-615,7-2 1,8-8 0,4 6 0,6-3-270,1-5 1,-4 0 0,5 0 0,-3 2-266,-5-2 1,-9-2 0,-5-3 0,-3 0-391,-4 1 0,-5-8 0,-5 0 0,-5 2 765,-2 3 0,-3 2 0,-7 0 0,0 0 0,0 1 0,0-1 0,0 0 0,0 0 0,0 1-218,0-1 1,0 0 252,0 0 0,2 10 1062,5 5-774,-4 4 0,7 13 0,-10 5-138,0 4 0,0 3 0,0 0-299,0-1 1,0-6 0,2-3 113,5-2 0,-4 7 0,6-5 0</inkml:trace>
  <inkml:trace contextRef="#ctx0" brushRef="#br0" timeOffset="194">1438 741 7935,'-7'14'605,"0"1"1,-8-1 0,8 11 0,2 1-209,3 3 1,2 10 0,0-5 0,0 5-179,0 4 1,9-7 0,6 10 0,4-9-442,3-6 0,2 5-102,5-7 1,-5-9 0,5-13-1,-4-7 59,-4-7 1,-1-13 0,-3-11 0,-5-3 11,-3-5 0,-1 6 0,-6-4 0,3-1 180,2-4 1,0 1 0,-7 3-1,0 4 96,0 2 1,0-4-1,0 7 1,0 2 10,0 3 1,-2 5 253,-5 4 0,4 8 1,-4 14 178,5 8 1,-1 14 0,-2 5 0,-2 2-40,2 0 0,3 1 0,2 6 0,2 1-715,6-1 0,-4-7 0,11-2 0,2-2-2268,2-6 2555,3 8 0,9-10 0,3 8 0</inkml:trace>
  <inkml:trace contextRef="#ctx0" brushRef="#br0" timeOffset="509">2157 697 8029,'-22'-7'0,"0"-3"0,0 1 863,1-1 1,-1 3-1,0 7 1,0 2 310,1 5 1,-1 6 0,2 8 0,3 4-1058,3 4 0,2 2 1,-3 8-1,8-5-656,5-3 0,2 8 0,2-5 1,3 2-235,2 0 1,10-12 0,-2 1 0,4-11 53,3-4 1,2-3-1,3-9 613,2-6 0,0-4 0,-8-9 0,-1-1 188,-6 0 0,3 0 0,-7 0 1,0 1 460,-1-1 0,6 0 0,-6 3 875,4 4-1147,-9 6 0,13 11 0,-9 5 0,-4 10-443,-1 10 0,-3-3 1,0 7-1,2-2-587,6 0 1,-6 1 0,8-9 0,-3 1-1614,0 0 2372,0-10 0,3 7 0,2-7 0</inkml:trace>
  <inkml:trace contextRef="#ctx0" brushRef="#br0" timeOffset="792">2353 915 8029,'0'22'361,"0"0"0,0-1 1,0 1 216,0 0 1,0-8 0,2 1-103,5 2 1,-4 2-1,7 1 107,-1-6 0,-6-2-165,4-4 1,-5-8 0,-2 0 0,0-13-381,0-6 1,3-12 0,2-6 0,2-4-300,-2-2 1,-1-1 0,1 1 0,5 1-743,2 6 1,-5-3-1,5 10 1,1 3 176,-1 2 1,0 9-1,5 3 1,-3 2 825,3 5 0,3 13 0,1 4 0</inkml:trace>
  <inkml:trace contextRef="#ctx0" brushRef="#br0" timeOffset="1042">2723 937 7827,'0'12'784,"2"-2"-485,6-10 0,-4 0-268,11 0 0,-1-3 0,8-2 1,0-4-42,0-3 0,0-1 1,-3-3-1,-2 1 333,-3-2 0,-6-2 0,4-3 222,-3 0 1,-1 8-1,-11 2 1,-4-1 150,-7 1 1,-6 8 0,-2-6-1,1 3 189,-1-1 1,-7 1 0,0 7 0,2 3-537,3 4 0,2 5 0,0 10 0,3-1-593,5 1 0,4 10 1,10 4-1,0 5-1031,0 3 0,10-8 0,6-2 0,11-3-229,9-4 0,8-3 0,4-5 1504,3-4 0,19 4 0,-2-7 0</inkml:trace>
  <inkml:trace contextRef="#ctx0" brushRef="#br0" timeOffset="1409">3354 784 8029,'-21'0'372,"-1"0"1,0-7 0,0 0 0,1 2 610,-1 3 1,0 2 0,3 2 0,2 3-561,2 2 0,3 13 0,-2-1 0,6 7-456,6 1 1,2 0-1,0-1 1,0 3-82,0-2 1,12 4-1,7-2 120,8-2 0,2-12 0,-7-8 0,0-5-852,-1-2 1,1-9 0,0-6 0,0-4 305,-1-3 1,1-9 0,-2-3 0,-3-3 391,-3 1 1,-7 0 0,5-10 0,0-3-83,1-1 0,-9-13 1,4 0-1,-6-12 42,-2-10 0,7 10 1,1-10-1,-4 8 137,-1 7 1,-3 14 449,0 13 0,0 30 0,0 30 0,0 22 305,0 17 1,0 14 0,0 5-1,0 5-81,0 9 1,2-2 0,6 8 0,4-8-661,0-7 0,7-5 1,-4-10-1,2-2-2769,-3-5 2806,5-5 0,-6-19 0,8-2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31:36.640"/>
    </inkml:context>
    <inkml:brush xml:id="br0">
      <inkml:brushProperty name="width" value="0.06" units="cm"/>
      <inkml:brushProperty name="height" value="0.06" units="cm"/>
      <inkml:brushProperty name="color" value="#E71224"/>
    </inkml:brush>
  </inkml:definitions>
  <inkml:trace contextRef="#ctx0" brushRef="#br0">0 673 8200,'0'-22'0,"0"0"0,0 1 0,0-1-103,0 0 0,0 0 1,0-2-1,0-3 280,0-2 1,2 0 0,3 8 0,3-1 441,-4 0 1,9 3-403,1 4 1,-2 5 0,0 13 0,0 4 49,0 8 0,-4 21 1,4 10-1,-3 10 95,-4 11 0,5 6 0,0 9 0,-1-2-202,1 2 0,5-7 1,-6-2-1,1-8 190,0-7 0,7-14 1,-3-18 91,5-9 0,3-9 0,-2-20 0,-4-15-180,-1-14 0,0-17 0,6-3 1,1-6-178,0-6 0,0 0 0,-1 8 0,-1 0-617,-6-1 0,6-4 0,-8 2 0,2 8-583,1 4 0,-10 8 0,2 9 0,-5 5-2407,-2 3 3522,0 11 0,-9 11 0,-4 9 0</inkml:trace>
  <inkml:trace contextRef="#ctx0" brushRef="#br0" timeOffset="736">414 390 8200,'0'22'-300,"0"-1"1,0 1 0,0 2 0,0 5 663,0 8 1,0 4 0,0 5 0,0 7 162,0 12 0,2 5 0,3 15 1,5 5-290,2-1 1,2-6 0,6-8-1,-3-8 143,-3-11 1,1-20 0,4-16 128,-4-18 0,4-14 0,-7-20 1,3-14-157,-1-16 0,1-6 0,6-14 0,1-6-291,0-4 1,-12 42 0,-1-1-1,8-44 1,-5 4-588,-2 1 0,5 5 0,-6 1 0,1 1-710,0 1 0,4 5 0,-4 19-1005,2 7 2239,-7 15 0,14 33 0,-7 18 0</inkml:trace>
  <inkml:trace contextRef="#ctx0" brushRef="#br0" timeOffset="737">871 1000 8200,'0'36'-126,"0"0"0,3-9 1,1 2 489,4-5 1,9-5-1,-3-4-10,5-8 0,3-7 1,0-7-1,0-10-200,0-10 1,-8 1-1,-2-8 1,0 0 7,0 0 0,-7 5 0,2-5 0,-4 0-173,-3 0 0,0 8 0,0-6 1,-3 6-79,-4 4 1,2-5-1,-9 15 340,-3 0 0,-2 2 0,-3 10 0,2 5 199,6 10 0,-5 4 0,6 22 0,-1 8 133,-1 4 0,11 0 1,-4 8-1,6 4-158,2 3 1,2-8 0,6 8 0,6-10-361,5-5 1,13-9 0,2-10 0,2-5-1541,0-10 1,1-7 0,6-14 0,1-5-511,-1-8 1,-2-7 1984,-4-7 0,4-5 0,-7-9 0</inkml:trace>
  <inkml:trace contextRef="#ctx0" brushRef="#br0" timeOffset="738">1416 412 8189,'-13'21'-148,"6"1"0,5 7 0,2 3 0,0 2 264,0 4 1,0 3-1,0 3 1,0 2-779,0 5 662,0-15 0,-10 15 0,-2-17 0</inkml:trace>
  <inkml:trace contextRef="#ctx0" brushRef="#br0" timeOffset="739">1590 978 8189,'0'31'149,"0"1"0,0 6 1,0-1 200,0 1 0,0-4 0,0 3 0,0 1 73,0 3 1,2 1 0,3-6-1,2-7-142,-2-5 0,0-5 0,0-2 86,2-2 0,0-13 1,-7-2-29,0-12 0,0-10 1,0-7-1,0-9-297,0-11 1,0 1 0,0-10 0,0-3-180,0-2 1,8-2 0,-1 0-1,0 2-336,3 5 0,-5-3 0,7 10 0,0 6-843,0 6 1,-5 7-1,8 13 234,2 4 0,0 15 1082,-3 15 0,5 14 0,-6 5 0</inkml:trace>
  <inkml:trace contextRef="#ctx0" brushRef="#br0" timeOffset="1024">1786 1239 8106,'0'15'-338,"2"-1"148,5 3 0,-2-5 471,10 3 1,-8-10 0,8 2 0,-1-7-64,-2-7 0,8-6 0,-6-8 1,3-4-121,-2-4 0,4 3 0,-7-8 0,0 0 37,-5 0 0,3 0 0,-3-4 0,-2 4-55,-2 2 0,-6-4 1,-4 7-1,-8 2-228,-4 3 0,4 10 0,1 1 0,-3 4 193,-2 4 0,-1 12 0,3 8 0,3 7 459,-3 7 0,5 4 1,0 13-1,2 3-106,5 2 1,3 2 0,2-5-1,2 1-597,5-8 1,8 0-1,14-14 1,7-6-667,5-4 0,10-12 1,5 2 864,7-4 0,-3-13 0,15-2 0</inkml:trace>
  <inkml:trace contextRef="#ctx0" brushRef="#br0" timeOffset="1025">3179 782 8267,'0'22'106,"0"-8"1,0 1 0,3 2 192,4 2 0,-4 10 0,4 2 0,-5 3 52,-2 5 1,0-5 0,3 2-1,1 0-337,4-2 1,-1-2 0,-7-10 386,0-1-257,0-9 0,0-12 1,0-17-1,0-7-171,0-5 1,0-12 0,0 0 0,0-7 10,0-1 0,0 3 1,2 3-1,3 2-46,3 4 0,1 6 0,-2 9 38,8 0 0,4 10 1,3 7-1,0 10-32,0 10 0,-3 14 0,-2 7 0,-3 5-387,3 3 0,3-1 0,2 1 0,-1-1-386,1 1 0,-7-3 1,-1-5 828,3-7 0,2 5 0,3 0 0</inkml:trace>
  <inkml:trace contextRef="#ctx0" brushRef="#br0" timeOffset="1026">3702 912 8170,'-2'-19'50,"-3"2"522,-2 3 1,-10 9-68,2-2 0,-2 21 0,3 10 0,4 8-187,0 6 1,8 4 0,-5 1 0,4 1-112,3-1 0,0-9 1,3-5-1,1-5 39,4-2 0,9-7 0,0-3 0,7-3-108,5-4 0,0-12 1,-10-10-1,-2-7-350,-2-5 1,-8-7-1,5 4 1,-2-2-543,-5-5 1,-3 6-1,-2-4 1,0 1-1707,0 2 2460,0-7 0,0-3 0,0-11 0</inkml:trace>
  <inkml:trace contextRef="#ctx0" brushRef="#br0" timeOffset="1223">3942 85 8170,'0'22'0,"0"-1"255,0 1 0,0 10 0,0 4 1,0 8 229,0 6 0,0-1 0,2 9 1,3 2-116,2 3 1,8 5 0,-6 2 0,1 3-872,0-3 1,-3 7 0,-7 1 0,0-1-438,0-4 1,0-18 0,0-11 937,0-13 0,0-6 0,0-4 0</inkml:trace>
  <inkml:trace contextRef="#ctx0" brushRef="#br0" timeOffset="1590">3637 716 8089,'14'-19'0,"1"5"75,2 6 0,2-1 0,5 1 0,5 4 160,8 1 1,4 3 0,2 0 0,3 0-420,5 0 0,-3 0 1,8 0 183,-3 0 0,8 10 0,-6 2 0</inkml:trace>
  <inkml:trace contextRef="#ctx0" brushRef="#br0" timeOffset="2038">4965 760 8130,'-22'-7'0,"1"-3"826,-1-2 0,0 7 0,0-2 1,0 4 544,1 3 1,-8 10 0,0 7 0,2 7-1142,3 5 0,12 0 0,2-4 0,3 1-561,-1 3 1,4 0-1,8-7 1,6-3-277,2-4 0,5 2 0,10-10 0,4-2 28,3-3 0,0-11 1,5-6-1,-3-4 337,3-3 1,-8 7-1,-2 1 1,-5-1 719,-2 3 0,0 0 1,0 7 204,0-2 0,-10 2 0,-3 10 1,-1 7-446,-1 8 1,0-3 0,-7 12 0,0-3-826,0 3 0,0-5 1,3 5-1,1-4 587,4-4 0,9 11 0,-5 2 0</inkml:trace>
  <inkml:trace contextRef="#ctx0" brushRef="#br0" timeOffset="2273">5422 869 8130,'-9'-19'244,"-6"4"1,3-2 0,-2 7 0,-3 1 761,-3-1 0,-1 3 0,-1 7-410,0 0 0,3 2 0,4 5 0,5 8-377,1 4 0,6 6 0,-6 1 0,1 6-211,1 1 1,0-6 0,7 2 0,2-5-79,6-2 0,-4-3 0,11-4 0,2-8-69,2-4 0,-2-3 1,2-3-1,6-4-23,-1-8 0,-2-14 1,-5-7-1,-3-5 50,3-3 0,-5-2 0,3-2 0,-1-5-42,-2-3 1,0-2-1,-7-10 1,2-2-248,-2-2 0,5-8 0,-3 7 0,-2 3-78,-2 2 1,-11 13-1,-1 9 428,-4 14 1,9 15 0,-6 27 0,3 14 380,-1 17 1,-1 12 0,4 13 0,-2-1-93,2 0 0,2 8 0,3 0 0,0-3-151,0-2 0,3 2 0,4-3 0,5-4-452,0 0 0,8-12 1,-3-7-1,7-13-100,5-7 1,0-4 0,-7-3-1,-1-5-2353,1-3 2818,0-1 0,0-28 0,-1-4 0</inkml:trace>
  <inkml:trace contextRef="#ctx0" brushRef="#br0" timeOffset="2624">5814 804 8130,'0'-22'0,"0"0"114,0 0 0,8 0 0,-1 1 399,-2-1 1,-3 0 0,-4 3 0,-6 4-4,-6 8 0,-5 5 0,-3 2 0,0 2-77,0 5 0,0 8 0,1 14 1,-1 5-248,0 0 1,0 12-1,3-8 1,2 1-230,3 2 1,9-9-1,-3-3 1,6-5-95,2-2 0,10-8 0,4-2 0,6-2-177,1-5 1,4-13-1,1-9 1,6-7-131,2-5 1,-8-14-1,6 2 1,-3-3 234,0-4 0,0-3 0,-10 2 0,-2-4 143,-2-2 0,-3-8 1,5-8-1,-5 6 40,-3 2 0,-1-2 0,-8 14 0,0 5 272,0 7 0,-3 13 70,-4 19 1,4 11 0,-6 28-1,2 11-49,-1 13 1,1 9-1,7 6 1,0 1 42,0-2 0,2 5 1,6-2-1,4-3-371,0-2 0,15-3 1,-6-2-1,4-7-158,-1-13 1,-3-2-1,1-12 1,0-4-1354,0-8 1179,0-8 1,-10-18 0,-5-6 0,-5-4 65,-2-3 1,-7-7-1,0-3 1,2 1-220,3-1 1,2-4 0,0 7 517,0 3 1,0 1 0,2 6 507,5 4 0,5 8 0,10 14 150,0 8 0,-3 7 0,-2 4 1,-2 6-386,2 2 1,0-8-1,0 3 1,-5-4-788,-3-4 0,6 1 0,-5-3 1,-1-2 541,1-2 0,7-10 0,-5 4 0</inkml:trace>
  <inkml:trace contextRef="#ctx0" brushRef="#br0" timeOffset="4612">6337 760 8130,'-15'-36'151,"3"2"1,3 2 267,4 6 0,2-6 0,3 3-214,0 3 1,0 9 0,3 5 0,4 2-377,8 5 0,-3 3 0,2 2 0,3 0 171,3 0 0,1 9 0,1 3 0</inkml:trace>
  <inkml:trace contextRef="#ctx0" brushRef="#br0" timeOffset="5255">6489 825 8129,'0'22'727,"0"-7"1316,0-1-95,0 1-1584,0-3 1,0-5 0,0-14-344,0-8 0,8-4 1,1-3-1,1-2-327,0-5 0,-1 12 0,-4-5 0,5 3 131,2-1 0,0 6 0,5 2 1,-2 2 51,2 5 1,-5 3-1,2 2 1,3 0-135,2 0 1,3 17 0,0 5 0,0 4-563,0 6 0,-3-6 819,-5 11 0,6-11 0,-8 6 0</inkml:trace>
  <inkml:trace contextRef="#ctx0" brushRef="#br0" timeOffset="5256">7121 651 7916,'0'-22'2209,"0"1"1,-10 8-1546,-4 6 0,-6 5 1,-1 4-730,-1 5 1,7 6 0,3 8 0,0 1-283,0 0 0,7 0 0,-2-1-103,5 1 1,4 0-1,5 0 1,8 0 200,4-1 0,3-1 0,0-3 0,2-3 534,5 3 0,-3 10 0,8 2 0,-2 0 131,-6 2 0,3-4 1,-4 7-1,-8 0 147,-5-1 1,-5 4-1,-9 6 1,-8 3-456,-12 5 0,-12-3 0,-14 6 0,-3-6-1211,3-7 1,2-14-1,2-5 727,1-13 0,11-26 1,10-14-1,13-17-84,6-18 0,3 1 1,3-8-1,4 8 297,7 7 1,13 5 0,4 9-1,3 3 270,5 5 1,2 14-1,3 15 1,-1 4-177,1 3 0,9 3 1,3 4-1,-1 7 69,-4 6 0,5 2 0,-1-1 0</inkml:trace>
  <inkml:trace contextRef="#ctx0" brushRef="#br0" timeOffset="5257">8515 281 8029,'-10'-12'296,"5"2"305,-9 10 0,9 10 0,-2 7 0,4 9-143,3 11 0,0 4 0,3 5 0,1 2-450,4 3 0,6 2 1,-4-4-1,2 1-382,5-1 0,0 4 0,0-5 0,-5-4 374,-3-5 0,8-13 0,-4 6 0</inkml:trace>
  <inkml:trace contextRef="#ctx0" brushRef="#br0" timeOffset="5258">8885 107 7879,'0'21'0,"0"4"120,0 4 0,0 5 0,-3 9 0,-1 3 439,-4 5 1,-1 5 0,4 9 0,-2 0-152,2 1 0,0 6 0,0 1 0,-2-3-366,2-2 1,-5 4-1,3 1 1,2-5-2793,3-8 2750,2-7 0,-10-9 0,-2-1 0</inkml:trace>
  <inkml:trace contextRef="#ctx0" brushRef="#br0" timeOffset="5259">8994 869 8029,'22'-22'344,"-1"0"0,1 1 145,0-1 0,2 2 0,5 3 1,5 5-154,0 3 1,7 1 0,-7 8 0,0 0-44,-5 0 0,-12 0 1,-5 3-1,-3 4-131,-4 8 1,-2 6 0,-6 6-1,-4 4-140,-7 3 1,-8 5 0,-5 9-1,-4 3-91,-3-2 0,7-6 1,-2-4-1,5-5-9,2-3 1,8-2 20,-1-7 0,22-10 1,5-5-151,13-4 0,13-13 1,-1-4-1,4-6-624,2-1 0,1-1 0,-1 0 0,1 0 831,0 0 0,-1 1 0,1-1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32:04.529"/>
    </inkml:context>
    <inkml:brush xml:id="br0">
      <inkml:brushProperty name="width" value="0.06" units="cm"/>
      <inkml:brushProperty name="height" value="0.06" units="cm"/>
      <inkml:brushProperty name="color" value="#E71224"/>
    </inkml:brush>
  </inkml:definitions>
  <inkml:trace contextRef="#ctx0" brushRef="#br0">153 218 7986,'-7'14'-13,"0"3"0,2 8 284,2 9 1,3 7-1,0 5 1,0 4-67,0 8 1,0-2 0,3 2 0,2 0-211,2-2 0,3 0 1,-6-8-1,4 0-236,-3-6 0,-3-9 1,-2-11 153,0 0 0,-2-10 1,-6-7-48,-6-10 1,4 0 0,0-9 45,1-3 1,6-3 0,-2 1 53,10 4 0,15-1 0,9 8 0,-3 3 111,-2 3 0,1 9 1,1 5-1,3 5 141,-2 8 1,-3 1 0,-2-2 0,0 3 10,-1 2 1,-8 2 0,-6-4 0,-5 2 84,-2-2 0,-12-1 1,-7-1-1,-10-1-238,-5-5 0,-2-4 0,-8-1 0,0-4-614,1-1 0,2-6 0,5 4 0,6-7 538,6-7 0,3-5 0,-1-10 0</inkml:trace>
  <inkml:trace contextRef="#ctx0" brushRef="#br0" timeOffset="1">414 1089 8172,'0'-22'2773,"0"13"-2531,0 9 1,0 9-180,0 13 0,10-3 1,2-2-1,3-5-244,-1-2 1,1-3 0,7-7-48,-1 0 0,1 0 0,0-2 0,0-5 154,-1-8 1,-1-4 0,-3-5-1,-3-3 41,3-2 0,-5 0 0,0 5 0,1 0 5,-1 2 0,-8-5 0,6 15 39,0 0 1,-5 2 0,7 13 229,-3 4 1,-1 12-1,-8 13 1,0 2-187,0 4 0,0 1 1,0 0-1,2-5-381,5-3 1,-4 5 0,6-9-1,-1-5 326,-1-5 0,20-3 0,-3 8 0</inkml:trace>
  <inkml:trace contextRef="#ctx0" brushRef="#br0" timeOffset="2">1329 0 8172,'0'22'0,"-7"12"0,-3 7 0,0 10 357,1 4 1,-8 13 0,5 12 0,-3 5 63,1 2 1,-1 7 0,-4 3 0,4 0-399,8 0 0,-3-1 0,3-9 0,2-9-516,3-22 1,4-20-1,6-22 493,6-6 0,5-6 0,3-2 0</inkml:trace>
  <inkml:trace contextRef="#ctx0" brushRef="#br0" timeOffset="3">850 675 8512,'10'-19'820,"7"2"1,12 5-410,14 2 1,18 3-1,14 7 1,2 0-56,5 0 1,3-2-1,2-3 1,0-3-130,0 4 0,-2 1-551,-5 3 1,-15 0 0,-11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32:06.398"/>
    </inkml:context>
    <inkml:brush xml:id="br0">
      <inkml:brushProperty name="width" value="0.06" units="cm"/>
      <inkml:brushProperty name="height" value="0.06" units="cm"/>
      <inkml:brushProperty name="color" value="#E71224"/>
    </inkml:brush>
  </inkml:definitions>
  <inkml:trace contextRef="#ctx0" brushRef="#br0">174 596 8235,'8'-22'113,"-1"1"1,3-1 0,-6 0 438,4 0 1,-3 0-201,-13 1 1,-4 9 0,-10 4 0,1 6 10,-1 2 0,0 2 0,0 6-414,1 6 0,6 5 0,3 3 1,2 2-128,5 5 1,3-2 0,2 7 0,0 0 119,0 0 1,2 0 0,3 4-1,5-4 167,2-2 1,-5 4 0,5-7-1,0-2 128,1-3 0,-9-3 0,4 1 0,-6 0 113,-2 0 1,0-8 0,-2-2 0,-6-2-483,-6-5 0,-5-3 0,-3-4-751,0-5 0,10-5 0,5-10 0,4-2-2179,3-5 3062,0 4 0,20-16 0,4 7 0</inkml:trace>
  <inkml:trace contextRef="#ctx0" brushRef="#br0" timeOffset="213">479 161 7838,'20'21'-333,"-6"1"0,3 0 0,-7 2 0,-1 5 994,1 7 0,0 8 0,-5 4 1,2 6-461,-2 1 1,-3 1 0,1 4-1,1-2-259,4 3 1,-1-5 57,-7 2 0,10 0 0,2 7 0</inkml:trace>
  <inkml:trace contextRef="#ctx0" brushRef="#br0" timeOffset="384">174 574 8258,'0'-34'259,"0"5"1,3 8-1,4 6 1,8 8 112,4 4 0,5 3 1,5 0-1,7 0-513,6 0 0,8 0 0,4 0 141,1 0 0,-6 10 0,4 2 0</inkml:trace>
  <inkml:trace contextRef="#ctx0" brushRef="#br0" timeOffset="630">828 683 8611,'-12'3'1050,"4"4"0,6 7-547,2 6 1,0 2 0,0-1-1,0 3-249,0 6 1,2 1 0,3 8 0,5-5-547,2-3 0,0 0 0,5-6-407,-2-4 0,-1 4 0,5-21-52,-4-6 1,-5-15 0,-10-14-1,0-3 407,0-5 0,0-2 0,0-3 0,0 1 298,0-1 0,-3 1 0,-2 2 0,-2 2 462,2 3 1,-4 9 0,-1 0 1821,-2 10-2147,7-2 1,-5 19 0,10 0-654,0 12 0,8 8 0,1-1 562,3-5 0,3 6 0,7-8 0</inkml:trace>
  <inkml:trace contextRef="#ctx0" brushRef="#br0" timeOffset="1430">1220 291 8237,'0'-22'8,"0"1"504,0 9 1,0 7 0,0 17-1,0 12-105,0 7 1,0 13 0,0 7 0,0 0-208,0 2 0,7-5 0,0 8 0,0-3-437,3-4 0,-7-3 0,4-3 0,-5 1-610,-2-1 1,0-9-1,0-5 847,0-5 0,0-2 0,0 0 0</inkml:trace>
  <inkml:trace contextRef="#ctx0" brushRef="#br0" timeOffset="3343">1416 95 8327,'2'22'172,"5"0"1,-4 9 0,4 6 0,-2 6 278,2 8 1,-4 5 0,4 9 0,-5 0-439,-2 1 0,7-1 0,1 0 0,-3-2-391,-3-5 0,-2 3 1,0-11-1,2-1 378,6-3 0,-6-3 0,8 1 0</inkml:trace>
  <inkml:trace contextRef="#ctx0" brushRef="#br0" timeOffset="3990">2504 357 8168,'-21'-22'916,"-3"-2"1,-3-1-790,-2 4 0,0 4 0,7 17 0,-2 4-2,-5 11 0,5 2 0,-5 19 0,4 3 38,4 2 0,1 12 1,3 5-1,5 3-183,3-3 0,1 2 1,8-9-1,0 0-35,0 2 0,17-16 0,5-4 1,5-13 180,4-13 1,3-5-1,7-4 1,-2-5 26,-3-8 0,-7-6 1,5-9-1,-3-6-75,-4-5 0,-3 5 1,-4-1-1,-3-1-16,-3-3 0,-9 4 0,2 1 1,-4 0-121,-3 2 0,-10 2 0,-5 11 0,-4-1-486,-3 0 0,0 3 1,1 4-1,-1 8-2458,0 5 3002,10 2 0,-17 9 0,5 3 0</inkml:trace>
  <inkml:trace contextRef="#ctx0" brushRef="#br0" timeOffset="3991">2722 52 8238,'10'-22'543,"-8"7"-202,6 1 1,-6 14 0,-2 5 0,0 16-99,0 11 0,0 7 0,0 11 0,-2 6-111,-6 0 1,6 7 0,-8-5 0,3 5-159,0 2 1,-3 8 0,5-3 0,-2-5-152,2-4 0,3-15 0,2-3 207,0-11 0,9-18 0,6-9 0,4-12 83,3-15 1,0-2 0,0-13 0,-1-4 129,1-7 0,0 2 0,2-7 0,3 2-2,2 0 0,0-2 1,-7 7-1,-1 0-218,1 5 0,-3 4 0,-2 1 0,-4 7-125,-4 5 0,6 14 0,-8 10 126,-2 12 0,-12 25 1,-8 9-1,-4 7 281,-3 7 0,0 3 0,0 3 0,1 1-31,-1 6 1,10-13-1,4 3 1,6-10-666,2-11 1,19-1-1,10-15 1,10-6-646,5-11 1,9-11 0,5-10 1035,5-10 0,2-14 0,1 2 0</inkml:trace>
  <inkml:trace contextRef="#ctx0" brushRef="#br0" timeOffset="3992">1612 1620 8222,'-22'0'111,"0"0"0,12-10 1,13-5 151,16-4 1,17 4-1,23-1 1,16-6-75,14-5 0,-38 11 1,2 1-1,7 1 0,1 1 1,6-2-1,2-1-42,4-2 0,1 2 0,1 2 0,0 1 0,6-2 0,0 1 0,-3 2 0,-1 0-127,-4 1 1,-3 0 0,-11 0-1,-2 0 1,-5 0 0,-2 1-1,37-10-721,-15 6 0,-18-3 40,-25 10 0,-32-1 0,-16 8 661,-17 0 0,-13 0 0,-16 0 0</inkml:trace>
  <inkml:trace contextRef="#ctx0" brushRef="#br0" timeOffset="3993">1525 1968 8113,'21'0'0,"1"0"-130,0 0 1,17-10-1,9-4 1,15-6 339,19-1 1,-33 6 0,1-2 0,10-1-1,1 0 1,5-2 0,1-1 244,3-1 1,1 0-1,4-1 1,2 0-1,4-1 1,0 0-1,1-2 1,1-1-455,2-1 1,-1 0 0,-8 4 0,-2 0 0,-5-2-1,-2 1 1,-9 2 0,-3 0-76,-5 1 1,-3 0 0,33-14 0,-10 4 0,-12 6-367,-14 7 0,-5 9 440,-18-5 0,11 10 0,-18-2 0,1 5 0</inkml:trace>
  <inkml:trace contextRef="#ctx0" brushRef="#br0" timeOffset="3994">4159 1032 8249,'8'-32'934,"-1"-2"0,3 0-112,7 5 1,0 8 0,21 6 0,6 8-823,4 4 0,-7 3 0,-9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6:30.703"/>
    </inkml:context>
    <inkml:brush xml:id="br0">
      <inkml:brushProperty name="width" value="0.06" units="cm"/>
      <inkml:brushProperty name="height" value="0.06" units="cm"/>
      <inkml:brushProperty name="color" value="#E71224"/>
    </inkml:brush>
  </inkml:definitions>
  <inkml:trace contextRef="#ctx0" brushRef="#br0">82 386 8121,'0'-21'53,"0"1"0,0 0 0,0 0 1273,0-1-1027,0 10 0,0 4 0,0 14 1,0 6 79,0 6 1,2 10 0,3 5 0,1 4-136,-1 3 0,4 6 1,-2 0-1,-1 1-109,3 1 0,-4-6 1,6 4-1,-2-6-33,-4-7 0,4-5 1,-3-9-1,1-2 143,2-4 0,-4-5 1,6-11-1,0-7 173,1-12 0,-6-8 0,8-11 0,-1-3-213,-1-5 0,3 3 1,-5-7-1,-1 3-698,0 4 0,4 2 0,-6 2 0,-3 3-782,-1 4 1,3 5 0,1 9-809,-2-1 2083,-3 10 0,7 11 0,2 11 0</inkml:trace>
  <inkml:trace contextRef="#ctx0" brushRef="#br0" timeOffset="148">549 690 9485,'0'-13'-1279,"0"-1"1279,0 0 0,9-6 0,2 0 0</inkml:trace>
  <inkml:trace contextRef="#ctx0" brushRef="#br0" timeOffset="542">812 467 8132,'0'-20'543,"0"-1"-86,9 1 1,-6 11 0,3 9-77,-3 11 1,-3 7 0,0 3 0,0 1-136,0 5 1,0-2 0,0 7 0,0-1-133,0 1 1,0-8-1,2 4 1,2-6-50,3-2 0,2-2 0,-2-2-6,6-2 0,5-10 0,3 1-209,-1-10 0,-2-6 1,-2-9-1,-5-1-51,-2 1 0,5-2 0,-8-3 0,1-2-97,2 2 0,-4-4 1,6 2-1,-2 2 30,-4 2 1,-3 3 0,0 2 221,5 4 0,-5 8 219,5 12 0,-3 6 0,1 8 0,2 2 244,-3 5 1,7-4-1,3 4 1,2-4-110,-3-3 1,5 0 0,-2-2 0,7-4-1054,4-7 1,0-5 0,-7-2 744,0 0 0,10 0 0,1 0 0</inkml:trace>
  <inkml:trace contextRef="#ctx0" brushRef="#br0" timeOffset="750">893 244 8121,'-20'0'1478,"0"0"0,11 0 0,9-3-1245,11-3 0,9 3 0,8-6 0,5 3-337,6-1 0,1-2 1,1 2-1,-1-4-730,1-1 0,-7 1 0,0 7 834,2-3 0,-7-9 0,0 5 0</inkml:trace>
  <inkml:trace contextRef="#ctx0" brushRef="#br0" timeOffset="1051">1 20 8682,'15'0'1270,"6"3"0,8 1-1039,7 3 1,7 0 0,4-7 0,7 0-404,5 0 0,9-7 172,-1 0 0,10-9 0,-5 5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32:04.978"/>
    </inkml:context>
    <inkml:brush xml:id="br0">
      <inkml:brushProperty name="width" value="0.06" units="cm"/>
      <inkml:brushProperty name="height" value="0.06" units="cm"/>
      <inkml:brushProperty name="color" value="#E71224"/>
    </inkml:brush>
  </inkml:definitions>
  <inkml:trace contextRef="#ctx0" brushRef="#br0">88 589 8378,'-10'-12'1442,"-2"2"-790,-10 10 0,10 10 0,2 7 0,3 7-307,0 5 0,0 2 1,7-4-1,2 4-245,5 3 0,-2-7 1,10 2-1,2-5-855,2-2 0,3-3 0,-1-4 0,1-8-2500,0-5 3255,0-2 0,0 0 0,-1 0 0</inkml:trace>
  <inkml:trace contextRef="#ctx0" brushRef="#br0" timeOffset="283">175 415 8356,'-3'-30'-228,"-4"1"0,-5 3 963,0 2 1,0 12-560,5 4 1,4 8-1053,-4 8 1,4 4 875,3 9 0,10 1 0,2 0 0</inkml:trace>
  <inkml:trace contextRef="#ctx0" brushRef="#br0" timeOffset="672">567 1 8328,'-15'22'144,"1"-1"0,9 4 0,-2 4 0,4 9 370,3 11 0,0 6 0,3 11 0,1-1-451,4 0 1,9 8-1,-5 2 1,2 0-641,1 0 1,-3-3 0,2-9 0,-4-7-224,0-12 0,-8-11 800,5-11 0,6-10 0,-1-2 0</inkml:trace>
  <inkml:trace contextRef="#ctx0" brushRef="#br0" timeOffset="833">371 632 8328,'0'-21'365,"9"8"1,6 4 0,7 1-443,7 1 0,-3 0 1,11 7-1,1-2-327,4-6 1,1 6-1,-2-8 1,-2 0 248,-3-4 1,1 2 0,4-3 0,-5-4-22,-7-8 0,-5 3 0,-2-7 0,-3 2 167,-4 0 1,-3-10 0,-7 3 0,2-3 112,-2 3 0,-3 4 1,-2 10-1,0 1 200,0-1 1,-9 10 0,-4 7-34,1 10 1,-7 17-1,5 14 1,-3 7 51,2 8 1,-4 5 0,7 9 0,-3 1-224,1-1 0,6-2 1,-4-3-1,3-2-530,4 3 0,2-1 0,3-2 430,0-7 0,0-5 0,0-2 0</inkml:trace>
  <inkml:trace contextRef="#ctx0" brushRef="#br0" timeOffset="1002">1394 567 8225,'12'-32'64,"0"6"1,-7-8-1,3 3 520,-4 4 1,-1 10 0,-6 5-150,-4 2 0,-5 5 0,-10 13 1,0 6-215,1 6 0,-4 11 0,-1 5 0,-3 5-137,2 3 0,5 0 0,8-3 1,7-3-171,4-1 0,3-1 0,0 5 0,0-2-93,0-3 1,10-9 0,4 2-1,3-5 13,-2-2 1,4-1 231,-4 1 0,-8-2 0,-7-6 1,-14-7-63,-13-4 1,0-3 0,-9 0 0,0-3-373,2-4 1,-2 2 0,11-9 367,6-3 0,2-12 0,-5-5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31:59.713"/>
    </inkml:context>
    <inkml:brush xml:id="br0">
      <inkml:brushProperty name="width" value="0.06" units="cm"/>
      <inkml:brushProperty name="height" value="0.06" units="cm"/>
      <inkml:brushProperty name="color" value="#E71224"/>
    </inkml:brush>
  </inkml:definitions>
  <inkml:trace contextRef="#ctx0" brushRef="#br0">315 567 8137,'0'-22'204,"0"1"0,3 6-25,4 0 0,-5 13 1,6 2 79,-6 12 1,5 17 0,1 7 0,-4 6-110,-1 1 0,4 10 0,0 5 1,-2 5-262,-2 3 0,4-1 0,0 0 0,-2-2-1103,-3-5 1214,-2 5 0,0-7 0,0 9 0</inkml:trace>
  <inkml:trace contextRef="#ctx0" brushRef="#br0" timeOffset="1">54 1482 8504,'-22'0'1147,"0"0"1,13 0-934,9 0 0,12 0 1,14 0-1,8 0-91,7 0 1,-2 0 0,14 0 0,-2 0-373,0 0 0,7 0 0,-7 0 249,-3 0 0,-2 0 0,-2 0 0</inkml:trace>
  <inkml:trace contextRef="#ctx0" brushRef="#br0" timeOffset="2">119 1939 8160,'-21'0'436,"-1"0"245,0 0 0,10-2-524,5-6 0,21-4 1,10-10-1,8 1 11,7-1 1,2 0 0,2 0 0,1 3-32,-1 4 0,1-1 0,-1 8 0,-1 3-141,-6 3 0,3 2 0,-13 2 0,-6 6-140,-11 6 1,-6 15 0,-6 8 0,-6 4 48,-13 2 1,-2 8 0,-10 0 0,2-3-75,6-2 0,1-12 1,4-5-1,1-5-7,6-2 0,4-7 0,12-3 196,6-3 1,4-4-1,12-12 1,5-8-172,7-4 1,6 2 0,3-2 0,4-5 150,2-1 0,9 1 0,-4 2 0</inkml:trace>
  <inkml:trace contextRef="#ctx0" brushRef="#br0" timeOffset="265">1404 981 8244,'0'-15'229,"0"1"1,0 11 0,0 3-1,0 15 222,0 11 1,0 6 0,0 9 0,0-2-200,0 0 1,0 11 0,3-11 0,1 0-323,4 2 1,6-10 0,-4-2 0,0-4 277,-1-4 1,8-1-116,-2-6 1,2-14 0,0-17 0,-5-7-117,-3-5 0,-1-10 0,-8 3 1,0-8-111,0-6 0,2 4 0,3-5 1,2 7-12,-2 8 0,-3 2 1,1 10-1,2 0-178,2 4 0,3 16 0,-6 4 0,4 12 424,-4 7 1,-1 12-1,-3 6 1,0 6 182,0 8 0,0-5 0,2 5 1,3-8 134,2-6 0,3-6 0,-3-9 0,8-3 150,4-4 1,-2-5 0,3-15 0,4-7-281,0-10 0,0-14 0,-2-3 0,-3-7-335,-4-5 0,2-7 1,-10 7-1,-2 0-423,-3-2 0,-2 7 0,0-5 0,0 5-1391,0 3 0,0 9 0,0 5-581,0 5 2440,0 12 0,0-8 0,0 8 0</inkml:trace>
  <inkml:trace contextRef="#ctx0" brushRef="#br0" timeOffset="716">1012 524 8053,'0'21'-45,"0"-6"0,-2 2 0,-3 7 447,-2 10 1,-1 9 0,8 11-1,0 11-52,0 12 1,0 10-1,0 5 1,0 3-211,0-3 1,0-12 0,3-8 0,2-7-609,2-6 1,0-16-398,-7-14 1,10-14-299,4-8 1,-4-17 1162,-3-12 0,5-9 0,0-13 0</inkml:trace>
  <inkml:trace contextRef="#ctx0" brushRef="#br0" timeOffset="3217">1230 480 8159,'0'22'-90,"0"0"0,0-1 0,2 3 374,6 6 0,-6 6 0,5 15 0,-4 9-87,-3 10 0,2 0 0,3 10 0,2 3-207,-2 1 1,-3 1 0,-2-3 0,3-4-510,4-3 0,-4-10 1,4-9 518,-5-3 0,-11-2 0,-4-8 0</inkml:trace>
  <inkml:trace contextRef="#ctx0" brushRef="#br0" timeOffset="4321">2319 328 7955,'12'-22'-71,"-5"0"1,-4 15 464,-3 14 0,0 7 0,0 25 0,0 5-84,0 4 1,0 13 0,0-1 0,0 8-173,0 4 1,0 3 0,0-4 0,0 4-66,0 2 1,0-2-1,0 0 1,0-14-1111,0-13 0,0-2-1501,0-17 2538,0-10 0,9-19 0,3-12 0</inkml:trace>
  <inkml:trace contextRef="#ctx0" brushRef="#br0" timeOffset="4322">2471 458 8147,'0'22'-74,"0"0"1,0 9-1,0 5 1,0 8 207,0 7 1,0 7-1,0 15 1,0 4 109,0 0 0,0 8 0,0-8 0,0 3-257,0 0 0,0-12 1,0-3-1,0-12-288,0-7 0,0-4 1,0-6 300,0-7 0,0-5 0,0-2 0</inkml:trace>
  <inkml:trace contextRef="#ctx0" brushRef="#br0" timeOffset="4323">2667 1416 8147,'15'-19'3,"-1"4"0,1-4 0,6 7 196,1 0 1,-7-5 0,-1 10 249,3 2 1,3 2-282,1 3 0,-9 3 0,-4 4 1,-6 8-130,-2 4 0,0-2 0,-2 2 0,-6 6-8,-6-1 0,-5 2 0,-3 1 0,-2 4 19,-5 3 0,12-7 0,-5 2 0,5-5-259,5-2 0,-5 0-16,10-1 1,9-8 0,15-6 0,10-7-206,9-7 1,5-13 429,3-9 0,9-19 0,2 2 0</inkml:trace>
  <inkml:trace contextRef="#ctx0" brushRef="#br0" timeOffset="4324">2754 240 8275,'8'-24'0,"-1"-2"78,-2-3 1,4 0 0,1 9 0,0 3 123,-1 3 1,8 2 0,-5-5 0,3 5 80,-1 2 0,1 0 0,7 5 95,-1-2 1,1 0-419,0 7 0,-3 2-65,-4 6 1,-5 4-1,-10 9 1,0 1 68,0 0 0,-10 7 0,-5 2 1,-4 3-88,-3 5 1,0 2 0,1 3 0,1-1-259,6 1 0,-3-3 1,10-5-1,2-7 259,2-4 0,3-4 0,3-1 0,4-6 216,8-7 1,6-4 0,8-6 0,8-4-259,4-7 1,10 2 163,-1-3 0,11-9 0,-5-10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31:57.992"/>
    </inkml:context>
    <inkml:brush xml:id="br0">
      <inkml:brushProperty name="width" value="0.06" units="cm"/>
      <inkml:brushProperty name="height" value="0.06" units="cm"/>
      <inkml:brushProperty name="color" value="#E71224"/>
    </inkml:brush>
  </inkml:definitions>
  <inkml:trace contextRef="#ctx0" brushRef="#br0">88 371 8080,'-15'0'821,"1"0"1,6 9 0,-4 6-399,2 4 0,3 10 0,7 0 1,0-2-244,0-3 1,3 5 0,1 0 0,6-2-267,2-3 0,3-2 0,7-3 0,-1-2-581,1-2 1,0-11 0,0 4-1038,-1-6 1704,-8-2 0,6-19 0,-7-5 0</inkml:trace>
  <inkml:trace contextRef="#ctx0" brushRef="#br0" timeOffset="1155">88 66 8080,'-22'-15'-17,"0"1"1,7 7-41,1-8-542,9 10 599,-5-5 0,20 10 0,2 0 0</inkml:trace>
  <inkml:trace contextRef="#ctx0" brushRef="#br0" timeOffset="1156">392 414 8080,'0'22'122,"0"0"0,0 0 1,0-1 230,0 1 0,0 0 0,0 0 0,0-1-10,0 1 1,-7-7 0,0-1-1,0 3-197,-3 3 1,8-6 0,-8 1 137,0 2 1,8-10-491,-5-7 1,4-10-1,3-14 1,0-3-144,0-2 1,10-2-1,4 4 1,6 1 350,1 6 0,1 1 0,0 12 128,0 2 1,0 5 0,-1 7 0,1 10-178,0 10 1,-3 6 0,-4 13 0,-8 3-26,-5 2 1,-2-1 71,0-6 0,0 9 0,0 3 0</inkml:trace>
  <inkml:trace contextRef="#ctx0" brushRef="#br0" timeOffset="1157">1590 697 8136,'0'15'-137,"0"-1"699,0 1 0,-2-3-402,-6-5 1,6-14 0,-5-8 0,4-4-306,3-3 1,3-9 0,2-5 0,4-6-17,3-1 0,-4-10 0,6-3 0,3-2 50,2 0 1,3 17 0,-2 0-1,-3 7 299,-3 7 0,1 13 0,6 9-92,1 10 1,-10 16 0,-2 16 0,-3 6 56,0 8 0,1-5 0,-8 5 0,0-5-86,0-3 1,7-6-1,0-3 1,-2-3-122,-3-4 1,-2-10 143,0-3 1,0-12 0,0-2-101,0-12 1,-7-9 0,0-6 0,2-4 9,3-3 0,2 0 0,0-5 0,0 5-20,0 3 0,7 2 1,3 7-1,-1 0-53,1 0 1,4 8 0,-4 2 0,2 2 60,5 5 0,-5 10 0,3 5 1,2 4 34,2 10 0,-7-2 0,-2 7 1,-3-2 58,0 2 0,3-5 0,-5 5 0,2-5 57,-2-2 1,-3 0 41,-2 0 0,-2-3-109,-5-4 1,4-8 0,-4-14 0,5-8 20,2-4 0,0-3 0,0-2 1,0-3-18,0-2 0,2 0 0,5 7 0,5 0-63,1 1 1,6-1 0,-5 3 0,6 4 4,2 8 0,-1 4 1,-1 6-1,-3 4-138,-3 8 1,-2 11-1,5 6 1,-5 2-217,-2 4 1,-3 3 0,-7 0 0,0-2-312,0-3 0,0-2 0,0 3 647,0-8 0,-9 5 0,-4-1 0</inkml:trace>
  <inkml:trace contextRef="#ctx0" brushRef="#br0" timeOffset="1158">2396 371 10716,'0'21'469,"0"1"0,0 0 0,0 2-474,0 5 0,2-5 0,3 8 0,2-3-796,-2 0 0,5 0 801,-3-7 0,10 0 0,-5-1 0</inkml:trace>
  <inkml:trace contextRef="#ctx0" brushRef="#br0" timeOffset="1159">2418 44 7993,'-12'0'-2087,"2"2"2087,10 6 0,0 4 0,2 7 0,6-2 0,6-2 0,-2-1 0,3 8 0,-1 0-17,-2-1 1,8 9 0,-6-1-1,5 0 155,3 2 1,0 0-1,-3 8 1,-2-5 222,-2-2 1,-1 4 0,6-5 0,-3 1 4,-3-1 1,-9 1 0,2-6-1,-4 3-26,-3-2 1,0-3 0,0-2 0,-3-3-143,-4-4 1,2 2 0,-9-10-3,-3-2 0,7-12 0,0-8 0,3-7-249,0-7 1,0-5-1,9-9 1,3-1-182,2 1 1,10-1 0,-2 3 0,4 5 303,3 7 1,-1 7 0,4 7 0,1 8 154,3 5 1,3 4 0,-6 8-1,3 14-157,-2 17 0,-5 5 1,-5 12-1,-5 3-781,-2 2 1,-3-8 0,-7-2 712,0 1 0,-10-8 0,-2 7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1:28.751"/>
    </inkml:context>
    <inkml:brush xml:id="br0">
      <inkml:brushProperty name="width" value="0.06" units="cm"/>
      <inkml:brushProperty name="height" value="0.06" units="cm"/>
      <inkml:brushProperty name="color" value="#E71224"/>
    </inkml:brush>
  </inkml:definitions>
  <inkml:trace contextRef="#ctx0" brushRef="#br0">22 0 8316,'-12'3'1562,"5"6"-437,4 13 0,3 19 0,0 20 0,3 11-465,4 16 1,5 8 0,-2-40 0,2 2 0,-1 2-1,0 1-429,-1 4 0,1 1 0,3 3 0,1 0 0,0-3 0,-1 1 0,-1-3 0,-1 0-443,-4-7 1,1 0 0,1-3 0,-1-2 0,3 35 0,3-12-1798,-1-12 1,-7-29 215,8-19 1,-10-13 0,2-9 1792,-5-8 0,-11-14 0,-3-5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1:28.995"/>
    </inkml:context>
    <inkml:brush xml:id="br0">
      <inkml:brushProperty name="width" value="0.06" units="cm"/>
      <inkml:brushProperty name="height" value="0.06" units="cm"/>
      <inkml:brushProperty name="color" value="#E71224"/>
    </inkml:brush>
  </inkml:definitions>
  <inkml:trace contextRef="#ctx0" brushRef="#br0">0 327 8173,'0'-43'132,"0"1"1,3 4 0,7 4 625,11 2 0,3 1 0,13 4 0,4 1-159,7 6 1,-2 1 0,8 12 0,-1 2-21,5 3 0,-5 4 0,0 8 1,-4 11-322,-6 13 1,3 7-1,-17 3 1,-2 2-235,-3 5 1,-12 4 0,-5 13 0,-7 5-261,-7 7 1,-12 2 0,-13 0 0,-2-4-277,-4-3 1,-6-3 0,-4-9 0,-1-7 29,8-13 0,-2-11 0,9-18 1,0-7 369,5-4 0,5-15 0,2-8 0,3-9-10,4-4 0,5-4 0,10-4 0,0 5 164,0 7 1,10 7-1,5 7 1,6 8 72,8 5 1,-2 7-1,7 9 1,0 18 946,0 14 1,2 12 0,5 14-1,-2 8-625,-3 5 0,-2 2 0,5-2 0,-5-3-946,-3-2 1,5-22 0,-7-7 0,-2-18-742,-3-8 1,-2-11-1,0-2 1250,-1-2 0,1-12 0,0-11 0</inkml:trace>
  <inkml:trace contextRef="#ctx0" brushRef="#br0" timeOffset="1">980 1590 8173,'0'12'837,"0"-2"0,10-12 0,7-6 0,7-6-752,5-6 0,8-4 0,-6-5 0,3-7-124,5-5 1,-6-3 0,-1 1-1,-6-1-42,-6 1 0,-13 1 0,0 4 0,-4 4 62,-3 2 1,-12 6 0,-8 11 0,-9 8 297,-5 5 1,-2 2 0,-5 0 0,2 0 61,3 0 1,7 16 0,-5 9 0,3 4 92,4 2 0,-2 15 0,5-2 0,7 4-176,5 5 1,-3 1 0,8 4-1,5-5-447,6 0 1,8-7-1,13 5 1,4-8-750,7-6 1,8-6 0,4-11 0,5-6 204,3-7 1,2-4 0,7-3-1,-2-3 168,-5-4 0,3-12 1,-8-13-1,0-2 328,0-4 0,-11 4 0,-11-3 1,-4-1 250,-6-3 1,6-3-1,-15 3 1,0 2 137,-5 3 0,-7 9 1,-4-2-1,-6 5 390,-2 2 0,-10 10 1,-7 5-1,2 5 409,3 2 0,-5 0 0,0 2 0,3 5-81,1 8 1,11 4 0,-1 5 0,1 3-466,2 2 1,-5 2 0,9-4 0,4 4-629,1 3 1,6 0 0,4 5 0,7-5-193,6-3 0,11-2 0,6-7 0,6 0-86,8 0 1,-5-10 0,5-5 0,-5-5-115,-3-2 0,1-2 0,-3-5 1,-5-8 301,-7-4 1,-12-3-1,-5 0 1,-2 1 108,-5-1 1,-3 0 1358,-2 0-397,0 0 1,-2 10-39,-5 5 0,4 14 0,-4 8-517,4 4 0,6 1 0,2-4 0,2-1-875,-2 2 0,7 0 0,0 0 0,2-5-2981,1-2 3653,0-3 0,6 3 0,1 2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1:29.162"/>
    </inkml:context>
    <inkml:brush xml:id="br0">
      <inkml:brushProperty name="width" value="0.06" units="cm"/>
      <inkml:brushProperty name="height" value="0.06" units="cm"/>
      <inkml:brushProperty name="color" value="#E71224"/>
    </inkml:brush>
  </inkml:definitions>
  <inkml:trace contextRef="#ctx0" brushRef="#br0">150 240 8142,'-22'-31'310,"1"-1"0,-1-7 0,3 6 100,4 1 1,-2 3-1,7 10 115,-2 4-757,7 6 1,-2 9 231,14 0 0,6 9 0,8 3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1:30.695"/>
    </inkml:context>
    <inkml:brush xml:id="br0">
      <inkml:brushProperty name="width" value="0.06" units="cm"/>
      <inkml:brushProperty name="height" value="0.06" units="cm"/>
      <inkml:brushProperty name="color" value="#E71224"/>
    </inkml:brush>
  </inkml:definitions>
  <inkml:trace contextRef="#ctx0" brushRef="#br0">0 1 8084,'0'14'737,"0"1"0,0 2 1,0 14-1,0 10-233,0 8 1,10 18 0,4 4 0,6 8-198,2 11 0,-12-41 0,-1 1 0,8 47 1,-5 0-422,-2-1 1,-3-45-1,0 0 1,0 43-1,1-6-824,1-13 0,-6-8 0,4-21-2009,-5-5 2947,-2-21 0,0-11 0,0-21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1:30.861"/>
    </inkml:context>
    <inkml:brush xml:id="br0">
      <inkml:brushProperty name="width" value="0.06" units="cm"/>
      <inkml:brushProperty name="height" value="0.06" units="cm"/>
      <inkml:brushProperty name="color" value="#E71224"/>
    </inkml:brush>
  </inkml:definitions>
  <inkml:trace contextRef="#ctx0" brushRef="#br0">1 1302 8084,'0'-41'78,"0"5"1,0-3 0,0 10 0,2 2 655,6 3 1,-4 2 0,11 3 0,2 4-59,2 8 1,5-3-1,6 3 1,6 2-178,5 3 1,0 2-1,-2 0 1,-5 2-98,-3 6 1,-2-4-1,-7 8 1,-3 1-274,-4-1 1,-6 2 0,-9 8 0,0 0-350,0 0 0,-9 7 1,-8 2-1,-10 0-369,-9 1 0,2 4 0,0-9 0,0-5-186,0-5 0,8-13 0,-3 4 0,5-6 218,2-2 0,7 0 1,3-2-1,3-6-147,4-6 1,2-8 703,3-7 0,20-5 0,4-9 0</inkml:trace>
  <inkml:trace contextRef="#ctx0" brushRef="#br0" timeOffset="1">545 1324 8084,'3'12'719,"4"-5"0,-2-4 1,9-3-1,3 0-351,3 0 0,4-10 0,5-7 0,7-7-205,5-5 1,3-17-1,-3 2 1,-5-2-118,-7 0 1,0-5 0,-4 1 0,-8 1-57,-5 3 0,-5 5 0,-7 2 1,-3 5-196,-4 3 0,-12 4 0,-13 13 0,1 7 182,-1 4 1,1 3-1,4 3 1,-4 6 447,-3 13 1,7 5 0,-2 14 0,5 5-7,2 0 0,10 9 0,5 1 0,5 2-57,2 0 1,5-9 0,7 1 0,14-4-792,13-2 0,12-13 0,21-9 0,11-12 429,9-8 0,-39-2 0,2 0 0,6 0 0,-1 0 0</inkml:trace>
  <inkml:trace contextRef="#ctx0" brushRef="#br0" timeOffset="2">2897 39 8314,'-2'-19'617,"-5"4"0,4 10 0,-4 20 1,4 14-200,3 9 1,8 23 0,1 9 0,3 10-288,5 10 0,-4-37 0,1 2 0,2 1 0,-1 0 0,1 2 0,0 2-396,-1 3 0,1 0 0,4 1 0,-1 0 1,-2 3-1,0-1 0,1 0 0,0-1-114,1-3 0,-1-1 0,-5-2 1,0-4-1,19 32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1:31.531"/>
    </inkml:context>
    <inkml:brush xml:id="br0">
      <inkml:brushProperty name="width" value="0.06" units="cm"/>
      <inkml:brushProperty name="height" value="0.06" units="cm"/>
      <inkml:brushProperty name="color" value="#E71224"/>
    </inkml:brush>
  </inkml:definitions>
  <inkml:trace contextRef="#ctx0" brushRef="#br0">40 260 8243,'-22'0'-85,"10"-3"0,7-1 29,10-4 1,9-6 0,15 4 0,8-2 134,4-5 0,12-2 0,5-3 0,7 3 265,8 4 0,2-2 0,5 8 0,-5-1-41,0 0 0,-7 3 0,2 9 0,-10 6-78,-9 6 0,-5-2 1,-5 3-1,-5 2 113,-7 2 1,-4 3 0,-6 0-8,-5-1 1,-4 8-1,-10 0 1,0 0-103,0 3 0,0 2 1,0 7-1,3-2-93,4-3 0,-5-9 0,8 2-33,0-5 0,2-12 0,9-5 0,4-7 10,4-7 0,5-17 0,9-20 0,1-12-144,-1-6 1,-2-4 0,-4 1 0,-8 2-78,-5 5 1,-14 7 0,-13 15 0,-16 9-205,-15 10 1,-17 10 0,-7 14 0,-5 10-102,-2 10 1,9 7 0,8 7-1,9-2-1132,10-3 1,5 0 1544,2 8 0,0-1 0,1 1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1:31.982"/>
    </inkml:context>
    <inkml:brush xml:id="br0">
      <inkml:brushProperty name="width" value="0.06" units="cm"/>
      <inkml:brushProperty name="height" value="0.06" units="cm"/>
      <inkml:brushProperty name="color" value="#E71224"/>
    </inkml:brush>
  </inkml:definitions>
  <inkml:trace contextRef="#ctx0" brushRef="#br0">0 0 8287,'12'10'132,"-4"4"139,-6 6 1,5 11 0,3 10-1,0 15 2,-1 16 0,6 25 0,-10-41 0,0 2 0,-1 6 0,1 3-156,0 2 1,0 2-1,2 2 1,0 2 0,-1 3-1,-2 1 1,1 2-1,0 0-397,-1 2 0,1-2 0,3-7 1,-1-2-1,-2-4 0,0-1 1,-1-10-1,1-3-319,5 36 1,7-25-1,-3-24-246,6-16 845,2-33 0,-1-26 0,1-21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6:32.817"/>
    </inkml:context>
    <inkml:brush xml:id="br0">
      <inkml:brushProperty name="width" value="0.06" units="cm"/>
      <inkml:brushProperty name="height" value="0.06" units="cm"/>
      <inkml:brushProperty name="color" value="#E71224"/>
    </inkml:brush>
  </inkml:definitions>
  <inkml:trace contextRef="#ctx0" brushRef="#br0">1 508 8097,'2'-18'0,"5"4"0,-5-4 1052,5 5-586,-5 4 1,-2 2 0,0 14-1,0 6-94,0 5 1,0 3 0,0 1 0,0 3-240,0 2 1,0 2-1,2-4 1,3 2-213,2-2 1,8-3-1,-3-1 1,1-3-88,1-5 0,-1 3 1,8-9-1,-1-3-105,0-1 1,0-12-1,1-5 1,-1-6-23,0-7 0,-2 2 0,-2-7 0,-5 1 14,-2-1 0,5 7 0,-7-2 0,-3 5 108,-2 2 1,-2-1-289,0 1 741,0 9 0,0 11 0,0 13 0,0 5 169,0 3 0,3-1 0,1 2 0,3 3-103,-2 2 1,4 0 0,0-4-570,2 4 0,2-5 0,8 3 0,-1-9-690,0-9 911,-8 4 0,15-9 0,-5 7 0</inkml:trace>
  <inkml:trace contextRef="#ctx0" brushRef="#br0" timeOffset="218">21 183 8127,'-11'-9'238,"2"5"1,11-8 0,5 1 220,6 0 0,8 4 0,6-4 0,7-1-199,4 1 0,11-2 1,6-5-1,1 2-808,-2 2 0,5 8 0,-7-6 0,-1 3 548,-3 5 0,4 2 0,-1 2 0</inkml:trace>
  <inkml:trace contextRef="#ctx0" brushRef="#br0" timeOffset="384">894 650 9865,'-12'0'-569,"3"-9"0,9-2 1</inkml:trace>
  <inkml:trace contextRef="#ctx0" brushRef="#br0" timeOffset="753">1117 345 8302,'-14'3'2358,"3"4"-1958,2 6 1,2 5-1,7 2 1,3 1-242,3-1 0,-1 7 1,8 0-1,3-2-246,2-3 0,2-4 0,1-4 0,-1-5-224,0 0 0,3-7 0,2 5 0,2-7-27,-2-7 1,-3-4 0,-2-9 0,1-1 170,-1 1 0,-9 0 0,-2 0 0,-2-1 91,0 1 0,0 0 1,-7-1 127,0 1 1,0 7 7,0-1 1,0 12 0,0 2 565,0 11 0,0 7 1,0 2-1,0 1-115,0-1 0,0-7 0,2 1 0,2 2-357,3 2 0,9-5 0,-3-1 1,5-3-830,3-5 1,-1 5 0,0-2 674,1-3 0,8-1 0,2-3 0</inkml:trace>
  <inkml:trace contextRef="#ctx0" brushRef="#br0" timeOffset="969">1097 82 8144,'-21'0'0,"8"0"0,1 2 409,3 5 1,5-5 0,11 5 9,6-5 1,14-2 0,9 0 0,9 0-341,10 0 0,3-9 0,5-5-79,5-4 0,-5-11 0,7-2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1:33.510"/>
    </inkml:context>
    <inkml:brush xml:id="br0">
      <inkml:brushProperty name="width" value="0.06" units="cm"/>
      <inkml:brushProperty name="height" value="0.06" units="cm"/>
      <inkml:brushProperty name="color" value="#E71224"/>
    </inkml:brush>
  </inkml:definitions>
  <inkml:trace contextRef="#ctx0" brushRef="#br0">20 828 8236,'-12'3'39,"4"4"1,16-2 0,9 7 0,9-2 19,11-6 0,13 6 0,8-3 1,8-2-36,6-2 1,6-3 0,9 0-1,-2-3-1630,-6-4 1606,-4 5 0,0-27 0,3 4 0</inkml:trace>
  <inkml:trace contextRef="#ctx0" brushRef="#br0" timeOffset="1">934 719 8195,'12'-21'0,"-4"-1"29,-6 0 0,-2-2 1,0-3 341,0-2 0,3 3 1,1 9 332,4 2 0,1 13 0,-4 2-276,2 12 1,10 10 0,-2 4 0,4 6-373,3 2 0,2 2 0,3 7 0,2 1-967,-3 0 0,-1-1 0,-4 1 0,1-3 911,0-5 0,0 5 0,0-7 0</inkml:trace>
  <inkml:trace contextRef="#ctx0" brushRef="#br0" timeOffset="2">1043 23 8236,'15'-3'-753,"-1"-2"385,3-2 0,3 0 1,1 7 230,1 0 0,0 0 1,0 0-1,-1 2 113,1 5 0,0 6 0,0 8 0,0 4 24,-1 4 0,1-3 0,0 8 0,0 0 0,-1 0 0,-1 0 0,-3 4 0,-3-1 38,3 1 1,-7-6 0,-3-1 0,-4-2 45,-3 0 0,7 0 0,0-7 0,-2 0-10,-3 0 0,-2 0-74,0-1 0,-9 1 0,-3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1:34.373"/>
    </inkml:context>
    <inkml:brush xml:id="br0">
      <inkml:brushProperty name="width" value="0.06" units="cm"/>
      <inkml:brushProperty name="height" value="0.06" units="cm"/>
      <inkml:brushProperty name="color" value="#E71224"/>
    </inkml:brush>
  </inkml:definitions>
  <inkml:trace contextRef="#ctx0" brushRef="#br0">0 586 8236,'0'22'173,"0"-1"0,3 1 0,1 0 1,4 0 184,-4 0 1,-1-1-1,-3 1 1,0 0 43,0 0 1,2-1 0,3 1 0,2 0-158,-2 0 0,-2-8 0,-3 1-36,0 2-252,0-8 0,-3-1 0,-2-16 0,-2-6-177,2-5 0,3-10 0,2-3 0,0 1-3,0-1 1,7-7 0,3 6-1,2-1 290,5 5 0,-5 7 1,2 5-1,3 5-86,3 2 0,2 3 0,2 9 0,2 8-408,3 12 1,0 9 426,-7 13 0,0 9 0,0 3 0</inkml:trace>
  <inkml:trace contextRef="#ctx0" brushRef="#br0" timeOffset="1">719 782 8236,'0'-44'178,"-3"10"1,-2 5 0,-4 5 427,-3 2 1,4 3 0,-6 5-1,-3 6-14,-2 6 0,-3 7 1,0 7-479,0 10 1,1 14 0,-1 0 0,2 5-213,6 3 0,-5 2 1,6 2-1,1 3-336,5-3 0,5-2 0,2-4 0,2-4 107,5-1 1,5-11 0,13 1 0,1-10 324,3-10 0,8-7 0,-6-7 1,0-10 154,1-10 1,4-7-1,-7-9 1,-2-3-38,-3-5 0,-9 3 0,-3-10 0,-3-3 57,-4-2 1,-2-5-1,-3-2 1,0-2-148,0 1 1,0 1 0,-3 0-1,-4-5-180,-8-2 0,6 16 0,-1 3-83,0 10 0,8 28 246,-5 20 1,7 22 0,5 29 0,4 9 201,3 11 1,3-1 0,4 10 0,-2 2-440,-2 3 1,-1-3-1,10 3 1,3 2-883,2-5 1,0 3 807,-7-13 0,9 1 0,3-8 0</inkml:trace>
  <inkml:trace contextRef="#ctx0" brushRef="#br0" timeOffset="2">1263 673 8713,'0'15'831,"0"-1"1,0 5-557,0 8 1,3 0 0,1 7 0,4-1-731,-4 1 1,1 0-1,0 5 455,2-3 0,10-9 0,-5 4 0</inkml:trace>
  <inkml:trace contextRef="#ctx0" brushRef="#br0" timeOffset="3">1350 216 8230,'-19'-15'0,"2"3"0,2 2 0,8 3-572,-7 7 0,9 10 0,-2 4 572,4 6 0,3 1 0,0 1 0</inkml:trace>
  <inkml:trace contextRef="#ctx0" brushRef="#br0" timeOffset="4">1546 738 8212,'-7'22'162,"0"0"1,-8 0-1,8-1 320,2 1 1,0 0 0,0 0 405,-2 0 1,0-8-655,7 1 1,0-8-662,0 7 1,0-11 0,2-1 190,6-7 1,-4-14 0,11 0-1,2-10-210,2-5 0,3 5 1,0-8-1,0 1 462,-1 2 1,1 3 0,0 9 0,0 3 487,-1 4 0,1-2 1,0 10-1,0 5 1,0 6 1,-1 8-1,1 13 1,0 4-649,0 7 1,-8 12 0,-2 3 0,0-2-2555,0-3 2697,-7-3 0,15 1 0,-8-1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1:34.680"/>
    </inkml:context>
    <inkml:brush xml:id="br0">
      <inkml:brushProperty name="width" value="0.06" units="cm"/>
      <inkml:brushProperty name="height" value="0.06" units="cm"/>
      <inkml:brushProperty name="color" value="#E71224"/>
    </inkml:brush>
  </inkml:definitions>
  <inkml:trace contextRef="#ctx0" brushRef="#br0">872 132 8044,'-22'-29'-5,"3"-1"0,2 6 105,2 7 0,8 0 0,-8 10 0,-1 2 280,-4 3 1,-2 2-1,1 2 1,-1 6-271,0 6 0,0 5 0,3 6 1,2 1 4,2 3 0,11 3 1,-6-6-1,3 6-5,-1 2 1,4-5 0,11 5 0,7-1-116,6 1 0,11-5 1,3 8-1,2 1 21,1 4 1,-1 4 0,8 2-1,-3 5 250,-5 3 1,0 2 0,-12 7-1,-7 1 147,-5-1 1,-14 7 0,-17 1 0,-15 0-18,-17 2 0,-19-8 0,31-30 0,-2-1 0,-1-3 0,-1-1-123,0-2 1,-1-2-1,-3 0 1,0-2 0,1-5-1,0-1 1,-39 16-392,10-7 1,10-7 0,9-8 0,15-9-421,17-10 0,12-9 0,12-15 0,5-10 77,9-9 1,20 2-1,24-5 1,5 3 373,2-3 1,18 5-1,4-3 1,-42 28-1,2 1 187,1 1 0,0 2 0,2 3 0,2 1 1,6-2-1,3 1 0,3 2 0,2 0-680,5 0 1,1 2 0,6 3 0,1 2 579,1 1 0,0 1 0,4 1 0,1 2 0,-1-1 0,-1 2 0,3-1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1:35.134"/>
    </inkml:context>
    <inkml:brush xml:id="br0">
      <inkml:brushProperty name="width" value="0.06" units="cm"/>
      <inkml:brushProperty name="height" value="0.06" units="cm"/>
      <inkml:brushProperty name="color" value="#E71224"/>
    </inkml:brush>
  </inkml:definitions>
  <inkml:trace contextRef="#ctx0" brushRef="#br0">75 117 8120,'10'-34'1149,"-5"-5"-855,9 10 0,-1 15 0,3 21 0,-3 24 277,-4 23 0,-1 6 1,-8 20-1,0 2-168,0 3 1,0 2-1,0 5 1,0 7-349,0-45 0,0 1 1,-1 1-1,-1-1 1,-1-2-1,-1-2 0,-11 46-166,-4-7 0,0-6 0,2-25 0,2-21-42,-2-16 0,5-12 0,0-13 1,2-6 22,6-13 1,1-12 0,3-17-1,3-7-72,4-5 1,5-2 0,12 0-1,5 2 39,7 5 1,6 4-1,1 11 1,1 2 185,-1 4 0,8 8 1,2 15-1,3 7 154,4 4 1,1 15 0,-1 8 0,-4 9 394,-3 4 1,-9 4 0,-10 9 0,-5 2-37,-10 3 0,-9 0 0,-18-8 0,-8 3-229,-11 5 0,-17-5 1,-16 5-1,-8-5-245,-4-3 0,-8-6 1,5-3-1,0-3-427,0-4 1,4-13-1,13-7 1,10-7-982,9-7 0,8-3 0,12-9 1,6 0 1345,13-5 0,10-3 0,12 5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3:33.589"/>
    </inkml:context>
    <inkml:brush xml:id="br0">
      <inkml:brushProperty name="width" value="0.06" units="cm"/>
      <inkml:brushProperty name="height" value="0.06" units="cm"/>
      <inkml:brushProperty name="color" value="#E71224"/>
    </inkml:brush>
  </inkml:definitions>
  <inkml:trace contextRef="#ctx0" brushRef="#br0">436 867 8546,'-9'21'2866,"6"-6"-2068,-4-1 0,7-9 1,5 0-103,2-10 1,13-9 0,-1-15 0,10-5-194,5 0 0,-5-14 0,5 4 0,0-4-313,-1-6 1,-6 6-1,2-10 1,-5-3-67,-2-1 1,-7 4 0,-3 2 0,-3 3 79,-4 4 1,-12 6 0,-8 6 0,-6 8 47,-8 5 0,4 5 0,-6 4 0,2 10 47,0 10 1,-3 7-1,6 13 1,-3 6 73,2 13 1,3 9-1,5 15 1,2 7-207,2 12 1,3 2 0,4-39 0,2 2-1,1 1 1,2 0-182,2 4 1,0 0-1,1 0 1,0 0 0,1 3-1,0 1 1,2-3-1,2 0-483,1-4 1,2-2 0,14 38 0,4-20 0,4-9-1204,-4-11 1,6-21-1,-3-9 26,-3-8 0,-2-7 0,-4-13 1,-3-6 1673,-3-5 0,-9-13 0,5-2 0</inkml:trace>
  <inkml:trace contextRef="#ctx0" brushRef="#br0" timeOffset="229">393 1193 8869,'-36'0'0,"4"-2"1189,8-5 0,-3 4 77,13-4 1,9 5-1,10-1-275,14-4 0,17 4 0,3-6 0,7-1-655,5-4 0,9 1 1,-4 1-1,2 0-1213,0 0 1,-12 7 0,0-4 0,-10 1 876,-4 1 0,7-10 0,-5 5 0</inkml:trace>
  <inkml:trace contextRef="#ctx0" brushRef="#br0" timeOffset="230">1895 453 8329,'-7'-29'-5,"-2"-3"1,-1 1 958,0 0 0,-4 9 0,4 10 0,-2 2-127,-5 5 0,-2 5 0,-3 7 0,0 8-321,0 4 1,0 13 0,-2 4 0,-2 5-398,-3 3 0,2-1 0,10 1 0,5-3-125,2-5 0,3 3 0,7-10 0,0-2-559,0-3 1,2-12 0,8-5 40,12-4 0,0-13 0,7-7 0,-5-10 142,-2-9 0,7-3 1,0 1-1,-3 1 182,-1-1 1,-4-4 0,-1 1 0,-3 3 196,-3 1 0,-2 11 0,3-3 766,-8 4 1,-5 16-79,-2 9 1,-2 19 0,-3 17 0,-2 6 18,2 1 1,-5 1-1,3-1 1,2 1-574,3-1 0,2 1 1,2-1-1,6-1-518,6-6 1,5-5 0,6-9 396,4 0 0,5-10 0,9-2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3:49.720"/>
    </inkml:context>
    <inkml:brush xml:id="br0">
      <inkml:brushProperty name="width" value="0.06" units="cm"/>
      <inkml:brushProperty name="height" value="0.06" units="cm"/>
      <inkml:brushProperty name="color" value="#E71224"/>
    </inkml:brush>
  </inkml:definitions>
  <inkml:trace contextRef="#ctx0" brushRef="#br0">1 240 10521,'7'36'1663,"0"1"0,0 1-1491,3 4 1,-5 1 0,10 1 0,1-1-925,4 1 1,2-1 0,-1-2 0,1-4-2583,0-8 3334,0-5 0,-1-2 0,1-1 0</inkml:trace>
  <inkml:trace contextRef="#ctx0" brushRef="#br0" timeOffset="1">414 175 8186,'-12'14'492,"3"-2"0,1 3-51,1 4 0,-10 1 1,3 16-1,-3 7 224,2 13 1,-4 5-1,4 18 1,-4 6-249,-3 7 1,0 2-1,11-41 1,1 1-1,-1 2 1,2 2-422,2 1 1,0 0 0,-3-5-1,0-1 1,3 0 0,0 0 0,-1-3-1,-1-1-321,-6 43 1,-1-12-1,6-12 1,0-15-736,1-17 1,1-21-1,11-15-1898,4-12 2958,-5-17 0,27-5 0,-4-10 0</inkml:trace>
  <inkml:trace contextRef="#ctx0" brushRef="#br0" timeOffset="2">610 959 8459,'0'-22'4788,"3"12"-4166,4 10 0,-2 10 0,7 12 1,0-1-535,0 1 0,3 0 1,7 0-1,-1 0-949,1-1 1,0-6 0,0-3 0,-1-2 860,1-6 0,0 9 0,0-1 0</inkml:trace>
  <inkml:trace contextRef="#ctx0" brushRef="#br0" timeOffset="3">850 741 8123,'-19'-22'-31,"2"0"1,2 1 684,-2-1 1,5 7-1120,-2 1 465,-1 9 0,3-5 0,2 10 0</inkml:trace>
  <inkml:trace contextRef="#ctx0" brushRef="#br0" timeOffset="4">1699 44 7569,'-22'7'0,"1"3"-72,-1 2 0,0 5 1,0 10-1,1 7 897,-1 7 0,0 7 1,0 22-1,0 10-450,1 14 1,14-41-1,2 1 1,0 4 0,2 0-1,2 2 1,0 1-247,0 0 0,2-1 0,4-1 0,2-2 0,2-6 0,4-3 0,21 42-129,7-8 1,2-24 0,1-7-1,-1-20-742,1-14 1,0-7-1,-1-10 742,1 0 0,-10-10 0,-3-2 0</inkml:trace>
  <inkml:trace contextRef="#ctx0" brushRef="#br0" timeOffset="296">2353 371 7662,'0'-22'-1297,"0"0"1995,0 0 0,0 8 1,0-1 825,0-2-1185,9 8 1,-6 1 0,4 16 0,-2 6-103,2 6 1,-2 9 0,7 2 0,0 3-3,0 5 0,0-1 0,5 1 0,-2-5-355,2-3 0,-5-2 0,2-9-71,3-6 0,3-4 0,-1-12-45,-5-6 1,6-6-1,-8-15 1,0-5 162,-5 0 1,3-7 0,-3 5 0,-2-3 58,-3 3 0,-2-3 1,0 10-40,0 2 0,0 18 149,0 16 0,0 5 0,0 19 0,0-2 105,0 0 1,0 3 0,0-5 0,0 2 86,0-3 0,0-2 1,3-4 119,4-6 0,-2-4 0,9-12 0,3-6-24,3-6 0,-6-13 1,1-4-1,-1-3-398,-2-5 0,0 0 0,-7 1 1,3 1-348,-4-1 0,1 4 1,0 0-1,2 0-1433,-2 0 0,-2 8 1794,-3-3 0,0 4 0,0 4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3:42.717"/>
    </inkml:context>
    <inkml:brush xml:id="br0">
      <inkml:brushProperty name="width" value="0.06" units="cm"/>
      <inkml:brushProperty name="height" value="0.06" units="cm"/>
      <inkml:brushProperty name="color" value="#E71224"/>
    </inkml:brush>
  </inkml:definitions>
  <inkml:trace contextRef="#ctx0" brushRef="#br0">150 414 8115,'12'0'1797,"-2"3"-1332,-10 4 1,2 8 0,3 16 0,2 10-193,-2 7 0,5 15 0,-3 0 0,-2 10-147,-3 4 1,6 1-1,-1 2 1,-2-10-199,-3-10 0,-2-7 1,0-11-1,0-6-1271,0-7 1280,0-15 0,0-14 0,0-14 151,0-5 1,0-3 0,3 0 73,4 0 0,5 3 0,10 4 0,-1 8 26,1 5 1,7 2-1,0 0 1,0 0-43,3 0 0,-6 9 0,8 6 0,-2 4-163,-6 3 1,-1 2 0,-6 3-1,-5 2-98,-6-2 1,-6-1 0,-4 1 0,-6 2-222,-6-3 0,-15-1 1,-7-1-1,-6 0 65,-1-2 1,-8 4-1,-2-14 1,0 3 301,-1-1 0,-4-9 0,10 3 1,7-8 70,9-8 0,8-4 0,5-12 0,4-3-27,8-2 0,7 0 1,7 8-1,10 1-116,10 6 0,4-6 0,8 8 1,-5 0 31,-3 5 0,8 4 1,-5 3-1,2 3 7,1 4 0,-4 3 0,6 7 0,-5-3 52,-3 3 1,8 3 0,-3 1 0,6-1 251,1-6 1,-7 3-1,1-10 1,1-2 1,4-2 1,-6-13-1,-2-7 1,-3-7-111,-4-5 0,2-10 0,-5 3 0,-7-8-109,-5-7 0,-5 5 0,-7-4 1,0 4-95,0 2 0,-2 1 0,-3 1 0,-5 4-33,-2 1 0,-2 11 0,-8-1 482,0 10 1,0 8 0,1 11-130,-1 5 0,10 8 0,2 11 0,3 6 171,0 2 0,-8 0 1,8 4-1,2-1-207,3 1 0,2 1 1,0 0-1,2-3-585,5 3 1,-2-5-1,12 0 1,5-3-1154,4-4 1,11-6 0,-6-6 0,1-8 340,-1-4 0,8-8 0,-5-7 1122,0-10 0,7-14 0,-7 2 0</inkml:trace>
  <inkml:trace contextRef="#ctx0" brushRef="#br0" timeOffset="1">1108 305 8089,'15'0'540,"-1"0"0,-9 10 0,2 7 0,-4 10 97,-3 9 1,0 5 0,0 7 0,0 8-67,0 9 0,0 8 0,0 0 0,2 6-226,5 6 0,-4 2 1,4-2-1,-4-5-842,-3-8 0,0-6 1,0-11-1,0-11-3348,0-13 3845,0-6 0,-10-13 0,-2-3 0</inkml:trace>
  <inkml:trace contextRef="#ctx0" brushRef="#br0" timeOffset="1212">1413 480 10871,'0'21'0,"0"4"450,0 4 1,0 5 0,0 11 0,0 6-149,0 7 0,0 15 0,0 7 0,0 2-85,0-2 1,7 2 0,3-12 0,2-4 57,5-6 0,2-14 0,3-2 0,0-13-193,0-7 0,0-12 0,-1-4 1,3-6-122,6-2 0,-6-2 0,5-6 0,-5-6-25,-2-5 0,7-10 0,0-3 0,-3 1 5,-1-1 1,-4-4 0,-1 4 0,-3-1-99,-3-6 0,-2 5 0,3-2 0,-8-1-4,-5 4 1,6-1 0,-1 7 0,-5-2 239,-6 2 0,-1 10 1,-10 5-1,-2 3 340,-2 4 0,-3 2 1,0 6-1,-2 4 105,-5 8 1,5 11 0,-5 6-1,7 2-41,8 4 0,-3 3 0,7 3 1,0-1-390,1 1 1,1-3 0,8-2 0,3-3-808,4 3 1,5 0 0,12-3 0,3-9-628,2-11 1,10 1 0,-1-9 0,8-4 629,5-1 0,0-6 0,-7-4 0,-1-7 300,1-6 0,4-1 0,-2-1 1,-7-2 196,-5-5 0,-5 2 1,-8-7-1,-1 0 716,-6 0 0,3 8 0,-9-6 0,-4 3 618,-1 0 1,-13 0 0,-4 10 0,-6 4-311,-2 8 1,1-3 0,-1 3-1,-2 5-454,-5 7 1,4 7 0,-4 9 0,5 4-238,2 4 1,1 2 0,1 8-1,6-3-49,7 3 1,4-5 0,3 0 0,0-1-203,0 1 1,10-7 0,7 2-1,9-5-232,11-2 1,4-10-1,2-5 1,3-7-180,5-7 0,-5-15 1,5-14-1,-8-5-71,-6-3 0,-6-7 0,-9-2 0,-3-2 241,-4-6 0,2-2 0,-10-5 0,-2-2-32,-3-2 0,-11-11 0,-6 1 1,-4-7-49,-3-6 1,0 3 0,0 15-1,1 12 270,-1 11 1,7 23 698,1 16 0,9 27 1,-2 30-1,4 8 357,3 6 1,0 5 0,0 9 0,0 5 65,0 2 1,8 10 0,1 8-1,1-3-781,0-3 0,7 5 1,-3 1-1,3-6-853,-2-6 0,4-11 556,-5-14 0,6-14 0,2-13 0</inkml:trace>
  <inkml:trace contextRef="#ctx0" brushRef="#br0" timeOffset="1213">4026 741 8143,'-22'12'226,"8"-2"1,-1-8 0,1 5 251,2 8 0,-8-1 1,6 6-1,-5 6 75,-3 6 1,0 4-1,0 8 1,0 4-278,1 10 1,9-7 0,4 14-1,6-4-343,2-6 1,2 6-1,8-13 1,9-7-826,8-9 0,14-18 0,0-6 0,10-8 44,5-8 1,-1-6-1,3-13 1,-7-4 847,-5-3 0,-2-2 0,-1-8 0,-2 1-170,-4-1 1,-6-7-1,-11 0 1,-3 1 205,-3-4 0,-9 8 1,2-4-1,-7 6 397,-7 8 0,-5-3 1,-12 10-1,-3 5 243,-2 7 0,-7 7 1,4 10-1,-2 5-44,-4 10 1,4 9-1,0 22 1,2 2-375,6 3 1,2 9-1,2-2 1,2 3-195,6-3 1,4-5 0,13-9 0,4-3 34,7-5 1,8-14 0,7-15-1,8-4 57,4-3 1,2-10 0,-2-4 0,-2-6-263,-3-2 1,-9-7 0,0-2 0,-8-3-321,-5-5 0,-6 5 0,4-2 1,-2 0-290,-6 2 0,-1-7 1,-1 7-1,3 0 715,2 5 0,1-5 0,-8 0 0</inkml:trace>
  <inkml:trace contextRef="#ctx0" brushRef="#br0" timeOffset="1214">4527 915 8124,'3'22'0,"1"0"109,4-1 0,1 9 1,-4-1-1,2-3 298,-2-2 0,5-2 1,0 0-1,-1 0-46,1-1 0,-3 1 0,-4 0 1,1 0 152,4 0 1,-1-8-1,-7 1-476,0 2 0,-2-8 1,-3-4 28,-3-10 0,-6-14 0,7-13 0,2-1-20,2-6 0,3-10 0,0-4 0,0-2-22,0-6 1,0-2-1,0-2 1,3 2-385,4 5 1,-2-3 0,12 8-1,5 0-546,4 0 0,6 12 0,-6 12 0,6 7-1445,2 7 2350,2 6 0,8 9 0,-1 0 0</inkml:trace>
  <inkml:trace contextRef="#ctx0" brushRef="#br0" timeOffset="1215">4876 893 8084,'0'22'103,"0"0"0,0 0 1,0 2 263,0 5 0,0-5 0,0 8 0,0-3 164,0 0 1,0 0 0,0-5 0,0 3 25,0 2 1,0-8 0,0-6 156,0 2 1,0-10-698,0-7 0,0-12 1,0-17-1,0-7 35,0-6 0,2-3 0,3-6 0,2-5-203,-2 0 1,0-7 0,0 8 0,4-1-366,3 5 0,-4 5 0,6 5 0,3 3-540,2 1 0,3 13 0,0 2 391,0 13 1,0 9 0,-1 9 0,-1 13 664,-6 12 0,6 7 0,-8 3 0</inkml:trace>
  <inkml:trace contextRef="#ctx0" brushRef="#br0" timeOffset="1216">5159 959 8084,'0'29'0,"0"0"0,0-3 123,0-1 0,7-4 1,0 1-1,-2 0 695,-3 0 0,1-1-414,4 1 0,5-10 0,10-4-186,0-6 1,0-4 0,-1-6 0,1-9-68,0-9 1,0 2 0,-1-8-1,-1 3-202,-6 0 1,3-7 0,-7 4 0,0 1-106,-1-1 0,-2 3 0,-7 8 0,0-1 88,0 0 1,-7 0-1,-2 3 1,-4 2 159,-3 2 0,-4 11 0,-2-4 0,1 8 292,-1 8 0,0 4 0,0 12 0,1 5-93,-1 7 1,2 5-1,6 3 1,7-1-613,4 1 1,3 0 0,0-1 0,5-2-450,10-4 0,1-6 0,23-12 0,7-4 160,10-8 1,4-9 0,3-10 0,-2-13 288,-1-6 0,8-5 0,-10-5 0,2 2 357,-1 3 1,-16 7 0,-14-5-1,-5 2 682,-2 6 0,-10 9 1,-9 5 83,-15 2 0,-3-5 0,-16 8 0,2 2 178,0 3 0,-8 4 0,6 6 0,-1 4-437,1 0 0,2 7 1,7-2-1,3 7-179,4 5 1,-2 3 0,8-6 0,-1 6-449,0 2 0,3-5 0,9 7 0,6 3-872,6 2 1,15-7 0,7-8-1,6-6-362,1-6 1,10-9 0,3 0 0,2-10 1317,0-9 0,0-25 0,8-7 0</inkml:trace>
  <inkml:trace contextRef="#ctx0" brushRef="#br0" timeOffset="1217">6313 1 8084,'-7'21'97,"-1"1"1,-6 7-1,6 3 1,4 1 291,1 6 0,3 5 0,0 7 0,0 9-133,0 10 0,0 0 0,0 13 0,0 4-330,0 5 0,0 0 1,0-13-1,0-8-347,0-11 0,0-16-1221,0-15 1642,0-15 0,0-23 0,0-16 0</inkml:trace>
  <inkml:trace contextRef="#ctx0" brushRef="#br0" timeOffset="1218">5943 676 7355,'2'12'833,"5"-5"1,-2-5 0,12-2 0,5 0-848,4 0 1,20 0 13,-2 0 0,24-9 0,-1-3 0</inkml:trace>
  <inkml:trace contextRef="#ctx0" brushRef="#br0" timeOffset="1502">6618 262 8078,'9'-12'499,"-4"5"1,7 14-52,-2 7 0,0 8 0,-6 7 0,6 10-23,2 9 1,-5 1 0,8 9 0,2 2-335,2 3 0,3 2 0,-3 1 0,-2-1-760,-2 0 1,-10-9 0,2-8 668,-5-9 0,-2-7 0,0-11 0</inkml:trace>
  <inkml:trace contextRef="#ctx0" brushRef="#br0" timeOffset="1503">6966 654 7669,'0'-15'4783,"0"1"-4331,0 9 0,2-5 1,6 10-340,6 0 0,-2 3 0,3 4 0,2 10 57,2 10 0,3-1 1,0 13-1,0 4-225,-1 6 1,-6 11 0,-1-2 0,3 5-150,3 3 1,-8-3 0,-5-3-1,-5-4 146,-2-3 1,-2-5 0,-5-11 0,-10-8-102,-10-5 1,-7-10 0,-9-2 0,-1-2 1,1-5 1,6-10 0,1-5 0,0-2 23,2-5 1,-5-9 0,13-3 0,4 2 283,5 3 0,12 2 0,-2 0 1,4 1 220,3-1 0,10 0 0,7 0 0,7 0-87,5 1 1,12-1 0,0 0 0,8 3-240,-1 4 0,8 3 0,0 7 0,-1-2-1541,-4 2 0,-5 3 1495,-3 2 0,1 0 0,0 0 0</inkml:trace>
  <inkml:trace contextRef="#ctx0" brushRef="#br0" timeOffset="1817">7249 523 7957,'12'-9'-695,"5"4"495,-10-10 1,3 10 2044,-3-2-1313,-4 5 1,6 11 0,-9 6 0,0 4-169,0 3 1,-7 2 0,-2 5 0,-4 5-195,-3 0 1,3 7 0,1-7-1,0 2-329,0 1 1,5-8 0,-5 4-1,0-1 159,0-5 0,-3 6 0,-7 1 0</inkml:trace>
  <inkml:trace contextRef="#ctx0" brushRef="#br0" timeOffset="2750">7990 1046 8079,'0'14'2159,"0"1"-1768,0 2 1,-3 9 0,-4 3-1,-5 0-326,0 3 1,-8-1 0,3 8 0,-7-3-368,-5 3 1,0-7 0,7-3 0,1-5 301,-1-2 0,-10-10 0,-2-3 0</inkml:trace>
  <inkml:trace contextRef="#ctx0" brushRef="#br0" timeOffset="3217">8839 131 8130,'0'-9'922,"0"9"-569,0 12 0,0 17 0,0 7 0,0 8-193,0 6 0,-7 6 0,-1 9 0,3 1-252,3-1 1,2 8 0,0 2 0,-2-3-410,-6-4 501,6-8 0,-8-16 0,10-1 0</inkml:trace>
  <inkml:trace contextRef="#ctx0" brushRef="#br0" timeOffset="6076">8534 523 8052,'-22'12'524,"3"8"0,4-6 389,8 6 1,5-6 0,4 1-651,5 1 0,8-6 1,14-3-1,7-4-267,5-3 0,3-10 0,2-4 0,2-6-203,3-1 0,0-1 1,-8-2-1,1-3-259,-1-2 0,-6 2 0,-3 10 0,-3 5 306,-4 3 1,-3 1 0,-2 8 288,-1 0 1,-8 10 0,-4 5 0,-1 4 80,-1 3 0,0 7 0,-7 2 0,0 1-2,0-1 0,0 8 0,0-5 0,-2 2-162,-6 0 0,6-9 0,-8 4 0,3-2-257,0 0 0,-10 0-257,2-7 1,-4-12 373,-3-10 0,10-10 1,5-14-1,4-3 156,3-2 1,0 0 0,0 8 0,3-1 60,4 0 0,-2-5 0,9 3 0,3 5-69,3-1 1,-6 8-1,1 0 1,2 3-36,2 4 0,10 5 1,0 7-1,-2 7-6,-3 6 0,-2 11 0,-1 6 0,4 4-49,4 2 0,-5-6 1,5-4-1,-5 1 123,-2 0 1,0-10 0,-1 1 0,1-11 125,0-4 0,2-3 1,3-9-1,2-6 34,-3-6 1,-1-8 0,-4-5 0,-1-4-56,-6-3 1,3 5 0,-7-5 0,0 0-205,-1 0 0,-1 8 0,-8-6 1,0 3-165,0 0 1,-3 0 0,-4 8 0,-8-1 150,-4 0 1,-3 10 0,0 5 0,-2 7 334,-5 7 0,5 7 1,-7 15-1,2 10 183,-1 10 0,1-1 0,10 10 0,2 2 137,3 3 1,9-7 0,-2-5 0,9-5-922,12-3 1,3-1-1,22-6 1,7-10-1710,10-9 1,9-9 0,8-16 1999,7-6 0,-34-4 0,2-3 0,1-2 0,1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3:38.276"/>
    </inkml:context>
    <inkml:brush xml:id="br0">
      <inkml:brushProperty name="width" value="0.06" units="cm"/>
      <inkml:brushProperty name="height" value="0.06" units="cm"/>
      <inkml:brushProperty name="color" value="#E71224"/>
    </inkml:brush>
  </inkml:definitions>
  <inkml:trace contextRef="#ctx0" brushRef="#br0">262 850 9046,'-14'22'474,"-1"-1"1,10 1 0,-2 2-1,5 8-7,2 11 1,2 11 0,3 13 0,5 6-366,2 7 0,-5 7 1,5 7-1,-6-43 0,0 0-241,1 2 0,-2 0 0,0 44 1,5-10-1,-3-14-2551,0-13 2690,0-6 0,-7-30 0,0-5 0</inkml:trace>
  <inkml:trace contextRef="#ctx0" brushRef="#br0" timeOffset="1175">23 828 8152,'14'-22'27,"-2"0"1,0 1 258,0-1 1,5 10-1,10 5 1,4 4 303,3 3 0,3 0 1,9 3-1,2 4-229,3 7 1,0 6 0,-8 1 0,1 4-148,-1 4 1,-9-3 0,-7 11-1,-8 1-267,-4 3 0,-13 3 0,-2-3 1,-14-2-302,-13-3 1,-9-2 0,-15 2-1,-7-7 21,-5-4 1,5-13 0,2-5 0,3-5-211,4-2 1,6 0 0,7-2-1,7-5-382,4-8 0,6-7 925,5-7 0,4 5 0,10-7 0</inkml:trace>
  <inkml:trace contextRef="#ctx0" brushRef="#br0" timeOffset="1176">785 850 8152,'0'22'397,"0"-1"0,-3 1 0,-1 0 56,-4 0 0,1 7 0,7 0 0,0 0 51,0 2 1,0-7 0,0 5 0,2-7-136,6-7 1,-1-6 0,12-9 0,6 0-116,-1 0 1,0-9-1,-2-6 1,-3-7-154,-4-7 0,-6 5 0,-9-5 0,0 5-47,0 2 0,0 8 0,-2-1 0,-5 1-460,-8 2 0,-4-5 0,-3 9 1,3 1-1593,4-3 0,-4 8 1998,4-5 0,-4-5 0,-3 0 0</inkml:trace>
  <inkml:trace contextRef="#ctx0" brushRef="#br0" timeOffset="1177">1068 850 8152,'7'-15'219,"3"3"749,2 3 1,-5 4-35,8 12 1,-3 12 0,5 10 0,-5-2-594,-2-3 1,-1 8 0,-2 1 0,6 1-899,-1-5 1,0 3 0,-7-3 0,2-3-3167,-2-1 3723,7-4 0,-10 1 0,8 0 0</inkml:trace>
  <inkml:trace contextRef="#ctx0" brushRef="#br0" timeOffset="1178">1155 480 8152,'0'-22'-189,"0"7"0,0 1 1153,0-3-792,0 7 1,2 8-1,3 14 1,5 5-74,2 7 0,-5 5 0,8-2 1,2 4 23,2 3 0,-4 2 0,-1 8 0,3-1 33,2 1 0,1-8 0,-3-2 0,-3 0 69,3 0 1,-7-5 0,-3 5 0,-2-5 1188,2-10-703,-4 3 0,-3-20-543,-15 6 1,5-16-1,3-6 1,5-8-243,2-7 0,0 5 0,0-5 1,2 5-18,5 2 1,-2 0 0,10 0 0,2 3 153,2 4 1,10 3 0,3 7-1,-1-2-164,0 2 1,8 13 0,-5 6 0,2 5-298,1 3 0,-11 10 0,1 4 0,-8 5-364,-4 3 1,-8-8-1,5 0 1,-2 1 761,-5-4 0,-3 9 0,-2-9 0</inkml:trace>
  <inkml:trace contextRef="#ctx0" brushRef="#br0" timeOffset="1179">2070 197 8136,'0'14'208,"0"1"344,0 1 1,0-3 0,0 4-1,0 4 44,0 6 0,0 12 0,0-3 0,0 7-367,0 8 0,7 5 0,3 12 0,-1 4-719,1 8 1,4 5 0,-6-1 0,-3-1-1758,-3-3 2247,-2-30 0,10 11 0,2-27 0</inkml:trace>
  <inkml:trace contextRef="#ctx0" brushRef="#br0" timeOffset="1180">1699 654 8130,'22'0'2463,"2"-3"-2131,5-4 0,5 2 1,12-9-1,5-3-477,7-3 0,7-1 1,8-1 144,7 0 0,-5-9 0,0-3 0</inkml:trace>
  <inkml:trace contextRef="#ctx0" brushRef="#br0" timeOffset="1181">3289 567 8463,'-2'21'430,"-6"1"1,6 7 0,-5 3 0,4 2-348,3 4 1,3-4-1,2 3 1,4 1-271,3 3 1,-4-7-1,4-2 1,0-3-1294,0 0 1480,-7-10 0,14 0 0,-7-6 0</inkml:trace>
  <inkml:trace contextRef="#ctx0" brushRef="#br0" timeOffset="1182">3267 327 8071,'-14'-7'258,"-1"0"0,3-10 669,-2 2-927,-6 6 0,18-11 0,-8 8 0</inkml:trace>
  <inkml:trace contextRef="#ctx0" brushRef="#br0" timeOffset="1183">4204 523 7993,'-34'-14'334,"5"-1"1,2 1 215,-2 2 1,5 2 0,-8 10 0,1 0-195,-5 0 0,2 2 0,0 6 0,3 6-133,4 5 0,3 6 1,4 1-1,3 6-159,3 2 1,9-5-1,-2 7 1,4 3-120,3 2 0,10-5 0,7-2 1,7 0 54,5 0 1,3-8 0,-6 3-1,3-5 57,-2-2 1,-3-2-1,-4-3 90,-6-3 0,-4-7 1,-13 5-463,-4-2 0,-7-3 0,-13-7 0,-5-2-122,-1-5 0,4-3 0,-5-7 0,2 3-744,6-3 1,1 5 1180,4-3 0,-1 0 0,0-6 0</inkml:trace>
  <inkml:trace contextRef="#ctx0" brushRef="#br0" timeOffset="1184">5009 1 8139,'-9'12'295,"6"0"0,-4-5 1,5 10 137,2 10 0,-8 6 0,1 13 0,2 5-120,3 7 1,2 15 0,0 7 0,0 4-180,0 3 1,0 1 0,0-1 0,0 0-482,0 0 1,7-10 0,3-9 0,2-15 346,5-16 0,12-20 0,5-8 0</inkml:trace>
  <inkml:trace contextRef="#ctx0" brushRef="#br0" timeOffset="1185">5380 632 8121,'0'-22'-143,"-10"-2"1,-5-3 862,-4-2 1,-3 10-1,1 12-2,-1 4 0,0 13 0,0 5 1,0 6-232,1 8 0,1 3 0,3 7 1,3-3-407,-3 3 1,7-6 0,3 1 0,5-2-269,2-6 0,0 6 0,2-6 0,5-4-297,8-5 1,4-12 0,3 2 0,0-4 199,-1-3 1,8-10 0,0-4-1,-2-6 249,-3-2 0,5-2 0,0-2 679,-2-3 1,-3-1 0,-2 11-340,0 5 1,0-3-952,-1 9 0,-6 4 0,-3 11-2319,-2 7 2965,-3 6 0,3 1 0,2 1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3:54.248"/>
    </inkml:context>
    <inkml:brush xml:id="br0">
      <inkml:brushProperty name="width" value="0.06" units="cm"/>
      <inkml:brushProperty name="height" value="0.06" units="cm"/>
      <inkml:brushProperty name="color" value="#E71224"/>
    </inkml:brush>
  </inkml:definitions>
  <inkml:trace contextRef="#ctx0" brushRef="#br0">22998 218 8104,'0'-22'542,"0"0"19,0 1 0,0 6-298,0 1 1,0 18 0,0 4 0,-2 9 82,-5 4 0,4 4 0,-4 4 0,5 7-121,2 5 1,0 3 0,0-1 0,0 1-274,0-1 0,0-6 1,0-1-1,0 3-916,0 2 0,7-7 0,3-5-1119,2-5 2083,-8-12 0,16 7 0,-8-7 0</inkml:trace>
  <inkml:trace contextRef="#ctx0" brushRef="#br0" timeOffset="725">22759 218 8120,'-7'-22'-18,"-1"0"1,1 8 0,7-1 804,0-2 0,2 5 0,8 0-485,12 3 1,2-6-1,12 5 1,3 1-517,2-1 1,10 3-1,0 7 1,-3 0-372,-2 0 585,-2 0 0,-1 9 0,1 4 0</inkml:trace>
  <inkml:trace contextRef="#ctx0" brushRef="#br0" timeOffset="726">23369 937 7872,'9'0'724,"-9"0"0,-2 9 0,-15 6 0,-5 4-566,-4 3 0,-4 9 0,6 3 0,-2 3-182,-3-1 0,-3 3 0,6 9 1,-3 0-448,2-6 1,5 1 0,5-9-1,5 0-1695,2-5 2166,-7-15 0,15-4 0,-8-10 0</inkml:trace>
  <inkml:trace contextRef="#ctx0" brushRef="#br0" timeOffset="727">23020 915 8185,'12'2'456,"-4"6"0,-6-4 0,0 8 1,3 1-163,2-1 0,3 2 0,-5 8 0,5 2-132,2 5 0,2-2 0,8 7 1,0-3-366,0-4 0,7 7 0,2-1 0,1 1-576,-1-5 0,5-2 779,-7 2 0,10-5 0,-5 8 0</inkml:trace>
  <inkml:trace contextRef="#ctx0" brushRef="#br0" timeOffset="728">23586 1241 8059,'12'-21'1020,"-2"9"1,-7 2-1,1 12-718,4 6 1,1 4-1,-1 9 1,6 4-497,5 4 1,-4-5-1,-1 5 1,3-5-754,3-2 1,2-8 946,-1 1 0,11-1 0,2 8 0</inkml:trace>
  <inkml:trace contextRef="#ctx0" brushRef="#br0" timeOffset="729">23761 893 8218,'-22'-7'-250,"0"0"0,7-1 250,1 8 0,9-9 0,-5-3 0</inkml:trace>
  <inkml:trace contextRef="#ctx0" brushRef="#br0" timeOffset="730">24087 1154 10590,'10'-12'824,"9"3"1,13 9 0,2 0-647,4 0 0,3-8 0,5 1 0,3 2-869,2 3 1,7-5 0,-8-1 0,-4 1-388,-7-3 1,-7 1 0,-13-8 1077,-5 2 0,-4-9 0,-10-10 0</inkml:trace>
  <inkml:trace contextRef="#ctx0" brushRef="#br0" timeOffset="731">24370 784 8325,'-7'22'19,"-3"0"134,-2 0 0,7-1 0,-2 1 0,5 2 221,2 5 0,0 3 0,0 6 0,0 1-165,0 7 0,2-7 0,3 9 0,5 1-891,2-3 0,0 0 1,5-3 681,-3 1 0,1-10 0,7-3 0</inkml:trace>
  <inkml:trace contextRef="#ctx0" brushRef="#br0" timeOffset="732">24871 327 8121,'15'0'1453,"-3"5"-1247,-3 9 0,-1 10 1,-8 20-1,0 2 213,0 5 0,0-3 1,0 10-1,0 5-141,0 7 0,0-2 0,0 5 0,0-6-334,0-1 1,0-11 0,0-6-1,0-11-157,0-8 0,-3-16-130,-4-7 0,5-14 0,-6-7 1,6-8-65,2-7 1,0 5-1,0-8 1,2 3 215,6 0 0,4 0 0,12 7 0,3 3 249,2 4 1,0-2 0,-5 10 0,2 2 53,3 3 1,0 2 0,-4 2-1,-1 6 196,-2 6 0,4 5 0,-11 3 0,2 0 90,-3 0 1,-4 2 0,-15 3-1,-7 2-22,-10-3 0,-14-2 0,0-2 1,-8-2-291,-7-6 1,3 5 0,-8-7 0,3 1-453,5-6 0,2-5 1,4-2-1,4 0-1152,1 0 1518,11-9 0,4-13 0,12-12 0</inkml:trace>
  <inkml:trace contextRef="#ctx0" brushRef="#br0" timeOffset="733">25394 392 8178,'-20'-65'0,"6"-3"-395,7-4 0,7 16 1,7 5-1,7 17 483,6 10 0,2 12 1,2 5-1,2 4 237,3 3 1,10 20-1,-3 11 1,3 15 253,-3 12 0,3 15 0,-7 7 0,-1 4-295,0 3 0,-14-39 1,-2 1-1,-2 0 1,-2 1-1,2 1 1,-2 0-133,0 0 1,-2 0-1,-5-1 1,-1 1-1,0 3 1,-1 1 0,-4 1-1,-3-1-7,-4 4 0,-4-1 0,-6-7 1,-3-1-1,-7 2 0,-3-2 0,-1-4 1,-2 0 25,0-2 0,-2-1 1,-4-4-1,0-1 0,3-2 1,1-2-1,-36 27-1458,8-10 1,16-17 1286,6-13 0,6-9 0,8-12 0,-5 0 0</inkml:trace>
  <inkml:trace contextRef="#ctx0" brushRef="#br0" timeOffset="4514">26548 958 8339,'27'20'0,"-6"-3"-108,-1-3 0,1-9 1,6 5-1,5-3-18,1 0 0,-4 1 1,8-8-1,-1 0 94,-2 0 0,5 0 0,-10 0 0,-3 0 105,-2 0 0,-2-8 0,0 1 385,0 2 189,-10-7-522,-2 0 1,-20 0-1,-5 5 0,-4 4 1,4 13 0,1 4 0,-5 6 51,-8 2 0,0-1 1,-6 3-1,-1 3 36,0 2 0,-3 3 1,-9-3-1,-2 4 38,-3 1 0,0 5 0,8-10 1,2-2-264,5-3 1,-3-2 0,10-3 0,5-2-2190,7-2 2201,7-11 0,20 6 0,2-10 0</inkml:trace>
  <inkml:trace contextRef="#ctx0" brushRef="#br0" timeOffset="5533">27637 958 8202,'19'-21'-176,"-4"-1"293,-8 0 0,-5 8 0,-4 1 370,-5 4 1,-5 2 0,-10 9 0,0 5-371,0 8 1,-7 4 0,0 5-1,3 5-61,1 8 1,1-4 0,0 4 0,0 1 106,4 4 1,13 1 0,0 1 0,4-1 76,3 1 0,5-10 0,7-5 0,13-7 118,6-8 0,5-4 0,8-10 0,-1-3-47,1-4 0,0-5 0,-3-10 0,-5-2-372,-7-5 0,-5 2 0,-4-7 0,-6 1-246,-7-1 1,-7 7 0,-5-2 0,-4 5-105,-3 2 1,-3 0 0,-9 3 0,-3 2-396,-2 2 1,0 8 805,8-7 0,-11 9 0,-2-5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4:56.574"/>
    </inkml:context>
    <inkml:brush xml:id="br0">
      <inkml:brushProperty name="width" value="0.06" units="cm"/>
      <inkml:brushProperty name="height" value="0.06" units="cm"/>
      <inkml:brushProperty name="color" value="#E71224"/>
    </inkml:brush>
  </inkml:definitions>
  <inkml:trace contextRef="#ctx0" brushRef="#br0">388 283 7915,'-15'-7'74,"1"0"1,-1-3 0,-7 5 413,0-2 1,1 0 0,-1 9-308,0 5 1,8 8 0,-1 12 0,-2 6 54,-2 9 0,-3-1 1,3 19-1,-1 8-7,-1 9 1,6 10 0,-9 8 0,16-45-1,1 1-95,2 3 1,1-1 0,-4-2 0,1 0-1,0 45 1,4-9-317,8-16 0,15-16 0,11-18 0,3-8-348,5-5 1,-1-12 0,1-5 0,-3-7 529,3-7 0,2-5 0,3-10 0</inkml:trace>
  <inkml:trace contextRef="#ctx0" brushRef="#br0" timeOffset="678">540 915 8194,'-15'0'928,"1"0"1,12 0-492,2 0 1,4 0 0,16 0 0,4 0-357,0 0 1,8 7 0,-1 0-1,0-2-704,1-2 0,4-3 1,-4 2-1,-1 3 623,1 2 0,6 0 0,-4-7 0</inkml:trace>
  <inkml:trace contextRef="#ctx0" brushRef="#br0" timeOffset="679">997 762 8194,'-2'-14'477,"-5"-1"0,4 13 0,-4 2-158,5 12 0,2 7 0,0 3 0,0 0-58,0 0 1,9-1-1,6 1-444,4 0 1,5 0-1,3-3 1,2-4-1021,-2-8 0,-1-5 1203,3-2 0,5 0 0,10 0 0</inkml:trace>
  <inkml:trace contextRef="#ctx0" brushRef="#br0" timeOffset="680">1389 610 8105,'-22'2'358,"1"6"0,1 6 0,3 13 0,3 4-12,-3 3 1,5 10 0,0 6 0,2 1-28,5 2 0,-4 3 0,1 9 0,3 1-299,3-1 1,2-7-1,0-2 1,0-1-641,0 1 1,0-15 0,0 0-1101,0-7 1,2-14 1719,6-13 0,-6-5 0,8-2 0</inkml:trace>
  <inkml:trace contextRef="#ctx0" brushRef="#br0" timeOffset="3137">1542 1198 8218,'0'-15'-413,"2"1"2976,5-3-239,-4 7-1560,6-9 1,-9 26 0,0 0-339,0 10 0,0 5 0,0 0-656,0 0 0,8-1 0,-1 1 1,0 0-936,3 0 1,-5-8 0,9-2 1164,3-2 0,-7 7 0,0-5 0</inkml:trace>
  <inkml:trace contextRef="#ctx0" brushRef="#br0" timeOffset="4062">1629 980 8484,'-22'-22'286,"0"8"1,3-1-1,2 1 1935,2 2-2892,11 2-2418,-6 10 3089,10 10 0,10-8 0,2 8 0</inkml:trace>
  <inkml:trace contextRef="#ctx0" brushRef="#br0" timeOffset="4063">2435 305 8018,'-22'-29'0,"-2"0"-72,-5 2 1,4 6 0,-6 6 395,-1 8 1,8 17-1,-5 9 1,5 10-7,2 5 0,0 4 0,3 11 0,2 4 122,3 3 0,6 2 0,-4 5 0,3-3-42,4-2 0,5 0 0,5 8 0,4-3-309,3-5 1,10-5 0,10-10-1,-1-1-738,1-6 0,6 3 0,-4-13 0,2-4-1569,1-5 2218,-11-12 0,15 4 0,-7-9 0</inkml:trace>
  <inkml:trace contextRef="#ctx0" brushRef="#br0" timeOffset="4064">2652 632 8166,'-14'7'617,"2"3"0,2 2 56,5 5 1,3 4 0,2 6 0,0 5-267,0 1 1,0-4 0,0 8 0,0 1-314,0 4 1,7-9 0,3-4-1,2-4-73,5-4 1,2-8 0,3-6-144,0-5 1,-1-11 0,1-6 0,0-4-80,0-3 0,-3-10 0,-4-4 1,-6-5 150,1-3 0,-8 3 1,6 5-1,-6 5 5,-2-1 1,0 15-49,0-5 0,0 18 0,-2 6 164,-6 17 1,6 13 0,-5 9 0,4-2 114,3-3 0,0 0 0,3 5 0,4-4 155,7-8 0,6-5 1,2-5-1,-1-2-21,1-2 0,2-10 1,1-1-1,-1-8-219,-5-11 0,-2-7 0,2-4 0,-2-6-338,-2-2 0,-10 5 0,2-5 1,-5 3-584,-2 4 1,0-4 0,0 2 0,-2 2-2771,-5 3 3590,4 12 0,-16-17 0,7 5 0</inkml:trace>
  <inkml:trace contextRef="#ctx0" brushRef="#br0" timeOffset="4065">3240 262 8198,'0'14'245,"0"1"261,0 1 1,0 6-1,0 5 1,3 4-202,4 3 0,-5-5 0,6 8 0,-4 1-346,4 3 0,-6 1 0,5-4 1,-4-1 40,-3 1 0,9 3 0,4 3 0</inkml:trace>
  <inkml:trace contextRef="#ctx0" brushRef="#br0" timeOffset="4066">3001 283 8198,'21'-9'211,"1"-3"29,0-1 0,-7 4 0,-1 9 1,5 0-14,8 0 1,-3 0 0,8 0-1,-3 0-281,0 0 54,9 0 0,-4 0 0,10 0 0</inkml:trace>
  <inkml:trace contextRef="#ctx0" brushRef="#br0" timeOffset="4067">3937 436 7731,'-14'9'833,"-1"6"0,-2 7-390,-2 7 0,-3 5 0,0 9 0,0 3-256,1 5 1,-1-3 0,0 8 0,3 0-376,4-1 1,-4-6 0,7 1 0,-3-4-1194,1-2 1381,9-10 0,-14-3 0,6-9 0</inkml:trace>
  <inkml:trace contextRef="#ctx0" brushRef="#br0" timeOffset="4586">3567 501 9248,'0'22'1333,"0"0"1,2-1-944,6 1 1,4 2 0,9 3 0,4 2-482,4-2 1,-3-1-1,8 1 1,0 2-493,0-2 1,0-3 0,5-3 0,-6 1-1001,-1 0 1583,-3-10 0,2 17 0,3-5 0</inkml:trace>
  <inkml:trace contextRef="#ctx0" brushRef="#br0" timeOffset="4587">4111 893 8545,'-21'-12'2152,"8"5"1,6 14-2001,5 7 0,9 1 1,3 2-1,-1 2-552,1-2 1,5 0-1,-6 2 1,3-2 399,5-2 0,-7-1 0,0 8 0</inkml:trace>
  <inkml:trace contextRef="#ctx0" brushRef="#br0" timeOffset="4588">4177 653 8650,'-20'-14'1730,"6"-1"-1663,4 11 1,13-6-786,4 10 0,-2 0 718,9 0 0,1 10 0,6 2 0</inkml:trace>
  <inkml:trace contextRef="#ctx0" brushRef="#br0" timeOffset="4883">4482 806 11844,'21'-12'53,"1"5"1,7 4 0,0 3-1,0 0-546,3 0 1,-8-7-1,5 0 493,-5 2 0,8-7 0,1 0 0</inkml:trace>
  <inkml:trace contextRef="#ctx0" brushRef="#br0" timeOffset="4884">4656 436 8183,'0'22'-868,"0"-1"1,0 1 1463,0 0 1,0 2 0,0 3 0,0 4-36,0 3 0,0-5 0,0 7 1,2 3-339,5 2 0,-2 3 1,7-1-1,0 1-703,1-1 1,-6-6 0,5-3 479,-2-3 0,7-2 0,-5-7 0</inkml:trace>
  <inkml:trace contextRef="#ctx0" brushRef="#br0" timeOffset="5118">4808 305 8183,'12'0'2567,"0"0"-2180,-4 0 0,-4 0 1,9 2-1,-4 6-161,-4 6 1,5 8 0,-3 7 0,-2 5-180,-3 0 0,6 7 1,-1-5-1,-2 5-215,-3 3 0,-2-3 1,-2-2-1,-6-3-363,-6 3 0,2-10 0,0-5 1,0-9-789,-1-6 1051,9 8 1,-6-24-1,12 2 1,6-7 318,6-3 0,5 3 1,3-5-1,2 5 271,5 3 0,-2 1 1,7 8-1,0 0 217,0 0 1,-5 10-1,5 5 1,-3 4 230,-4 3 1,-6 7 0,-6 2 0,-8 1-189,-4-1 1,-8 8-1,-7-5 1,-12 0-346,-8-5 0,-4-5 1,-8-2-1,-2-1-728,-5 1 1,13-10 0,-6-5-1,5-4-1933,6-3 1,-1 0 2423,5 0 0,-5 0 0,-10 0 0</inkml:trace>
  <inkml:trace contextRef="#ctx0" brushRef="#br0" timeOffset="5425">5461 109 8145,'17'10'26,"3"4"0,4 8 331,0 7 0,3 0 0,-1 12 1,3 8 709,-2 4 1,-3 7 0,-4 11 0,-6 4-449,-7 2 0,-7-4 1,-7 6-1,-10 1-519,-9-2 0,-11-3 0,-11-10 0,-5 0-758,-3 1 1,0-11 0,-2-4-1,10-5 658,9-2 0,-2-10 0,7-3 0</inkml:trace>
  <inkml:trace contextRef="#ctx0" brushRef="#br0" timeOffset="8246">6202 0 8322,'19'3'-146,"-4"4"1,-3-2 0,-7 12 0,4 4 642,3 6 1,-4 21 0,6 3-1,1 12 140,-3 10 0,0 7 0,-7 14 1,-2-44-1,1 2-403,-1 1 1,-1 0 0,0 1 0,-2 1 0,0-1 0,-2 1 0,-1-2 0,-1 0-263,-2-2 1,-3 0 0,-3-2 0,-3-1-1,-18 36 1,-6-4-76,-7-7 0,-5-1 0,3-6 0,-3-13-629,2-12 0,4-9 1,3-13-1,6-5-384,7-6 1,15-8 0,6-8 1115,6-6 0,12-5 0,2-3 0</inkml:trace>
  <inkml:trace contextRef="#ctx0" brushRef="#br0" timeOffset="8451">6724 937 6478,'22'0'140,"0"0"1,2 0-1,5 0 148,8 0 0,11 0 0,5 0 1,3 0-544,4 0 0,1 0 0,-3 0 0,-7 0 255,-5 0 0,-3-10 0,1-2 0</inkml:trace>
  <inkml:trace contextRef="#ctx0" brushRef="#br0" timeOffset="8452">6899 632 7738,'-12'-10'-1553,"2"5"1525,10-9 1,2 6 126,6-6 1,4 9 0,9-2 0,1 4-105,0 3 0,9 0 0,8 0 0,7 0-171,5 0 0,7 0 0,-5 0 0,1 0 176,-1 0 0,5 0 0,-7 0 0,-5 0 63,-8 0 1,-6 0 0,-10 0-1,-1 0 1968,1 0-1145,-10 0 0,-5 10 0,-14 5-447,-7 4 1,-3 5 0,0 3-1,5 4-182,2 3 0,3 0 0,7 5 0,0-3-105,0 3 0,2 2 1,5 0-1,8-5-57,4-7 1,13-14-1,4-8 1,5-5 38,3-2 0,-1-19 0,1-10 0,-3-10-149,-5-4 0,-4-8 0,-10-2 1,-3 0-251,-5-1 0,-4 3 0,-12 8 0,-8-1 117,-12 1 1,-9 9 0,-13 7 0,-2 10-24,-5 10 0,-2 5 1,-7 4-1,4 5-904,3 8 0,9 4 1075,8 3 0,0 10 0,-8 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6:52.317"/>
    </inkml:context>
    <inkml:brush xml:id="br0">
      <inkml:brushProperty name="width" value="0.06" units="cm"/>
      <inkml:brushProperty name="height" value="0.06" units="cm"/>
      <inkml:brushProperty name="color" value="#E71224"/>
    </inkml:brush>
  </inkml:definitions>
  <inkml:trace contextRef="#ctx0" brushRef="#br0">75 20 8065,'-20'0'1785,"0"0"-1134,-1 0 1,10 3 0,9 1-198,13 3 1,5 0 0,20-7-1,5 0-450,4 0 1,11 0 0,-4 0-1,2-3-626,0-3 0,-6 3 1,3-3 621,-1 3 0,-3-6 0,-6-2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4:51.552"/>
    </inkml:context>
    <inkml:brush xml:id="br0">
      <inkml:brushProperty name="width" value="0.06" units="cm"/>
      <inkml:brushProperty name="height" value="0.06" units="cm"/>
      <inkml:brushProperty name="color" value="#E71224"/>
    </inkml:brush>
  </inkml:definitions>
  <inkml:trace contextRef="#ctx0" brushRef="#br0">66 479 8379,'0'22'700,"0"2"0,0 3 0,0 4-447,0 3 0,7 0 1,3 5-1,0-3-363,-1 3 1,8 0-1,-5-1 1,1-4-585,-6-2 1,2 4-982,-1-7 1675,-1 0 0,-7-17 0,0-2 0</inkml:trace>
  <inkml:trace contextRef="#ctx0" brushRef="#br0" timeOffset="306">1 392 8068,'7'-43'0,"3"-1"0,-1 3 239,1 5 0,9-5 0,1 7 0,6 0 44,1 5 0,4 5 0,-2 4 1,1 3-35,1 3 0,-7 9 1,5-2-1,-5 4-119,-2 3 0,0 10 0,0 4 0,-3 6-130,-4 2 1,2 7 0,-10 2 0,-2 3-126,-3 5 0,-4 2 0,-6 0 0,-6-2-36,-5-3 0,-3 0 1,-2 8-1,-3-1-4,-2 1 0,0-3 1,7-5-1,0-4-162,1-1 0,-1-9 1100,0 0-400,0-10 1,13-19 0,9-3 0,12 0 136,7 1 0,-2 1 1,2 8-1,5 0-198,1 0 1,-1 3-1,-2 2 1,-1 4-469,1 3 0,0 3 1,0 7-1,0-1-1151,-1 1 0,1 0 0,0-3 1307,0-4 0,9 4 0,3-7 0</inkml:trace>
  <inkml:trace contextRef="#ctx0" brushRef="#br0" timeOffset="307">872 240 8069,'-10'-12'31,"5"2"347,-9 10 0,7 2 1,-6 6-1,1 6 228,0 6 0,7 4 1,-2 2-1,5 6-132,2 2 1,0 4-1,0 11 1,0 2-127,0-3 1,2 0 0,3 1 0,5 2-235,2-3 1,5-12 0,9-7 0,6-4-123,2-4 1,2-1 0,7-6-1,1-7-824,0-4 0,-8-13 1,0-4-1,0-6-868,-2-1 0,-2-8 1700,-10-1 0,-1-8 0,1 4 0</inkml:trace>
  <inkml:trace contextRef="#ctx0" brushRef="#br0" timeOffset="308">785 262 8069,'0'-22'-34,"0"0"0,0 0 1,0 0-63,0 1 0,7-1 1,3 3-1,4 2 518,10 2 0,-2 3 0,10-5 0,-1 5-445,5 2 0,-2 1 1,3 4-1,-1-2 23,-2 2 0,7 2 0,-7 3 0</inkml:trace>
  <inkml:trace contextRef="#ctx0" brushRef="#br0" timeOffset="309">763 588 7891,'-10'12'288,"8"-4"209,-5-16 0,7 6 1,9-8-1,11 3-284,6 0 0,13-3 0,-3 5 0,5-2-313,3 2 0,-1-5 100,1 3 0,9 0 0,3 7 0</inkml:trace>
  <inkml:trace contextRef="#ctx0" brushRef="#br0" timeOffset="310">1721 240 8057,'-7'-36'-118,"0"-1"0,-3 11 0,5-3 0,-2 4 397,2 4 0,3 6 0,2 1 584,0-3 0,0 9-653,0 8 0,0 12 0,0 15 1,0 5 31,0 1 0,0-4 0,0 8 0,0 1-105,0 4 0,0 1 0,0 1 1,-3 2-17,-4 4 1,4-4 0,-4 5-1,5-5 25,2-2 1,0-10 0,0-5 0,2-3 70,5 3 1,6-12 0,8 3 0,1-8-171,0-7 0,0-3 0,2-4 0,2-3-203,4-3 0,1-8 0,-4 1 0,2-4-766,-3-3 0,-2 3 1,-2 2-1,-2 2 922,-6-2 0,5-2 0,-6-3 0</inkml:trace>
  <inkml:trace contextRef="#ctx0" brushRef="#br0" timeOffset="603">2178 87 8072,'0'22'160,"0"0"1,-2 0-1,-3-1 211,-2 1 1,-8 0 0,8 2 0,2 3 230,3 2 1,-5 10 0,-1-3 0,3 5 92,3 3 0,2-1 0,0-2 0,2-2-204,6-3 1,4-2 0,10 2-1,-1-7-417,1-4 0,2-11 0,3-2 0,4-2-233,3-5 0,-5-3 1,5-4-1,-2-5-964,-6-8 1,6-4 0,-6-3 0,-4 0-2636,-5 0 3758,-12 1 0,14-11 0,-7-2 0</inkml:trace>
  <inkml:trace contextRef="#ctx0" brushRef="#br0" timeOffset="1890">2157 349 8081,'0'-15'-278,"0"1"90,0-3 0,0-3 1,0-1 104,0-1 0,0 0 0,0 0 307,0 0 0,0 8 0,0-1 345,0-1 1,0-4 253,0-2 0,0 8-409,0-1 1,-3 13-119,-4 2 0,5 10 0,-6 11 0,6 1 119,2 0 0,-7 9 1,-1 3-1,3 3-131,3-1 0,2 3 0,0 9 0,0 5-128,0 3 0,2-8 0,3 3 0,5-7 25,2-8 0,3 5 1,6-7-1,-1 0-166,-6-5 1,6-7 0,-6-8 0,6-7-65,1-4 1,1-3 0,0-3 0,0-6-266,-1-13 0,1-2 1,0-10-1,0 0-349,-1 0 0,1 0 0,-2-4 0,-3 1 308,-3-2 0,-2-2 1,3-2-1,-8 2 218,-5 4 1,6-4 0,-1 5 0,-2-3 132,-3 3 1,-4 4-1,-3 11 1,-5-1 390,-2 0 0,5 10-204,-8 5 0,8 4 0,-5 6 0,2 4-4,5 8 1,1 4 0,-1 3 0,-2 2 173,2 5 1,2 2 0,3 8-1,0-3 60,0 3 1,0 5 0,0 4-1,0 3-191,0-3 0,8-2 0,1-2 1,3-1-421,5 1 1,3-10 0,1-5 0,4-5-742,4-2 0,-5-10 0,7-5 0,-2-4 939,0-3 0,10-10 0,-5-2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4:48.445"/>
    </inkml:context>
    <inkml:brush xml:id="br0">
      <inkml:brushProperty name="width" value="0.06" units="cm"/>
      <inkml:brushProperty name="height" value="0.06" units="cm"/>
      <inkml:brushProperty name="color" value="#E71224"/>
    </inkml:brush>
  </inkml:definitions>
  <inkml:trace contextRef="#ctx0" brushRef="#br0">284 22 8053,'-22'-7'328,"0"0"1,1 0 0,-1 9 449,0 5 1,0 5 0,0 13 0,1 4-320,-1 7 1,0 0 0,3 5 0,2 5-202,2 0 0,10 7 0,-2 1 0,5-1-456,2 0 0,2-2 0,8-7 0,9-3-536,8-5 0,9-5 0,-4-11 0,1-6-2,6-6 1,2-8-1,3-8 1,-1-6 331,1-6 0,0-9 1,-1-2-1,1-3 327,-1-5 1,-7-2-1,-2-2 1,-2-1 180,-6 1 0,-1-1 1,-6 3-1,-5 2 297,-6 3 0,-6 9 0,-4-2 0,-6 7 153,-6 8 0,-8 4 1,-7 10-1,-5 3-8,0 4 0,-7 5 0,5 12 0,-3 3 49,3 2 1,-3 0-1,8-5 1,-1 0-700,1-2 0,9 5 0,10-13-879,2 6 0,5-1 383,13-5 1,6-4-1,13-10 1,4 0 390,3 0 0,-7-7 0,4 0 0,-2 2 549,0 2 1,0 3 0,-7 0-1,2 0 760,5 0 0,-4 3 0,4 4 0,-5 8-918,-2 4 0,-8 3 1,1-1-1265,2 1 0,0 0 1,-1-3 1081,-1-4 0,-1 4 0,8-7 0</inkml:trace>
  <inkml:trace contextRef="#ctx0" brushRef="#br0" timeOffset="380">1177 66 8103,'-22'-12'1332,"7"2"0,3 13-946,3 4 1,-1 5 0,5 10 0,-2-1-32,2 1 0,3 0 1,2 2-1,0 3-37,0 2 1,0 7 0,2-4 0,3 1-213,2 6 0,0-7 1,-7-1-1,0-2 41,0 0 0,-9 0 0,-6-7 0,-4-3-167,-3-4 1,0 2 0,0-10 0,1-2-245,-1-3 1,0-9-1,0-3 1,3-2-182,4-5 0,-1-9 0,8-3 1,3 2-102,3 3 0,12 2 1,4 0-1,6 3 271,1 4 1,4-1-1,1 8 1,6 3 237,2 3 1,-5 2 0,7 0 0,0 0 117,-2 0 0,14 2 0,-4 3 0,2 3 116,0-4 1,-3-1-1,3-3 1,3 0-25,2 0 1,-1-10 0,-6-4 0,0-6-105,-1-2 0,-2-2 0,-4-2 0,-8-3 37,-5 2 1,-12 0-1,-5 1 1,-4-3 20,-3 2 0,-13 10 0,-8 5 0,-13 0 26,-7 0 0,-3 7 0,1-2 0,-1 4 262,0 3 0,1 17 0,-1 7 0,1 6 217,-1 1 1,10 8 0,5-3 0,5 5 52,2 3 1,10 6 0,5-1-1,7-6-381,7-4 0,15-12 0,19 2 0,12-7-1407,13-8 1,14-4-1,2-13 1,7-4-3601,6-7 4298,-1-15 0,-7-5 1,0-10-1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4:43.890"/>
    </inkml:context>
    <inkml:brush xml:id="br0">
      <inkml:brushProperty name="width" value="0.06" units="cm"/>
      <inkml:brushProperty name="height" value="0.06" units="cm"/>
      <inkml:brushProperty name="color" value="#E71224"/>
    </inkml:brush>
  </inkml:definitions>
  <inkml:trace contextRef="#ctx0" brushRef="#br0">393 554 8091,'12'0'1493,"2"3"-1275,-14 4 1,3-2 0,-18 9 0,-2 3-59,-2 2 1,-5 3 0,-3 0 0,-2 0-106,2 0 0,1-1 1,-1 1-1,-2 0-330,2 0 0,1 2 1,-1 2-1,1 4 161,6-4 1,-1-2 0,8-2 0,1 0 408,5 0 0,5-8 0,4-2 266,5-2 0,13 4 1,9-6-1,0-3-197,2-3 0,1 0 1,6 3-1,-1 2-624,1-2 1,4-2 0,-1-1 0,-3 3-738,-1 2 0,-1 1 997,7-8 0,1 0 0,0 0 0</inkml:trace>
  <inkml:trace contextRef="#ctx0" brushRef="#br0" timeOffset="284">1024 707 8056,'0'-22'3446,"-2"10"-3054,-6 4 1,4 8 0,-8 8 0,-1 9-83,1 9 1,0 1 0,-2 9 0,6 3-73,6 2 0,2 3 1,0-1-1,0-2-113,0-4 1,10-6 0,7-9 0,7-3 75,5-4 1,10-8 0,-6-14 0,4-10-339,-1-10 1,-9-7 0,2-9 0,-5-3-364,-2-5 0,-10 5 1,-5-5-1,-5 8-76,-2 6 0,-2 6 0,-5 9 0,-8 3-559,-4 4 1,-3 5 1134,0 10 0,-9 0 0,-3 0 0</inkml:trace>
  <inkml:trace contextRef="#ctx0" brushRef="#br0" timeOffset="2415">1743 1077 8710,'0'-12'658,"0"2"-658,0 10 0,0-10 0,0-2 0</inkml:trace>
  <inkml:trace contextRef="#ctx0" brushRef="#br0" timeOffset="3089">1656 1469 7987,'-44'22'362,"1"-1"0,-1 1 0,0 0-170,1 0 1,-1-1-1,-2 1 1,-2 0-358,-3 0 0,0-8 1,8-2-1,-1-2-661,1-5 0,9-5 826,5-7 0,-5-6 0,0-8 0</inkml:trace>
  <inkml:trace contextRef="#ctx0" brushRef="#br0" timeOffset="3090">2875 489 8137,'0'22'0,"0"-1"106,0 1 0,0 10 1,0 1-1,0 4 167,0-1 1,0 0 0,3 8 0,1-1-451,4 1 1,-1 0 0,-5-3 0,3-5 176,2-7 0,10 5 0,-5 0 0</inkml:trace>
  <inkml:trace contextRef="#ctx0" brushRef="#br0" timeOffset="3091">2461 445 8024,'-17'-2'480,"10"-5"0,5 4 0,21-4 0,10 2-421,10-2 0,2-3 1,17-7-1,5 3-367,7-3 1,0 5-1,8-3 1,-1 1-357,1 1 1,-11 4 663,-1 9 0,-1-10 0,-9-2 0</inkml:trace>
  <inkml:trace contextRef="#ctx0" brushRef="#br0" timeOffset="3092">2701 924 8024,'-44'41'67,"1"-4"0,2-6 0,4-9 920,8 0 1,17-10-361,12-5 0,17-4 0,15-3 1,4-3-61,10-4 1,7-5 0,12-12-1,1-3-587,-1-2 1,0 0-1,1 5 1,-1-3-349,0-2 0,-2 0 0,-5 7 0,-7 0-1223,-5 1 1,-10 9 0,-2 4 986,-2 6 0,-13 4 0,-14 6 0,-7 6 604,-6 5 0,-9-4 0,5-1 0,-2 3 0,-1 3 0,8-6 0,-8 1 181,-1 2 1,6-5 1627,3 2-682,-5-9 1,9 7-516,-4-4 0,2-6-343,-2 5 0,4-7-206,-4-7 1,5 2 0,2-9-139,0-3 0,7 5 0,3-1 0,2 4 401,5 4 0,-5-5 0,2 3 1,3 2-313,3 3 0,-4 2 0,4 2 0,4 3-465,0 2 1,0 10 0,-2-2-1,0 4-1032,0 3 1483,0 0 0,9-1 0,3 1 0</inkml:trace>
  <inkml:trace contextRef="#ctx0" brushRef="#br0" timeOffset="3093">4465 53 8063,'0'-22'146,"0"1"0,0 11 1,0 10 541,0 12 1,0 20-1,0 9 1,0 10-132,0 4 1,0 6 0,0 9-1,0 2-306,0-1 0,0 4 1,2 0-1,3 2-571,2 5 1,3-7 0,-5-5 0,2-11-2875,-2-16 3194,7-9 0,0-41 0,10-8 0</inkml:trace>
  <inkml:trace contextRef="#ctx0" brushRef="#br0" timeOffset="3451">4203 402 7093,'-12'9'1400,"3"-6"1,11 14 0,5-8-1027,8 4 0,7-9 1,9 4-1,10-6-309,8-2 1,9-2 0,-5-3 0,0-5-162,0-2 0,5-3 0,-7-6 0,-2 1-94,-3 6 1,-12-3-1,-5 10 1,-5 2 262,-2 2 1,-10 13 0,-5 7 0,-5 7 442,-2 5 0,0 12 0,-2 0 0,-3 8-110,-2-1 0,-8-2 1,8-2-1,0-1-315,-3 1 1,8-3 0,-6-2 0,6-5-194,2-3 1,0-2-1466,0-7 1282,0-10 0,7-7 0,1-17 0,-1-10-157,2-2 0,1-8 0,7 3 0,-2 3 214,2 1 1,-1 4 0,1 1 0,-2 3 413,2 3 0,-5 9 1,2-2-1,3 7 208,3 7 0,-6-2 1,1 9-1,2 6-377,2 6 1,0-1 0,-2 6-1,-2-2-1205,2 0 0,0 0 0,0-7 1188,-3 0 0,1-1 0,7 1 0</inkml:trace>
  <inkml:trace contextRef="#ctx0" brushRef="#br0" timeOffset="3452">5467 489 7481,'12'9'-130,"-3"-4"1036,-9 10 0,0-1 0,0 8 1,0 2-251,0 5 1,8 0-1,1 13 1,1 6-603,0 5 1,7-4 0,-5 1 0,2-4-1043,1-2 0,-8-3 0,5-5 988,-2-7 0,7-14 0,-5-5 0</inkml:trace>
  <inkml:trace contextRef="#ctx0" brushRef="#br0" timeOffset="3453">5597 336 8050,'0'-21'-135,"-2"8"0,-3 4-461,-2-1 596,-1 8 0,-1-8 0,-3 10 0</inkml:trace>
  <inkml:trace contextRef="#ctx0" brushRef="#br0" timeOffset="3688">6076 794 8103,'0'-25'490,"0"-4"1,-2 5 0,-3-5 0,-2 5 603,2 2 1,-5 8 0,1 2-749,-4 2 0,-1 3 0,-8 7 0,0 0-81,1 0 1,-1 9-1,2 6 1,4 4-367,1 3 0,10 9 1,-2 3-1,4 3-188,3-1 0,0 0 0,0 8 0,3-1 238,4 1 0,5-1 0,10 1 0,0-3 351,0-5 1,-3 3-1,-2-7 1,-5-1 16,-2 0 1,-3-1 0,-7-9 0,-3-1-49,-4-6 0,-7-4 0,-15-10 1,-8 0-915,-4 0 1,-2-10 0,-1-4-1,3-6-1732,5-1 0,4-9 2377,10 1 0,1 0 0,-1 8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4:41.647"/>
    </inkml:context>
    <inkml:brush xml:id="br0">
      <inkml:brushProperty name="width" value="0.06" units="cm"/>
      <inkml:brushProperty name="height" value="0.06" units="cm"/>
      <inkml:brushProperty name="color" value="#E71224"/>
    </inkml:brush>
  </inkml:definitions>
  <inkml:trace contextRef="#ctx0" brushRef="#br0">305 697 8044,'-2'-22'0,"-3"-2"43,-2-5 0,-3 5 0,5-5 1,-2 4 147,2 4 1,-4-1 0,-1 3 0,0 2 58,1 2 0,-6 1 1,5-6-1,1 3 42,-1 3 0,0 9 1,3-2-147,-7 4 0,2 6 0,-1 4 0,1 10 5,0 9 1,0 8 0,-5 12-1,3 5 180,-3 7 1,5-2 0,0 4 0,2 6 193,5 4 0,3 2 1,2-4-1,0 0-288,0-3 0,2 3 0,5-17 0,10 0-372,10 2 0,-3-17 1,7 0-1,-1-11-599,-1-11 1,7-4 0,-5-10 0,1 0-944,-1 0 1,-2-10 1676,-7-4 0,0-15 0,0-5 0</inkml:trace>
  <inkml:trace contextRef="#ctx0" brushRef="#br0" timeOffset="1">458 936 8044,'0'-24'343,"0"-2"409,0-3 0,0 0-88,0 7 1,0 12 0,0 10-244,0 12 0,0 17 1,0 5-1,2 2-211,6 1 0,-4-1 0,9 5 0,-1-2-221,0-3 1,2-7 0,8 5 0,0-3-224,0-4 0,-1-3 0,1-4 0,0-6 11,0-7 0,7-4 0,0-6 0,-3-4 7,-1-7 1,-4-15 0,1-5 0,-3-3-20,-4 1 1,2 0 0,-10-5 0,0 4 204,3 8 0,-7 12 162,4 3 1,-7 12-1,-5 4 1,-2 15 221,2 9 1,2 6-1,3-5 1,0 2-12,0-3 0,8-2 1,1-4-1,3-3 28,5-3 0,5-9 0,5 2 0,2-9-57,-3-13 0,6-2 1,-3-19-1,-2-3-299,-3-2 0,-5-2 0,-4 2 1,-6 2-236,1 3 0,-8 7 0,3-5 0,-10 2-138,-9 6 0,2 1 0,-3 6 0,1 2-1124,2 3 1,-5 6 1481,9-6 0,-8 9 0,3-5 0</inkml:trace>
  <inkml:trace contextRef="#ctx0" brushRef="#br0" timeOffset="2">1307 174 8059,'12'10'156,"-2"-5"1,-8 7 0,3 0 304,2 0 0,1 10 0,-6 7 1,3 0 5,2 2 1,1 3 0,-8 10-1,0 2-416,0 5 1,2-3-1,3 8 1,2-3-1686,-2-5 1,-3-4 1633,-2-8 0,10-4 0,2-11 0</inkml:trace>
  <inkml:trace contextRef="#ctx0" brushRef="#br0" timeOffset="303">1155 196 8777,'14'-7'925,"1"0"1,2 2-603,2 2 0,13-4 0,4 0 0,5-1-1426,3-1 0,-1 6 1103,1-4 0,9-5 0,3 0 0</inkml:trace>
  <inkml:trace contextRef="#ctx0" brushRef="#br0" timeOffset="304">2287 414 8067,'3'19'410,"4"-4"1,-5 4 0,5-4-80,-4 4 0,-10 10 0,-3 2 0,-2 3-68,-5 5 0,0 2 1,0 3-1,3 2-195,-3 4 1,-3-4 0,-2 8 0,1-1-451,-1 5 0,-7 2 1,0-4 381,2-12 0,3-1 0,2-9 0</inkml:trace>
  <inkml:trace contextRef="#ctx0" brushRef="#br0" timeOffset="305">1852 762 8587,'21'0'989,"1"0"0,-7 10 1,-3 4-1,0 6-408,0 2 0,2-1 0,8 1 0,0 2-662,0 5 1,2-4 0,3 6 0,2-2-367,-3 0 1,-2 0-1,1-10 1,1-2 446,3-2 0,0-10 0,-7 4 0</inkml:trace>
  <inkml:trace contextRef="#ctx0" brushRef="#br0" timeOffset="1290">2440 915 8067,'12'-15'-234,"-5"1"1035,-5-3 549,-2 7 0,0 3 0,0 14-813,0 8 1,0 4 0,0 5 0,0 3-474,0 2 0,0 2 1,3-4-1,4 2-211,8-3 1,4-1-1,5-6 1,3-4-970,2-8 0,0 2 1,-7-1 1115,-1-3 0,11-13 0,2-4 0</inkml:trace>
  <inkml:trace contextRef="#ctx0" brushRef="#br0" timeOffset="1291">2570 632 8067,'-22'-10'584,"3"5"-1127,5-9 543,-6 9 0,18-5 0,-8 10 0</inkml:trace>
  <inkml:trace contextRef="#ctx0" brushRef="#br0" timeOffset="1292">2875 871 8027,'0'-14'1444,"0"-1"0,3 10 0,4-2-1163,7 5 1,6 2-1,1 0 1,4-3-442,4-4 0,-3 2 0,8-7 1,0 2-1917,0 5 2076,-7-7 0,4 0 0,-9-10 0</inkml:trace>
  <inkml:trace contextRef="#ctx0" brushRef="#br0" timeOffset="1661">3093 501 8011,'0'24'0,"0"3"87,0 2 1,0 7 0,0-5-1,0 1 210,0-1 0,0 8 0,0-3 1,0 6-102,0 1 1,2 1 0,3 2-1,5 2-448,2 3 252,-7 0 0,14 2 0,-7 3 0</inkml:trace>
  <inkml:trace contextRef="#ctx0" brushRef="#br0" timeOffset="1662">3507 283 8110,'0'22'169,"0"0"1,0-1-1,0 4 1,0 1 334,0 3 0,0 10 0,-3-3 0,-2 5-34,-2 3 1,0 0 0,7-1 0,0 3-240,0 5 1,0-5 0,-3 5 0,-1-8-200,-4-6 1,1-6-1,7-9 1,-2-3 27,-6-4 1,6-8-1,-5-14-220,4-8 0,3-12 0,0-4 0,0 0-106,0-1 0,8-4 1,4 7-1,2 2 331,3 3 1,15 5-1,-11 2 1,6 5 231,4 2 1,1 3-1,7 9 1,-3 5 155,3 8 0,2 4 0,0 5 1,-2 5-198,-3 8 1,-17-3 0,1 2 0,-8 3-76,-8 2 1,-4-5 0,-7-2-1,-10-3-594,-9-4 0,-8-3 1,-12-2-1,-3-3-318,-1-4 0,1-5 0,11-10 0,1 0-106,-1 0 0,6-3 1,3-4-1,7-10-595,8-10 1432,4 3 0,0-17 0,-2 7 0</inkml:trace>
  <inkml:trace contextRef="#ctx0" brushRef="#br0" timeOffset="1663">3942 0 8079,'34'0'61,"0"0"0,-7 0 267,2 0 1,2 17 0,-4 7 0,4 10 208,3 12 1,-5 7 0,5 13-1,-3 1 119,-4 6 0,-5-3 0,-8 12 0,-9 5-41,-10 5 0,-17 3 0,-14-11 1,-7-4-521,-8-7 1,2-15 0,-6-5 0,2-4-1220,4-6 0,6-7 0,6-19-3088,8-2 4212,5-10 0,12-5 0,2-12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4:38.264"/>
    </inkml:context>
    <inkml:brush xml:id="br0">
      <inkml:brushProperty name="width" value="0.06" units="cm"/>
      <inkml:brushProperty name="height" value="0.06" units="cm"/>
      <inkml:brushProperty name="color" value="#E71224"/>
    </inkml:brush>
  </inkml:definitions>
  <inkml:trace contextRef="#ctx0" brushRef="#br0">588 22 9182,'0'15'2773,"3"-1"-2097,4 3 0,-2 3 0,9 2 0,6 2-326,6 5 0,6-5 0,7 7 0,-3-2-814,3 0 0,2 1 1,2-11-1,1-2-461,-1-3 1,-9-9 0,-5 2 0,-5-4 924,-2-3 0,0-10 0,0-2 0</inkml:trace>
  <inkml:trace contextRef="#ctx0" brushRef="#br0" timeOffset="208">1002 1 7980,'12'2'625,"-4"5"1,-6 8 0,-2 14 0,0 7-4,0 5 1,-7 13 0,-3 4 0,0 7-47,1 8 0,-6 2 1,5 7-1,-2-2-629,-5 2 0,5 7 1,-2-1-1,-1-13-246,3-13 1,-5-11-1,10-12-3416,2-3 3715,3-19 0,-8 3 0,-2-20 0</inkml:trace>
  <inkml:trace contextRef="#ctx0" brushRef="#br0" timeOffset="491">1394 436 9860,'-19'3'3383,"4"4"-2940,8 7 1,5 13-1,4 2 1,5-2-153,8-3 1,4-2-1,3-1 1,2-1-753,5-6 0,-2 3 1,7-10-1,-1-2-2244,1-2 0,-7-6 2705,2-4 0,-5-15 0,-2-12 0</inkml:trace>
  <inkml:trace contextRef="#ctx0" brushRef="#br0" timeOffset="679">1590 349 7984,'-14'-14'210,"1"-1"1,1 1 432,0 1 1,5-6-761,-7 5 1,6-3-1093,-6 2 1209,9 5 0,-5 1 0,10-3 0</inkml:trace>
  <inkml:trace contextRef="#ctx0" brushRef="#br0" timeOffset="2701">0 480 8226,'13'9'1605,"-1"-6"1,-5 4-945,7-4 1,8-3 0,7 0 0,8 0-188,4 0 0,5 0 0,4-3 0,8-2-831,5-2 1,-5-8 0,-2 8 0,-3 2 356,-4 3 0,-3-8 0,-3-2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4:36.546"/>
    </inkml:context>
    <inkml:brush xml:id="br0">
      <inkml:brushProperty name="width" value="0.06" units="cm"/>
      <inkml:brushProperty name="height" value="0.06" units="cm"/>
      <inkml:brushProperty name="color" value="#E71224"/>
    </inkml:brush>
  </inkml:definitions>
  <inkml:trace contextRef="#ctx0" brushRef="#br0">2047 370 8046,'0'-22'171,"0"1"0,-7-1 1042,0 0 1,-3 10-695,3 5 0,4 16 0,-4 13 0,5 12 50,2 7 0,0 3 1,0-1-1,0 3-211,0 5 1,2-5 0,3 7 0,2-2-546,-2 0 0,5 0 0,-3-8 0,-2 1-489,-3-1 1,5-9-1,1-5 1,-3-4-2499,-3-4 3174,-2-9 0,0-2 0,0-10 0</inkml:trace>
  <inkml:trace contextRef="#ctx0" brushRef="#br0" timeOffset="209">1677 348 8046,'-12'-21'224,"5"-1"1,4 7-1,3 1 1,0-3 419,0-2 1,12 4 0,8 1 0,9-3-281,5-3 1,2-1-1,10-1 1,5 0-534,7 0 0,5 0 1,0 1-1,-5 1-366,-8 6 0,-4 4 1,-4 12-1,-6 6-1759,-7 6 2294,-15 6 0,6 11 0,-8 3 0</inkml:trace>
  <inkml:trace contextRef="#ctx0" brushRef="#br0" timeOffset="210">1612 1045 8046,'-22'27'0,"0"-5"0,0-3 0,13-9 910,9-3 1,17-5 0,14-2 0,5-2-249,10-5 1,0 2 0,12-10 0,3-2-494,2-2 0,4-3 1,4 1-1,1-1-283,-2 0 1,-4 7 113,-8 1 0,-5 9 0,-9-5 0</inkml:trace>
  <inkml:trace contextRef="#ctx0" brushRef="#br0" timeOffset="211">392 3223 8121,'0'-58'78,"0"0"0,0 17 1,0 0-1,0 7 716,0 7 1,0 3-244,0 2 0,3 10 0,1 7-228,4 10 1,-1 14-1,-7 13 1,2 2-15,6 4 1,-6 13 0,5 7-1,-2 3-448,2-3 1,-4 12 0,4-5 0,-2 3-742,2 0 0,-4-3 1,4-2-1,-5-5-148,-2-7 1,0 0 1027,0-8 0,-9-4 0,-4-17 0</inkml:trace>
  <inkml:trace contextRef="#ctx0" brushRef="#br0" timeOffset="542">0 3528 10546,'10'19'1079,"4"-4"1,8-6-872,7 1 1,5-7-1,10 4 1,-1-7-183,1-7 0,2-6 0,2-11 0,3-2-271,-3-3 1,-2-8 0,-2 6 0,-3-1-256,-5 1 0,-4-5 0,-11 9 0,-1 5 478,-6 5 1,-2 12 0,-7 1 145,3 8 0,-1 9 0,-7 8 0,0 4 168,0 4 0,7-3 1,3 8-1,-1-3-113,1-4 1,5 0 0,-6-1 0,3 6-362,5 2 1,-5-5-1,1 5 1,-4-3-457,-4-4 1,-3 4 385,-2-2 1,-2-2 0,-5-13 296,-8-6 0,3-8 0,-2-5 0,-1-5 367,3-2 1,-5-3-1,10-6 1,2-1 35,3 0 0,4 3 0,5 2 0,8 5-99,4 2 1,3 3 0,2 7 0,3 0-253,2 0 1,7 9 0,-4 8 0,-1 8-1009,0 4 1,6 7 0,-6-5 910,3 3 0,-7-7 0,4 4 0</inkml:trace>
  <inkml:trace contextRef="#ctx0" brushRef="#br0" timeOffset="1328">1241 3854 6299,'10'13'2993,"-5"4"-2359,9-10 0,-6 0 0,6-7 0,1-2-326,-3-6 0,14-4 1,-4-12-1,2-3-375,1-2 0,-4-9 0,1 1 0,0-4-190,0-2 0,0 6 0,-3 1 0,-5 0-105,-6 2 0,-6-5 0,-2 10 0,-2 5 332,-6 7 1,-4 0 0,-9 10 0,-1 2 325,0 3 1,0 2 0,0 0 0,1 2 224,-1 5 1,0 5 0,3 10 0,4 0-181,8 0 0,-3 2 0,3 3 1,2 4-61,3 3 1,11-5 0,6 5 0,4-3-341,3-4 0,2 4 1,5-4-1,5-5-589,0-5 1,7-10 0,-5 5 0,6-2-243,1-5 0,-9-3 0,-5-2 0,-5 0-1499,-2 0 2137,-10 0 1,-2 2 318,-10 6 0,-7-4 0,-3 9 687,-2-4 0,-3 6 363,-6-8 1,6-2-738,0-12 0,11-6 0,-4-8 0,6-1-255,2 0 1,2-2-1,6-3 1,6-2-125,6 3 0,1-6 0,1 3 1,0 3 125,0 1 0,7 13 1,2 5-1,1 5-120,-1 2 1,5 4-1,-4 9 1,-1 11-1801,1 7 0,-3 6 1793,-8 6 0,1 1 0,0-1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5:34.162"/>
    </inkml:context>
    <inkml:brush xml:id="br0">
      <inkml:brushProperty name="width" value="0.08571" units="cm"/>
      <inkml:brushProperty name="height" value="0.08571" units="cm"/>
      <inkml:brushProperty name="color" value="#66CC00"/>
    </inkml:brush>
  </inkml:definitions>
  <inkml:trace contextRef="#ctx0" brushRef="#br0">65 937 11098,'-9'22'761,"6"7"1,-4 2 0,5 1-622,2-1 0,0 1 0,2-6 0,3 3-743,2-2 0,3-3 1,-3-2-1,5 0-1237,0 0 0,8-10 1840,-6-5 0,-4-5 0,0-2 0</inkml:trace>
  <inkml:trace contextRef="#ctx0" brushRef="#br0" timeOffset="695">87 741 8119,'-12'-34'130,"5"5"0,-3 5 1,3 2-1,0 1-170,-3-1 0,8 0 1,-6 0-1358,6 0 1397,2 10 0,-10-7 0,-2 7 0</inkml:trace>
  <inkml:trace contextRef="#ctx0" brushRef="#br0" timeOffset="696">240 959 8119,'0'22'90,"0"0"1,0-1 0,0 1 332,0 0 0,-3-10 0,-2-2 160,-2-1 1,-2-6 0,4 2-388,-3-10 0,1-7 0,7-10 0,0-2-94,0-5 1,0-3-1,0-7 1,3 6-68,4 1 1,3-4-1,6 7 1,-1 2 169,2 3 1,2 9 0,3 3-109,0 3 1,7 1 0,0 13-1,-3 7-171,-1 10 1,-1 14 0,0 1 0,0 4-717,-4 2 1,-3 8 0,4 0 0,1 0-1010,0 2 0,-8-14 1799,1 4 0,-1-14 0,8 3 0</inkml:trace>
  <inkml:trace contextRef="#ctx0" brushRef="#br0" timeOffset="697">1045 698 8119,'-9'-15'-70,"-3"1"0,-3-1 377,1 3 0,-1 2 0,-7 13 515,1 4 1,-1 5-1,0 12 1,3 5-356,4 8 0,-2-3 1,10 4-1,0 6-407,-3 4 0,8 5 1,-6-4-1,8 2-282,8-3 0,4-2 1,12-5-1,5-5-625,7-7 1,3-14 0,0-8 0,-3-4 163,3-3 1,2-17 0,2-5-1,1-5 437,-1-4 0,-9-1 1,-5-6-1,-4 1 342,-4-1 0,-1-3 0,-6-1 1,-7 4 176,-4 1 0,-3 11 1,-3-3-1,-1 5 298,-4 2 0,-9 10 1,3 4-1,-5 8 113,-3 8 0,-7 4 0,0 12 1,4 3-303,9 2 0,-1 9 0,7-1 0,0 4-223,1 2 0,1-2 0,11-2 0,4-5-8,8-3 1,4-4-1,5-12 1,5-8-111,7-5 1,6-7 0,1-9-1,1-15-296,-1-10 1,-7-4 0,-2-1 0,-5 1-300,-9-1 0,-1-7 0,-12 3 0,-2 4-176,-2 6 1,-3 8-1,-3-3 1,-4 1 729,-8 6 0,-4-8 0,-3 0 0</inkml:trace>
  <inkml:trace contextRef="#ctx0" brushRef="#br0" timeOffset="698">1546 719 8119,'8'22'35,"-1"0"0,0-3 251,3-4 1,-5 11 0,7-4-1,0 2 314,0 1 0,-5-1 0,5 2 0,0 4-66,0-4 0,-7 1 0,3-1 0,-4 3-270,4-2 0,-6-3 0,5-2 0,-7 0-330,-7 0 0,-3-8 0,-7-2-156,3-2 0,-1-5 0,-4-15 0,5-9 87,6-8 1,-1-19-1,1 2 1,3-4-63,3-5 1,2-3 0,2-7 0,6 3-354,6 2 1,6 0 0,1-5 0,4 5-436,4 7 1,-5 7 0,7 8 984,1 7 0,2 5 0,9 2 0</inkml:trace>
  <inkml:trace contextRef="#ctx0" brushRef="#br0" timeOffset="699">1916 1090 8118,'0'21'-241,"0"-6"1,0-1 2478,0 3-1113,0-7 1,-2-3-747,-5-14 1,4-12 0,-4-13 0,5-2-95,2-4 1,0-3 0,0-3 0,2-2-134,5-5 0,-2 5 0,7-7 0,0 2-509,1 0 0,-1 8 1,5 9-1,-3 2-997,3 6 1,2 11 0,3 8 470,0 5 1,0 11-1,-3 6 883,-4 4 0,4 13 0,-7 2 0</inkml:trace>
  <inkml:trace contextRef="#ctx0" brushRef="#br0" timeOffset="700">2200 894 8078,'0'34'0,"0"-5"111,0-5 0,0-2 0,2-1 1,3 1 255,2 0 1,3-3-1,-3-2-55,8-2 0,-3-10 1,2 2-1,1-7-168,-3-7 0,7-6 1,-4-8-1,4-4-227,3-4 1,0 3 0,-1-8 0,1 0-54,0 0 1,-8 5-1,1-5 1,-1 3 71,-1 4 1,-4 3-1,-9 2 1,-2 0 122,-5 1 0,-6 6 0,-8 3 0,-1 2 420,0 6 0,-9 11 0,-3 7 0,-3 8-183,1 7 0,10 3 1,-3 6-1,4-1-202,4 1 0,8 3 0,6 1 0,5-4-250,2-1 1,5-11 0,9 3 0,15-5-664,10-2 1,4-10 0,3-4 0,5-8 192,7-8 1,12-4-1,3-12 1,-5-5 380,-8-7 0,3 2 0,-7-2 0,0-1 286,-6 3 1,-11-4 0,-7 9 0,-6 2 209,-7 3 0,-11 2 0,-3 3 0,-10 2 587,-10 2 0,-7 10 1,-4-2-1,-6 5 237,-2 2 1,1 7 0,-4 3 0,6 2-330,-1 5 1,8 2 0,-5 3 0,5 0-419,2-1 1,8 8 0,2 3 0,2-1-468,5 1 0,3 4 0,4-5 0,5 1-428,8-1 1,11 6 0,8-8-1,5-5-800,7-7 1,10-7 0,-1-10-1,3-3-286,3-4 1,7-15 1652,-10-14 0,-5-5 0,0-3 0</inkml:trace>
  <inkml:trace contextRef="#ctx0" brushRef="#br0" timeOffset="1021">3419 1 8044,'-12'22'365,"5"-1"1,-3 11 0,3 4 0,2 8-8,3 6 0,2 9 0,0 13 0,0 6-551,0-1 0,0 5 1,0-9-1,0-3-560,0-2 1,2-15 0,3-9 752,2-13 0,10-16 0,-5-6 0</inkml:trace>
  <inkml:trace contextRef="#ctx0" brushRef="#br0" timeOffset="1022">2940 545 11274,'22'0'0,"0"0"409,-1 0 1,18 0 0,7 0-1,7-2-807,8-5 0,2 2 1,4-7 397,6 2 0,-5-7 0,7 5 0</inkml:trace>
  <inkml:trace contextRef="#ctx0" brushRef="#br0" timeOffset="1023">3811 240 8003,'0'25'0,"0"1"-18,0 3 0,-7 10 0,0-3 0,2 5 673,2 3 0,3-1 0,3 3 0,4 3-326,7 2 0,-1 7 0,1-5 0,3 0-620,2 0 1,-4-2 0,-3-10-1,0-4-599,0-8 890,-7-15 0,14 6 0,-7-8 0</inkml:trace>
  <inkml:trace contextRef="#ctx0" brushRef="#br0" timeOffset="2022">4159 632 8003,'0'-14'29,"0"-1"0,0 1 637,0-8 0,0 7-425,0 1-421,0 9-873,0-5-195,0 10 99,0 0 1104,10 0 179,-7 0 0,9 0 855,-5 0 735,-5 0-397,8 0-277,-10 0-740,0 0-462,0 10 0,10 0 0,2 7-147,0-3 0,7-9 1,-4 5 199,4-1 1,-4-6 0,-1 4 0,3-4 5,2-3 0,-4 0 0,-1 0 0,1-3-17,-3-4 1,7 2 0,-6-9 220,-1-3 0,5 4 1,-10-1 1573,-2-3-1108,-3 7 0,-2 13 0,-2 16-263,-6 8 0,6 14 1,-5 0-1,4 10-131,3 4 1,0 6-1,0 9 1,0 5-37,0 3 1,0 1 0,0 9-1,0-4-153,0-4 1,-2 2-1,-8-9 1,-12-3-6,-11-2 1,-9-13-1,-1-6 1,-1-10-147,1-10 0,-1-15 0,1-7 1,2-7-183,4-7 0,6-12 1,11-13-1,4-4 243,1-10 0,10 3 0,-2-8 0,7 5 85,7 2 0,5 8 1,12 0-1,3-1 427,2 3 0,10 1 0,0 6 1,6-2-78,6 2 1,10 10 0,-3 3 0,7-1-670,8 3 1,-3 0 0,7 7 0,-2-2 329,-4 2 0,-13-7 0,-5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5:29.871"/>
    </inkml:context>
    <inkml:brush xml:id="br0">
      <inkml:brushProperty name="width" value="0.08571" units="cm"/>
      <inkml:brushProperty name="height" value="0.08571" units="cm"/>
      <inkml:brushProperty name="color" value="#66CC00"/>
    </inkml:brush>
  </inkml:definitions>
  <inkml:trace contextRef="#ctx0" brushRef="#br0">66 293 8006,'-22'0'382,"10"3"0,2 6 1,3 13 138,0 12 1,-1 10-1,8 6 1,3 9-34,4 3 1,-2 13-1,9 5 1,3 5-503,3 2 1,-6 0 0,1 3 0,-1-1-721,-2-2 1,5 3 0,-7-20 0,2-9-7,5-15 0,-5-15 0,3-17 1,2-6 739,2-6 0,-7-21 0,17-5 0,-5-20 0</inkml:trace>
  <inkml:trace contextRef="#ctx0" brushRef="#br0" timeOffset="497">349 1317 8006,'22'-44'-13,"-3"1"1,-2-1 0,-5 1 167,-2-1 0,4 1 0,-7-1 0,-2 0 384,-2 1 0,-3 9 0,0 5-108,0 5 0,-10 12 0,-5 4 0,-4 11-49,-3 11 1,-7 3-1,-2 20 1,-3 4-193,-5 7 1,8-9 0,2 4-1,5-1-372,2-1 1,2 2 0,6-2 0,7-4-220,4-8 0,3-5 0,3-5-61,4-4 1,7-6 0,13-11 0,4-5 318,3-8 1,0-4-1,3-3 1,-6 3 719,0 4 1,-6-2-1,4 8 1,-5-1 164,-2 0 1,-1 3 0,1 7-480,0 0 1,0 7 0,-3 3-1243,-4 2 0,2-5 1,-8 5 978,3-2 0,3 7 0,7-5 0</inkml:trace>
  <inkml:trace contextRef="#ctx0" brushRef="#br0" timeOffset="887">806 315 8006,'-19'3'623,"4"4"0,6 7-256,-1 6 1,7 4 0,-4 5-1,5 7-152,2 5 0,0 10 0,2 2 0,3 3-189,2 5 1,8-6-1,-8 3 1,-2 0-31,-3-2 0,-2 2 1,0-12-1,0-7-771,0-5 631,0-5 0,0-20 1,0-9 285,0-12 1,3-7-1,4 0 268,7 4 0,6-2 0,2 10 5,-1 2 0,1 3 0,2 2 0,3 2 117,2 5 0,0 5 1,-7 10-1,0-3-302,-1-4 1,-1 4 0,-6-4-1,-4 2-202,0-3 0,-10 6 0,-3-6-187,-16 6 1,-5-8 0,-10-5 0,0-5-379,0-2 1,0 8 0,-5-1-1,3-2-486,-3-3 1,8-2 0,0-2 208,-1-6 0,8 6 1,-3-8 134,10 1 0,10 6 792,14-4 1,8 5-1,11 2 1,6 0 24,2 0 1,-5 2 0,7 3-1,3 4 313,2 4 1,-2-9-1,-1 6 1,6-3-94,2 1 0,-5-4 0,10-8 0,-3-9-153,3-6 1,-7 2 0,2-14 0,-8-1-263,1-4 1,-8-5 0,-4 0-1,-8 2-37,-4 3 1,-10-1 0,2-4 0,-7 3-145,-7 1 0,-5 3 1,-10-2-1,0 7 73,0 5 0,1 2 0,-1 3 1,0 4 510,0 8 1,0 5 0,3 6 0,2 8 133,3 10 1,2 15 0,-5-1 0,5 5 31,2 3 0,3 2 1,7 2-1,0 3-125,0-3 0,2-2 0,5-2 0,8-3-662,4-5 0,5-4 1,3-13-1,4-2-961,3-3 0,-5-9 0,5-2 0,-2-13 1236,-6-12 0,8-14 0,0 2 0</inkml:trace>
  <inkml:trace contextRef="#ctx0" brushRef="#br0" timeOffset="1299">1721 206 7864,'0'-22'564,"0"13"106,0 9 1,0 12 0,0 15 0,0 6-195,0 9 1,0-1 0,0 14 0,0 3-73,0 5 1,0-2 0,2 11 0,3-1-367,2 1 1,0 6-1,-4 6 1,2-6-719,2-13 0,0-5 0,-7-14 0,0-7-3093,0-5 3773,0-15 0,0-19 0,0-12 0</inkml:trace>
  <inkml:trace contextRef="#ctx0" brushRef="#br0" timeOffset="2080">1851 576 8006,'0'-14'-436,"0"-1"1218,0-2-326,0 8 1,8 2-1,-1 16 1,-2 11-177,-3 6 0,-2 13 0,0-3 1,3 5 110,4 3 1,-2-1 0,7 1 0,0 2 74,0 5 1,2-3 0,11 8 0,1-5-234,3-10 1,3 0 0,-3-12 0,7-5-115,5-7 0,0-7 1,-2-10-1,-5-5-366,-3-10 1,6-2 0,-8-19-1,-5-3-141,-7-2 0,0 5 0,-8 0 0,1-3 39,0-2 0,-3-3 0,-7 3 0,0 5 388,0 7 0,-10 5 0,-4 4 0,-5 6 347,-3 7 1,-7 4 0,-3 6-1,1 4 626,-1 7 0,-4 13 0,7 4 0,2 3-632,3 5 1,2 2-1,3 0 1,5-2-664,6-3 0,6-7 1,4 5-1,6-2-395,6-6 0,15-4 0,7-7 0,8-8-301,7-5 0,4-4 0,11-5 0,1-10 281,6-10 0,-8 0 0,3-9 0,-7-3 482,-1-2 0,-9 0 0,-8 5 1,-11 4 749,-8 1 1,-12 7 0,-7-3 542,-10 10 1,-9 7 0,-13 10 0,-4 0-108,-3 0 0,5 0 1,-5 0-1,2 3-210,6 4 0,-6 8 1,3 11-1,5 6-556,7 2 0,-2-5 1,7 7-1,0 0-244,4-2 0,6 7 1,2-7-1,5 0-129,9-5 1,3-5-1,22-4 1,5-6-296,4-7 1,5-9 0,-4-10 0,1-12-60,-1-8 1,-3-11 0,-5-11 0,-2-1-313,-3-6 1,-17-2 0,3 0 0,-5 3 198,-5 2 0,-2-3 1,-10-9-1,-3-5 211,-4-2 1,2-1 0,-12-2 0,-5 8 189,-4 4 0,4 15 1,8 12 519,-3 17 0,7 24 1,0 24-1,3 19 473,0 20 1,-1 5-1,8 14 1,0 5-76,0 5 1,4-40 0,2 0 0,1-2 0,1 0 0,1-1 0,1 1-84,12 44 0,0-7 1,2-5-1,2-4-1527,3-3 1,0-15 0,-7-16 926,0-13 0,0-6 0,0-4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5:29.008"/>
    </inkml:context>
    <inkml:brush xml:id="br0">
      <inkml:brushProperty name="width" value="0.08571" units="cm"/>
      <inkml:brushProperty name="height" value="0.08571" units="cm"/>
      <inkml:brushProperty name="color" value="#66CC00"/>
    </inkml:brush>
  </inkml:definitions>
  <inkml:trace contextRef="#ctx0" brushRef="#br0">66 370 8102,'0'15'403,"0"-1"1,0 6 192,0 6 1,0 1-1,0 9 1,0 0-36,0-2 1,3 7-1,1-4 1,6 1-748,2-1 1,-7 1-1,5-9 1,-3-2-2654,0-3 2839,10-2 0,-5 0 0,10 0 0</inkml:trace>
  <inkml:trace contextRef="#ctx0" brushRef="#br0" timeOffset="288">88 22 8102,'-15'-3'-190,"1"-1"154,-3-4 1,5 1-134,-3 7 1,10 2-1,-2 6 1,5 6 168,2 6 0,9 1 0,4 1 0</inkml:trace>
  <inkml:trace contextRef="#ctx0" brushRef="#br0" timeOffset="482">589 109 9106,'12'-22'800,"-5"0"1,-7 10 0,-7 5-322,-8 5 0,-4 2 0,-5 2 0,-3 5 48,-2 8 0,0 14 0,7 7 0,3 5-400,4 3 0,-2 7 1,10-1-1,2 1-167,3 2 0,12-7 0,4 5 0,6-7 14,1-8 1,8 3-1,0-10 1,-2-3-21,-3-1 1,-4-11 41,-6 1 1,-7-3 0,-16 2 0,-11-4-282,-6 0 0,-13-8 0,3 5 0,-3-4-652,3-3 1,4 0 0,10 0-1,3-3-2041,5-4 2978,4-5 0,0 0 0,-2 2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5:28.390"/>
    </inkml:context>
    <inkml:brush xml:id="br0">
      <inkml:brushProperty name="width" value="0.08571" units="cm"/>
      <inkml:brushProperty name="height" value="0.08571" units="cm"/>
      <inkml:brushProperty name="color" value="#66CC00"/>
    </inkml:brush>
  </inkml:definitions>
  <inkml:trace contextRef="#ctx0" brushRef="#br0">472 654 8678,'0'-22'0,"-2"2"2807,-6 6-2125,6-5 0,-8 19 0,10 0 0,0 14 264,0 13 0,0-1 0,0 11 0,0 4-91,0 7 0,0-2 0,0 7 0,0-2-684,0 0 0,8 7 1,-1-7-1,-2-5-1067,-3-8 1,-2 1-1,2-7-1043,6 2 1,-6-15 618,5 3 1,-4-17 0,-3-5 1319,0-13 0,-10-16 0,-2-5 0</inkml:trace>
  <inkml:trace contextRef="#ctx0" brushRef="#br0" timeOffset="257">145 523 9005,'-19'-22'829,"5"0"0,4 8 0,12-1-274,6-2 0,4 0 0,12 0 1,5 3-274,7-3 1,8 0-1,4 0 1,5 3-454,3-3 1,-5 7 0,4 3 0,-1 4-779,-6 3 0,-4 0 1,-8 0-1,-7 3-342,-5 4 1,-5 5 1290,-4 10 0,-15 9 0,-12 3 0</inkml:trace>
  <inkml:trace contextRef="#ctx0" brushRef="#br0" timeOffset="258">80 1133 8088,'-22'14'231,"1"1"1,6-8-1,3 7 543,2 3 1,13-5-1,11 1 1,6-1-158,1 0 1,11-7 0,6 2 0,8-5-467,5-2 1,10 0 0,-6 0 0,3 0-571,1 0 1,-9-2 0,6-3 418,-3-2 0,8-20 0,-6 3 0</inkml:trace>
  <inkml:trace contextRef="#ctx0" brushRef="#br0" timeOffset="259">973 1111 8559,'0'-24'0,"0"-3"313,0-2 0,10-2 0,4 1 0,5-6-95,3-5 0,0-5 1,2-2-1,3-6 166,2-1 1,7-3 0,-7-5 0,-5 2-218,-7 3 0,-7 17 1,-10 0-1,0 7-284,0 8 1,-10 11 0,-4 8-1,-8 4-67,-7 3 1,5 12 0,-8 10-1,3 14 237,0 13 1,7-1-1,8 13 1,-3 7 142,-2 9 0,7 8 0,2 2 0,3 2-93,-1 6 0,1 4 0,7-45 1,3 1-1,-1-1 0,3 1-236,1 0 1,2-2 0,5-3 0,3-3 0,18 38 0,3-17 167,-1-15 0,0-19 0,5-15 0,-2-16 181,-3-16 0,-9-16 1,2-7-1,-7-7 65,-8-8 0,-4 5 1,-10-5-1,-3 5-349,-4 2 0,-15 8 0,-14 5 0,-7 4-524,-8 8 1,2 4 0,-6 1-1,1 6 218,6 6 0,2 2 1,3 2-1,1 6-281,6 6 1,7 6 654,15 1 0,-6 11 0,8 2 0</inkml:trace>
  <inkml:trace contextRef="#ctx0" brushRef="#br0" timeOffset="260">2301 762 7995,'-43'10'265,"-1"5"0,1 4 232,-1 3 0,3 9 1,2 5-1,5 6 94,3 1 0,2 1 0,9-1 1,6-2-461,7-4 0,4-6 0,6-11 1,4-4-478,7-1 0,13-10 0,5 0 1,-1-10 6,0-10 1,8-4 0,-5-5-1,2-3 47,1-2 0,-11-7 0,3 4 1,-5-2 174,-2-4 0,0 6 0,-3 3 0,-2 5 700,-2 2 0,-8 1 0,5-1 302,-2 0 1,-3 12 0,-7 10-519,0 12 1,-2 15 0,-3 4 0,-2 3-288,2 5 1,2 0-1,6-1 1,4-4-661,8-2 1,-1-3 0,5-10 0,6-2 579,-1-2 0,10-1 0,0 8 0</inkml:trace>
  <inkml:trace contextRef="#ctx0" brushRef="#br0" timeOffset="261">3673 806 7983,'0'36'110,"0"1"0,0 1 342,0 3 0,10 5 0,2 3 1,2 4-37,1 3 1,-1-3-1,6 10 1,-3 7-427,-3 5 1,-6-2-1,4 6 1,-3 4-1135,-4 1 1144,-2 3 0,-3-9 0,0-3 0</inkml:trace>
  <inkml:trace contextRef="#ctx0" brushRef="#br0" timeOffset="262">3455 632 8218,'10'-20'0,"5"3"323,4 3 1,5 9 0,5-2 0,7 4 278,6 3 1,8 0 0,1 3 0,0 2-338,2 2 1,-7 10-1,3-3 1,-11 6-162,-9 2 0,-7 7 0,-7 2 1,-8 3-267,-5 5 1,-4-6-1,-8 1 1,-12 0-414,-11 0 0,-11 2 0,-4 6 1,-6-4-702,-1-1 1,6-11 1275,-1 3 0,4-5 0,2-2 0</inkml:trace>
  <inkml:trace contextRef="#ctx0" brushRef="#br0" timeOffset="263">4043 828 7983,'12'22'0,"-4"-1"0,-6 1 374,-2 0 1,-7 7 0,0 2 0,2 1 51,2-1 0,3-2 0,3-7 0,2 0-69,2 0 0,10-3 0,-3-5 0,6-6 32,1-6 1,1-4-1,0-8 1,0-9-208,0-8 0,-8-12 1,-2 3-1,-2-5-235,-5-3 1,-5 8 0,-5 2-1,-5 3-441,-2 4 0,-2 1 0,-8 1 0,2 1-1116,6 5 1,-5 4 1609,4 1 0,-4-6 0,-3 8 0</inkml:trace>
  <inkml:trace contextRef="#ctx0" brushRef="#br0" timeOffset="264">4392 697 7983,'0'-14'1055,"0"-1"0,0 13-472,0 2 1,0 9 0,0 16 0,2 1-186,5 3 1,-2 10-1,7-5 1,0 2-795,1 0 1,-6-7-1,5 5 1,0-2-1124,0-6 1519,-7-1 0,14-4 0,-7 1 0</inkml:trace>
  <inkml:trace contextRef="#ctx0" brushRef="#br0" timeOffset="265">4457 327 7573,'-12'0'215,"5"10"-337,14 4 1,3-2 0,7 3 0,-3 2-31,3 2 1,-5 3 0,3 2-1,2 3 171,2 2 0,-4 7 1,-3-5-1,0 3 81,0 5 1,-5-5 0,5 2 0,-2 0-17,-5-2 0,-3 7 0,-2-7 0,0 0 79,0-5 0,0 3 0,0-3 1,-2-3 314,-6-1 1,4-6-1,-11-5 202,-2-6 1,7-8 0,3-8-397,5-6 1,2-8-1,0-5 1,2-4-71,5-3 0,6 0 1,8-2-1,1 7-19,0 5 1,7 2-1,2 3 1,1 4-147,-1 8 0,8 4 0,-5 3 1,2 3-648,0 4 0,-2 5 0,5 12 1,-5 3-1111,-3 2 1708,-2 0 0,-7 3 0,0 1 0</inkml:trace>
  <inkml:trace contextRef="#ctx0" brushRef="#br0" timeOffset="266">5263 0 8588,'0'17'1036,"0"3"1,0 9-492,0 9 0,7 3 0,3 20 0,2 4-172,5 5 0,-5 13 0,2-3 1,1 4-506,-3 3 1,5 5 0,-10-2 0,-2-10-1964,-3-10 0,-2-12 2095,0-22 0,0-24 0,0-14 0</inkml:trace>
  <inkml:trace contextRef="#ctx0" brushRef="#br0" timeOffset="267">5045 588 7983,'10'-12'967,"-5"0"0,9 7 0,5-2-532,8 2 1,7 0-1,10 0 1,1-4-278,6-3 1,5 4-1,9-6 1,1-1-1793,-1 3 1634,-9-7 0,6 7 0,-6-10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6:51.602"/>
    </inkml:context>
    <inkml:brush xml:id="br0">
      <inkml:brushProperty name="width" value="0.06" units="cm"/>
      <inkml:brushProperty name="height" value="0.06" units="cm"/>
      <inkml:brushProperty name="color" value="#E71224"/>
    </inkml:brush>
  </inkml:definitions>
  <inkml:trace contextRef="#ctx0" brushRef="#br0">468 61 8065,'-21'-9'110,"8"7"1,-1-7-1,-2 2 200,-2 0 0,-2 1 0,-2 6 0,-6 0 45,-5 0 0,1 2 0,-2 5 0,0 6 18,3 5 0,-1 9 1,7 3-1,-2 1-51,3 5 1,3 3 0,8 1 0,6 1-263,5-1 1,2-6 0,2-2 0,7-3-225,11-4 0,10-12 1,10-6-1,1-5-156,-1-2 0,1-2 1,0-5-1,-1-8-165,1-10 1,-7 2-1,-3-6 1,1 2-1468,-1 0 1952,-6 0 0,4-3 0,-8-1 0</inkml:trace>
  <inkml:trace contextRef="#ctx0" brushRef="#br0" timeOffset="131">711 325 8086,'-11'0'-148,"2"0"0,9 0 1,0 0-1</inkml:trace>
  <inkml:trace contextRef="#ctx0" brushRef="#br0" timeOffset="516">914 102 9559,'-9'-12'1437,"7"6"-1157,-5 12 1,5 6 0,2 8 0,2 0-106,5 1 0,-3-1 0,7 0 0,1 1-260,-1-1 0,0 0 0,5-2 0,-2-2-162,1-3 0,3-8 0,3 2 0,-1-5 33,0-2 1,1-2 0,-1-5 0,-2-7 2,-5-4 1,5-2 0,-4 0-1,4 0 53,2-1 1,-6 1 0,-3-3 94,-2-4 0,5 5 1093,-8-5-270,1 13 0,-7 14 0,0 14-251,0 4 1,0 2-1,0 0 1,0 1-418,0-1 1,9 0 0,5-2-958,4-4 1,2-5-1,0-9 1,1 0 864,-1 0 0,9-9 0,3-2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5:50.492"/>
    </inkml:context>
    <inkml:brush xml:id="br0">
      <inkml:brushProperty name="width" value="0.08571" units="cm"/>
      <inkml:brushProperty name="height" value="0.08571" units="cm"/>
      <inkml:brushProperty name="color" value="#66CC00"/>
    </inkml:brush>
  </inkml:definitions>
  <inkml:trace contextRef="#ctx0" brushRef="#br0">284 1 8068,'0'21'1149,"-3"1"1,-2 2-696,-2 5 1,-3 5-1,3 10 1,-7 2-162,-6 5 1,-2-5 0,-2 4 0,-2-4-518,-3-2 1,0-10 0,7-5 223,0-5 0,0-12 0,1-2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5:53.703"/>
    </inkml:context>
    <inkml:brush xml:id="br0">
      <inkml:brushProperty name="width" value="0.08571" units="cm"/>
      <inkml:brushProperty name="height" value="0.08571" units="cm"/>
      <inkml:brushProperty name="color" value="#66CC00"/>
    </inkml:brush>
  </inkml:definitions>
  <inkml:trace contextRef="#ctx0" brushRef="#br0">1 0 12103,'2'22'0,"5"0"470,8 0 1,4 7 0,6 2 0,1 1-436,3-1 1,3 5 0,-3-7 0,5-2-743,-1-3 1,6-9 0,-10-3-1,-2-2-310,-3-6 0,-2-1 1,0-6 1016,-1-4 0,1-15 0,0-12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5:55.359"/>
    </inkml:context>
    <inkml:brush xml:id="br0">
      <inkml:brushProperty name="width" value="0.08571" units="cm"/>
      <inkml:brushProperty name="height" value="0.08571" units="cm"/>
      <inkml:brushProperty name="color" value="#66CC00"/>
    </inkml:brush>
  </inkml:definitions>
  <inkml:trace contextRef="#ctx0" brushRef="#br0">66 523 7993,'-8'22'417,"-1"2"1,-1 2 195,0 3 0,1 17 0,4 0 0,-2 5-148,2 2 1,2 10 0,3 0 0,0 7-252,0 1 0,0-1 0,0 0 0,0 0-479,0-7 1,0 2 0,0-9 0,0-3-1128,0-9 1,0-18-1016,0-11 2407,0-10 0,0 4 0,0-9 0</inkml:trace>
  <inkml:trace contextRef="#ctx0" brushRef="#br0" timeOffset="1">305 937 7993,'0'14'734,"0"1"0,0 2 159,0 2 0,0 5 1,0 3-1,0 2-901,0-3 0,10 1 1,4 0-1,6-1-434,2-6 1,7-6 0,2-9 0,1 2 441,-1-2 0,8-12 0,-5-5 0</inkml:trace>
  <inkml:trace contextRef="#ctx0" brushRef="#br0" timeOffset="2">479 741 7993,'-33'-13'21,"1"-3"-21,10 8 0,1 1 0,-1 7 0</inkml:trace>
  <inkml:trace contextRef="#ctx0" brushRef="#br0" timeOffset="3">1372 131 8151,'-34'0'0,"3"2"322,0 6 0,6 6 0,-4 15 0,3 7 24,-3 5 1,4 15 0,-4 9 0,8 10 122,6 3 1,-2 14-1,10-5 1,2 5-128,3 5 0,19-17 0,7-1 0,7-11-293,8-10 1,2-12-1,3-12 1,-1-3-381,1-4 0,-3-12 0,-2-8 1,-6-5-698,-1-2 1028,7 0 0,-15 0 0,7 0 0</inkml:trace>
  <inkml:trace contextRef="#ctx0" brushRef="#br0" timeOffset="4">2047 523 8141,'0'-22'961,"0"10"1,-9 29 0,-6 19-677,-4 8 1,4 2-1,1-3 1,-3 1-461,-2-1 0,-1 1 1,3-1-1,5 1-1115,2 0 0,3-11 1290,7-4 0,-9-4 0,-4-4 0</inkml:trace>
  <inkml:trace contextRef="#ctx0" brushRef="#br0" timeOffset="5">1612 588 8058,'0'-22'191,"0"1"1,0-1 384,0 0 1,0 12-173,0 10 0,2 10 0,6 12 0,4 2-69,0 5 1,7 2 0,-7 8-1,3-3-57,-1 3 0,1-5 0,7 0 1,-3 0-295,-5 0 1,6-5-1,-6 5 1,3-3-115,-2-4 0,2-10 0,-8-5 0,3-3-107,5-4 1,-5-5-1,1-7 1,-1-8 120,0-4 1,-5-5 0,5-3 0,-2-4 122,-5-3 0,-1 0 0,1-5 0,3 3 126,-4-3 0,-1-2 0,-3-2 0,0 2-27,0 4 1,0-1 0,0 9-9,0 2 1,2 12 68,6 8 1,-6 17 0,5 12-1,-2 11 53,2 9 1,-4 4 0,6 2 0,-1 3-94,-1-3 1,3 1-1,-6-1 1,6 3-64,2-3 0,-5-12 1,8-7 145,2-4 1,2-13 0,3-7-50,0-10 1,-8-10 0,-2-11 0,1-6-29,-1-2 1,0-2 0,2-8 0,-4 1-175,0-1 1,-8 1 0,5-1 0,-4 1-385,-3-1 1,0 3-1,0 2 1,0 5-1008,0 3 0,0 2-313,0 7 1745,0 10 0,0 12 0,0 12 0</inkml:trace>
  <inkml:trace contextRef="#ctx0" brushRef="#br0" timeOffset="6">2657 109 8054,'22'0'648,"-10"2"-227,-5 6 1,3 4 0,-3 12 0,-2 3-93,-3 2 1,-2 9-1,0-1 1,3 4-382,4 2 1,-4 1 0,4-1 0,-5-1-1297,-2-6 1,0 3 1347,0-10 0,0 0 0,0-8 0</inkml:trace>
  <inkml:trace contextRef="#ctx0" brushRef="#br0" timeOffset="7">2548 153 7478,'0'-22'-297,"-7"7"1,0 1-1,2-3 1208,2-3 0,11 6 1,1 2-1,6 2-423,9 5 0,0-4 0,13 1 1,1 4-636,3 1 1,-4 3 0,-1 0 0,3 0 146,2 0 0,-7 10 0,-3 2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5:55.755"/>
    </inkml:context>
    <inkml:brush xml:id="br0">
      <inkml:brushProperty name="width" value="0.08571" units="cm"/>
      <inkml:brushProperty name="height" value="0.08571" units="cm"/>
      <inkml:brushProperty name="color" value="#66CC00"/>
    </inkml:brush>
  </inkml:definitions>
  <inkml:trace contextRef="#ctx0" brushRef="#br0">262 262 8047,'0'-12'1705,"0"7"1,-3 17-1325,-4 10 1,5 14 0,-8-2 0,3 5-336,-1 4 1,-6-4 0,4 12 0,-2-5-541,-5-3 1,5 1 0,-2-1 0,-3 1-1047,-3-1 0,6-11 1540,-1-10 0,1-1 0,-8-8 0</inkml:trace>
  <inkml:trace contextRef="#ctx0" brushRef="#br0" timeOffset="1">0 414 7997,'0'-22'639,"0"1"1,0 11-1,0 10-49,0 12 1,0 10 0,3 5 0,4 4-205,8 3 1,4 0 0,3 4-1,0-1-407,-1 1 0,8-4 0,3 0 1,2-2-827,4-6 1,1-2-1,0-4 1,-5-6-1859,-3-6 2705,8-6 0,-5-2 0,9 0 0</inkml:trace>
  <inkml:trace contextRef="#ctx0" brushRef="#br0" timeOffset="2">588 610 8621,'-12'-9'2484,"3"9"-2004,9 0 1,0 9 0,0 13 0,0 0-264,0 0 1,9-1 0,6 1-1,4 0-580,3 0 1,0-1 0,0 1 0,2-2-591,5-6 0,-12 3 0,4-10 0,-1-2 953,-1-2 0,3-3 0,0 0 0</inkml:trace>
  <inkml:trace contextRef="#ctx0" brushRef="#br0" timeOffset="3">676 480 7997,'-10'-20'-142,"-5"6"1,-4-3 20,-3 10 121,0-1 0,10 8 0,3 0 0</inkml:trace>
  <inkml:trace contextRef="#ctx0" brushRef="#br0" timeOffset="4">1155 567 8023,'-13'0'2440,"21"0"-2763,14 0 0,11 2 0,-4 3-649,-2 2 1,-3 0 0,-2-7 971,0 0 0,0-9 0,-1-3 0</inkml:trace>
  <inkml:trace contextRef="#ctx0" brushRef="#br0" timeOffset="5">1329 240 8023,'-7'15'135,"-1"-1"0,1 1 0,7 6 0,-2 1 239,-6 0 1,6 9 0,-5 6 0,4 4-33,3 2 0,8 1 0,1 2 1,3 2-471,5 3 1,-5 0 0,3-8 0,2-1-1144,2-6 1271,-7-5 0,8-19 0,-8-2 0</inkml:trace>
  <inkml:trace contextRef="#ctx0" brushRef="#br0" timeOffset="6">1612 0 8336,'12'3'2350,"-2"2"-2139,-1 2 1,-6 17 0,4 0 0,-5 5 31,-2 3 1,0 7 0,0-1-1,-2 8-84,-5 5 0,4 0 1,-4-8-1,5-1-216,2-6 0,-8 3 0,1-10 0,2-3-187,3-2 1,-1-11 74,-4-6 0,5-7 0,-5-7 0,4-8 9,3-4 1,10-1 0,7 3 0,7 5 256,5 3 1,2 1 0,-2 8 0,8 3 84,4 4 0,2 5 0,1 10 0,-3 2 7,-5 5 0,1-2 1,-13 9-1,-7 0 64,-5-2 1,-10 5 0,-14-10 0,-12-2 2,-7-3 1,-15-5 0,-10-2 0,-2-5-463,0-2 1,2-3 0,-4-7-1,4 0-665,3 0 1,4 0 0,13 0-1,7 0 871,5 0 0,2-10 0,0-2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5:57.117"/>
    </inkml:context>
    <inkml:brush xml:id="br0">
      <inkml:brushProperty name="width" value="0.08571" units="cm"/>
      <inkml:brushProperty name="height" value="0.08571" units="cm"/>
      <inkml:brushProperty name="color" value="#66CC00"/>
    </inkml:brush>
  </inkml:definitions>
  <inkml:trace contextRef="#ctx0" brushRef="#br0">88 0 8200,'22'0'97,"0"0"1,2 0 0,2 2 0,6 8 330,2 12 0,-5 19 0,7 17 0,3 7-178,2 8 0,-5-3 1,-2 12-1,-5 3-26,-9 0 0,-11 7 0,-18-15 0,-13 1-115,-12-6 0,-10 3 0,-4-5 1,-5-7-638,-3-9 1,5-11-1,-4-4 528,1-3 0,4-9 0,6 4 0</inkml:trace>
  <inkml:trace contextRef="#ctx0" brushRef="#br0" timeOffset="1">1286 392 8037,'-10'-22'209,"-2"10"1,-10 5 189,0 4 1,-2 3 0,-2 3-1,-3 4-127,2 8 0,-4-3 0,-1 2 0,1 3-96,-1 3 1,3 1 0,10 4 0,2 1-144,2 3 0,3 0 0,-2-7 0,6 0-212,6 0 0,2-8 1,0 1-1,2-1 278,6-2 0,4-2 1,12-10-1,5 2 245,7 6 0,-2-4 1,0 9-1,0-1-11,0 0 0,-5 2 0,5 8 0,-3-3-546,-4-4 0,-3 4 0,-5-4 1,-2 4-271,-2 3 1,-3-8 482,2 1 0,6-1 0,-8 8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00.375"/>
    </inkml:context>
    <inkml:brush xml:id="br0">
      <inkml:brushProperty name="width" value="0.08571" units="cm"/>
      <inkml:brushProperty name="height" value="0.08571" units="cm"/>
      <inkml:brushProperty name="color" value="#66CC00"/>
    </inkml:brush>
  </inkml:definitions>
  <inkml:trace contextRef="#ctx0" brushRef="#br0">131 88 8415,'-12'-10'533,"-7"10"0,4 0-267,-4 12 1,4 15 0,3 7 0,0 5 31,0 7 0,7 4 0,-2-1 0,4 2-70,3-3 0,3-2 0,4-3 0,10-1 136,10-6 1,-1 0-1,10-14 0,3-10 75,2-7 1,5-17-1,3-10 1,1-12-230,-1-7 1,-13-10 0,-7-2 0,-5-3-254,-2-4 0,-10 4 0,-4 1 0,-8 1-354,-8 6 0,-11 12 0,-13 4 0,-1 6-712,-6 4 1,-2 5 1108,-3 17 0,-9 0 0,-3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01.414"/>
    </inkml:context>
    <inkml:brush xml:id="br0">
      <inkml:brushProperty name="width" value="0.08571" units="cm"/>
      <inkml:brushProperty name="height" value="0.08571" units="cm"/>
      <inkml:brushProperty name="color" value="#66CC00"/>
    </inkml:brush>
  </inkml:definitions>
  <inkml:trace contextRef="#ctx0" brushRef="#br0">261 391 8733,'-9'-13'-402,"6"6"1092,-4 14 0,5 13 0,2 11 0,0 6-35,0 8 0,2 1 0,5 13 0,5 1-648,0 3 1,8 10-1,-8 2 1,2 0-1186,1 0 0,-8-15 0,5-16-1652,-2-13 2830,7-16 0,-24-15 0,4-13 0</inkml:trace>
  <inkml:trace contextRef="#ctx0" brushRef="#br0" timeOffset="1">0 456 12254,'2'22'0,"6"-3"228,6-5 1,8 6-1,7-6 1,7 6-422,5 1 1,3-6 0,2-3-1,2-2-70,3-5 0,0-3 1,-7-2-1,-3-2-234,-5-6 1,3 6 0,-10-5 5,-3 4 1,-11 6 753,-8 4 1,-4-2 0,-3 9 0,0 3 416,0 3 1,0 1-1,0 4 1,0 1-265,0 3 1,-8 3 0,1-6-1,2 3-154,3-2 0,2-3 0,-3-2-46,-4 0 1,5-13-134,-6-9 1,6-9 0,2-13 0,0 0-119,0 0 0,2-7 0,3 0 1,5 3-280,2 1 1,-5 11 0,8 2 11,2 2 1,2 3-1,3 7 1,0 0 173,-1 0 1,1 17 0,0 5 0,0 4-113,0 6 0,-1-6 0,1 8 0,0-2-901,0-6 0,-1-2 0,1-2 1141,0 0 0,0 0 0,0 0 0</inkml:trace>
  <inkml:trace contextRef="#ctx0" brushRef="#br0" timeOffset="2">1198 848 8830,'0'12'1186,"2"-2"1,5-10 0,8 0-1364,4 0 0,10-10 0,3-5 1,-1-6-339,1-8 1,-1 4 0,-4-4 0,2 3-240,-3-3 1,-4 12 0,-7-5 49,-8 3 1,-9 9 763,-13 3 0,-2 7 0,-17 7 1,0 7 281,0 6 1,8 2 0,-3-1 0,5 1 272,2 0 1,0 0 0,3 2 0,4 3-427,8 2 0,4 0 1,3-8-1,3-1-531,4-6 1,5 3 0,12-7 0,5 0-172,8-1 1,-3-2 0,2-7 0,0 0 113,-2 0 0,-2 0 0,-11 0 399,1 0 0,0 0 6,0 0 0,-10 3 419,-5 4 0,-5-2 707,-2 9 0,0 1-304,0 7 1,0-8 0,-2-2 134,-5-2-982,4-3 0,-6-16 0,9-6 0,2-7-91,5-7 1,1 3 0,11-11 0,5 1 260,0 2 1,3-4 0,0 9 0,4 2 142,3 3 1,2 12 0,5 4 0,-2 8-357,-3 8 0,-2 13 1,3 16-1,-8 4-576,-5 2 0,-5 1 638,-4-1 0,4 11 0,-7 1 0</inkml:trace>
  <inkml:trace contextRef="#ctx0" brushRef="#br0" timeOffset="3">3419 674 8215,'-22'2'1145,"0"5"1,10-2-338,5 10 1,5-1-1,4 6-569,5-6 1,13 3 0,11-10 0,5-2-604,10-3 0,-2-2 0,7 0 0,-5 0 364,-3 0 0,1-9 0,-1-3 0</inkml:trace>
  <inkml:trace contextRef="#ctx0" brushRef="#br0" timeOffset="4">3876 434 8215,'-14'0'934,"-1"0"1,10 10 0,-2 4-294,5 6 0,4 1 0,5 1-590,8 0 0,7 0 0,4-1 1,6-1-493,2-6 1,-1 3-1,6-9 1,-5-1-117,-3 2 0,6-6 1,-8 4-1,-3-7 36,-1-7 1,-4 2-1,-1-9 1,-6-3 215,-6-3 0,-6 6 1423,-2-1 1,0 13-388,0 2 0,0 12 0,0 17 0,2 7-154,6 5 1,-4 10-1,9 2 1,-1 3-276,0 5 0,-7-1 0,2 1 1,-5-3-125,-2 2 0,-2 3 0,-8 0 1,-9-5-323,-8-7 1,-11-15-1,4-9 1,-3-10-85,1-10 1,2-5-1,-2-7 1,7-9 48,5-15 0,4-10 1,3-4-1,5-1-236,3 1 0,4-3 0,12 0 1,8 0-300,4 5 1,5 2-1,5-2 1,7 4-406,6 8 0,1 12 1119,1 3 0,9-1 0,3-6 0</inkml:trace>
  <inkml:trace contextRef="#ctx0" brushRef="#br0" timeOffset="5">4747 804 8144,'-14'10'573,"-1"4"1,8 6-1,-5 4 458,2 5 0,3-5 0,7 8 0,2-3-927,6 0 1,4 0 0,9-10 0,1-2-1582,0-2 1,7-11 1476,0 4 0,10-16 0,-5-4 0</inkml:trace>
  <inkml:trace contextRef="#ctx0" brushRef="#br0" timeOffset="6">4878 543 8144,'-22'0'0,"0"0"350,1 0 1,-1-7-351,0-1 0,0 11 0,0 9 0</inkml:trace>
  <inkml:trace contextRef="#ctx0" brushRef="#br0" timeOffset="7">5749 20 7876,'-22'-12'-24,"0"5"1,8 7-1,-1 7 1,-2 8 510,-2 4 0,-3 15 1,1 10-1,1 11 111,6 8 1,-6 5 0,8 2 0,0 5 123,5 2 0,4 3 0,3 7 1,5-2-447,10-5 1,2-15 0,17-14 0,-1-7-626,1-8 1,3-14 0,6-15-1,1-7-563,-1-7 0,1-8 912,-1-14 0,1-14 0,0-13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01.887"/>
    </inkml:context>
    <inkml:brush xml:id="br0">
      <inkml:brushProperty name="width" value="0.08571" units="cm"/>
      <inkml:brushProperty name="height" value="0.08571" units="cm"/>
      <inkml:brushProperty name="color" value="#66CC00"/>
    </inkml:brush>
  </inkml:definitions>
  <inkml:trace contextRef="#ctx0" brushRef="#br0">22 698 9455,'-12'9'1002,"2"-2"1,10 13 0,0 4-476,0 0 1,0 3 0,0-1-1,3 6-440,4 2 0,3-5 0,6 5 1,-1-3-364,2-4 0,5-10 1,4-5-1,3-3-437,-2-4 0,-3-2 1,-2-6-1,0-4-166,-1-7 0,-6-6 0,0-2 423,1 1 1,1-1 0,0 2 581,-2 6 0,-8 4 1,5 13 464,-2 4 0,0 3 0,-6 7 0,6-3 271,2 3 0,0-5 0,5 0 1,-2-2 41,2-5 0,-5-3 0,2-2 0,3-2-390,3-6 0,-6-4 0,-2-12 0,-2-2-294,-5-3 1,4-8 0,-1 6 0,-3-1-178,-3 1 1,-4-5 0,-3 7-1,-5 2-1085,-2 3 1,0 9 0,-5 3-5871,2 2 6912,1 3 0,-8 7 0,0 0 0</inkml:trace>
  <inkml:trace contextRef="#ctx0" brushRef="#br0" timeOffset="1">1024 197 8188,'-10'34'124,"8"-3"1,-6-7-1,6 5 590,2 7 0,0-2 1,0 3-1,0-1-452,0-2 0,0 12 0,0-7 0,0-1-789,0 3 1,0-7 0,0 0 526,0-2 0,0-3 0,0-8 0</inkml:trace>
  <inkml:trace contextRef="#ctx0" brushRef="#br0" timeOffset="2">828 153 8939,'14'-10'0,"1"-2"656,2 0 0,2-7 1,5 7-1,5-3-316,8 1 0,-4 6 0,4-4 0,1 3-2544,4 4 2204,1-7 0,1 9 0,-1-6 0</inkml:trace>
  <inkml:trace contextRef="#ctx0" brushRef="#br0" timeOffset="3">1633 480 8698,'0'22'727,"-2"2"1,-3 5-521,-2 7 1,-8-2 0,6 2 0,-1 3-330,0 2 1,-7 3 0,5-3 121,0-5 0,-17 5 0,5-7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02.870"/>
    </inkml:context>
    <inkml:brush xml:id="br0">
      <inkml:brushProperty name="width" value="0.08571" units="cm"/>
      <inkml:brushProperty name="height" value="0.08571" units="cm"/>
      <inkml:brushProperty name="color" value="#66CC00"/>
    </inkml:brush>
  </inkml:definitions>
  <inkml:trace contextRef="#ctx0" brushRef="#br0">1 66 9694,'7'22'704,"0"-1"1,3 1 0,-5 2 0,4 3-393,3 2 0,3 2 0,7-4 1,2 2-491,5-2 0,-3 4 0,8-4 0,-2-5-394,-6-5 0,6-3 0,-3 5 572,-2-4 0,-3-5 0,-2-10 0</inkml:trace>
  <inkml:trace contextRef="#ctx0" brushRef="#br0" timeOffset="1">523 262 10091,'12'10'2281,"-4"4"-1795,-6 5 1,-2-4 0,2-1 0,6 3-649,6 3 0,-2 1 0,3 1 0,4 0-553,8 0 0,-3-8 1,7-2 714,1-2 0,-8-3 0,7-7 0</inkml:trace>
  <inkml:trace contextRef="#ctx0" brushRef="#br0" timeOffset="2">697 44 8004,'-21'-12'0,"6"0"1704,1 5-2044,-1 4 340,3-6 0,2 18 0,10 3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03.566"/>
    </inkml:context>
    <inkml:brush xml:id="br0">
      <inkml:brushProperty name="width" value="0.08571" units="cm"/>
      <inkml:brushProperty name="height" value="0.08571" units="cm"/>
      <inkml:brushProperty name="color" value="#66CC00"/>
    </inkml:brush>
  </inkml:definitions>
  <inkml:trace contextRef="#ctx0" brushRef="#br0">1 959 7951,'14'0'1650,"1"0"0,-8 0 0,8 0-1526,2 0 0,2 0 1,3 0-1,-1 0-1178,1 0 1,0-3 1053,0-4 0,9-5 0,3-10 0</inkml:trace>
  <inkml:trace contextRef="#ctx0" brushRef="#br0" timeOffset="1">110 697 7951,'0'24'37,"0"3"0,0 4 373,0 3 1,0-5-1,0 8 1,0 1-37,0 4 0,2-6 1,3 0-1,5 3-687,2 2 1,-5-5-1,5-2 313,-2-2 0,7-3 0,-5-8 0</inkml:trace>
  <inkml:trace contextRef="#ctx0" brushRef="#br0" timeOffset="2">415 414 9817,'0'22'1138,"0"0"1,0 2-724,0 5 0,0 5 0,0 9 0,2 1-331,5-1 0,-4 1 0,4 0 1,-5-1-322,-2 1 0,0-3 0,0-5 0,0-7-220,0-5 0,0-9 77,0-1 0,0-11 0,0-3 233,0-12 1,0-8-1,3-2 1,4 1 238,8-1 1,4 7-1,5 3 1,3 3 179,2 4 1,7 2 0,-5 3-1,3 0 94,5 0 0,0 0 0,0 3 0,-6 4-53,-1 8 0,-10 4 0,-10 3 0,-3 0-263,-4-1 0,-7 1 1,-10 0-1,-12 0-735,-8-1 0,-4-9 0,-8-2 0,3-3-1123,5 1 1808,-5-1 0,-3-17 0,-12-2 0</inkml:trace>
  <inkml:trace contextRef="#ctx0" brushRef="#br0" timeOffset="3">719 44 7953,'22'-12'0,"7"-5"0,3 10 0,2 2 567,4 2 1,3 6-1,5 6 1,3 13-28,2 12 1,-1 14 0,-6 6 0,0 4-8,-1 10 1,-7 7 0,-4 12 0,-6 2-352,-6 6 0,-18-4 0,-9 9 1,-4-51-1,-5 1-161,-1 0 1,-4-1 0,-5-2 0,-2-2 0,-1 2 0,-2-2 0,-2-3 0,-2-2-426,0-3 1,-2-1-1,-3-2 1,0 0-1,-33 28 1,5-3 403,8-9 0,-3-13 0,7-6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6:48.869"/>
    </inkml:context>
    <inkml:brush xml:id="br0">
      <inkml:brushProperty name="width" value="0.06" units="cm"/>
      <inkml:brushProperty name="height" value="0.06" units="cm"/>
      <inkml:brushProperty name="color" value="#E71224"/>
    </inkml:brush>
  </inkml:definitions>
  <inkml:trace contextRef="#ctx0" brushRef="#br0">336 670 8453,'-20'0'928,"9"2"0,4 7-407,5 11 1,2 10 0,0 10 0,2 3-213,5 5 1,4 3-1,9 10 1,1 2-669,-1 5 1,-2-5 0,-2 3 0,-5-10-1654,-2-9 0,5-13 2012,-8-7 0,1-31 0,-7-10 0</inkml:trace>
  <inkml:trace contextRef="#ctx0" brushRef="#br0" timeOffset="236">316 386 7995,'20'-7'321,"1"0"1,-1-6-1,0 6 1,3 2 288,4 3 0,2 9 1,7 2-1,-2 2-62,2 5 0,2 9 1,1 2-1,-5 0-519,-7 2 0,-7-4 0,-4 9 0,-5 2-418,-2 2 1,-11-4 0,-14 0 0,-9 2-164,-9 2 1,-4-6 0,-3-5 0,-1-4 41,-6-3 1,5-9 0,-4-4-1,2-5-44,-2-2 0,11-2 0,-3-5 554,8-6 0,-5-14 0,4-5 0</inkml:trace>
  <inkml:trace contextRef="#ctx0" brushRef="#br0" timeOffset="1783">52 163 7946,'-20'0'196,"6"0"2167,1 0-1949,8 0 0,12-3 0,16-1 0,6-5-194,7-2 1,9 4 0,5-7 0,2 1-557,4 1 1,3-6 0,2 7-1,-1-2-2498,1-1 2834,0 10 0,-9-14 0,-2 6 0</inkml:trace>
  <inkml:trace contextRef="#ctx0" brushRef="#br0" timeOffset="2133">1107 792 12504,'23'2'549,"2"2"1,4 3-931,3-2 1,2-3-1,6-2 1,1 0-1438,-1 0 1818,1-9 0,-1-2 0,1-10 0</inkml:trace>
  <inkml:trace contextRef="#ctx0" brushRef="#br0" timeOffset="2264">1574 589 8161,'-22'0'158,"-5"0"0,4-7 0,-6 0 0,-1 3 236,-3 1 0,1 3 0,0 0 0,1 0-558,-1 0 1,8 0 163,-4 0 0,6 0 0,2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04.508"/>
    </inkml:context>
    <inkml:brush xml:id="br0">
      <inkml:brushProperty name="width" value="0.08571" units="cm"/>
      <inkml:brushProperty name="height" value="0.08571" units="cm"/>
      <inkml:brushProperty name="color" value="#66CC00"/>
    </inkml:brush>
  </inkml:definitions>
  <inkml:trace contextRef="#ctx0" brushRef="#br0">22 88 7990,'-7'-15'2105,"0"0"-1690,0 11 1,9 1-1,5 13 1,8 0-242,4-1 0,13 8 0,1-5 0,4 3-284,-1-1 1,-2-9-1,5 5 1,-3-3-167,3 0 0,-8 1 0,-2-6 0,-5 3 113,-2 2 1,-7 0-1,-3-4 375,-3 4 1,-1-2 0,-11 9 0,-4 3 350,-8 3 0,-4 4 0,-5 3 1,-3 2 80,-2-3 0,-7-2 0,5 1 0,-1 1-393,1 3 1,4-7-1,10-7 1,3 1-1067,-3 4 0,7-6 0,5-2-1439,10-2 2254,7-3 0,19-16 0,3-3 0</inkml:trace>
  <inkml:trace contextRef="#ctx0" brushRef="#br0" timeOffset="1">959 44 7990,'-22'0'180,"7"0"0,1 2 0,-3 6 455,-2 6 1,-3 8-1,-2 7 1,-3 10-137,-2 9 0,2 5 1,13 8-1,7-6-323,4-1 0,6-4 1,4-8-1,10-9 49,9-11 1,11-10 0,11-14 0,5-5 74,3-8 0,-5-14 1,4-10-1,-4-7-341,-10-4 1,-7-4 0,-12 6 0,-3-3-483,-4 3 0,-5 9 0,-13 5 1,-6 0 67,-13 0 0,-2 15 0,-13 0 0,-1 7-815,-4 7 0,-1 2 1270,-1 3 0,1 20 0,-1 4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04.822"/>
    </inkml:context>
    <inkml:brush xml:id="br0">
      <inkml:brushProperty name="width" value="0.08571" units="cm"/>
      <inkml:brushProperty name="height" value="0.08571" units="cm"/>
      <inkml:brushProperty name="color" value="#66CC00"/>
    </inkml:brush>
  </inkml:definitions>
  <inkml:trace contextRef="#ctx0" brushRef="#br0">458 1 7989,'0'22'391,"-2"-1"1,-3 4 254,-2 4 0,-10-5 0,2 7 0,-4 1-227,-3 4 1,-9-2-1,-6 2 1,-4 3-712,-2 2 1,6-5 0,1-2-1,0-2 292,2-6 0,-7-11 0,7-6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07.766"/>
    </inkml:context>
    <inkml:brush xml:id="br0">
      <inkml:brushProperty name="width" value="0.08571" units="cm"/>
      <inkml:brushProperty name="height" value="0.08571" units="cm"/>
      <inkml:brushProperty name="color" value="#66CC00"/>
    </inkml:brush>
  </inkml:definitions>
  <inkml:trace contextRef="#ctx0" brushRef="#br0">328 61 8127,'-22'-22'483,"0"2"0,0 6 0,1 9-114,-1 10 1,-2 7 0,-3 12-1,-5 5 68,-1 7 1,6 3 0,0 0 0,8-3-137,4 3 1,11-5 0,-4 0-581,6-3 0,12-4 0,7-13 0,7-6-496,5-6 0,10-12 0,-3-7 0,3-7 256,-3-5 0,3-7 0,-10 7 1,-5 2 60,-7 3 1,2 2 1854,-4 0-553,-6 1 1,1 18 0,-10 10 0,0 10-193,0 5 0,0 0 1,0 2-1,0 3-466,0 2 1,2 0-1,3-7 1,2-1-161,-2 1 1,-2 0 0,-1-3 0,3-2-517,2-2 0,1-8-198,-8 8 1,0-13 525,0-2 1,0-10 0,0-14 0,0-3 113,0-2 0,0-9 0,0 1 1,2-1-21,5 1 1,-2-4-1,10 7 1,1 1 329,4 3 0,2 1 0,-1 8 1,1 9 165,0 7 0,0 5 0,-1 5 0,1 7-310,0 9 0,-3 16 0,-2-3 0,-5 2-678,-2 0 1,7-2 0,-5 2 0,3-4 559,-1-1 0,1-7 0,6 8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08.798"/>
    </inkml:context>
    <inkml:brush xml:id="br0">
      <inkml:brushProperty name="width" value="0.08571" units="cm"/>
      <inkml:brushProperty name="height" value="0.08571" units="cm"/>
      <inkml:brushProperty name="color" value="#66CC00"/>
    </inkml:brush>
  </inkml:definitions>
  <inkml:trace contextRef="#ctx0" brushRef="#br0">283 736 8015,'0'-22'804,"-2"0"109,-6 1 1,-4-1 0,-9 2-95,-1 6 1,0 4 0,0 13 0,-2 4-282,-5 7 0,5 13 1,-5 4-1,7 3-332,7 5 0,-1 2 0,8 0 0,3-2-192,3-3 0,2-2 0,2 2 0,6-6-434,6-6 0,6-12 1,4-5-1,2-4-346,3-3 0,8-13 0,-6-8 0,1-13 67,-1-7 0,5-3 1,-7 1-1,-2-1 221,-3 0 0,-4-2 0,-3-4 0,-5-8 274,-3-5 0,-1 5 0,-8 0 0,0-1 62,0 4 1,0-8-1,-3 7 1,-2 1 261,-2 4 1,-10 14-1,5 8 1,-3 8 315,1 6 1,7 10-1,-5 20 1,2 16 202,5 15 0,3 17 1,2 10-1,0-1-89,0 3 1,0 3-1,2 9 1,5-2-767,8-6 0,-3 6 0,2-7 216,3-1 0,12 8 0,5-8 0</inkml:trace>
  <inkml:trace contextRef="#ctx0" brushRef="#br0" timeOffset="1">1655 366 8221,'0'14'172,"0"1"0,0 4 504,0 8 1,0-1 0,0 11 0,0 4-149,0 7 1,7-2-1,3 5 1,0-5-623,-1-3 0,8 1 0,-5 0 0,0-1-697,-4 1 0,1-11 0,-1-3 791,-4-6 0,9-12 0,-1-2 0</inkml:trace>
  <inkml:trace contextRef="#ctx0" brushRef="#br0" timeOffset="2">1655 431 8116,'-10'-44'67,"8"-6"1,-5-1 0,7 2 389,7 3 1,5 13-1,10 4 1,0 7 115,-1 7 0,1-2 0,0 10 0,2 2-139,5 3 1,-5 2-1,8 2 1,-3 5-292,0 8 1,0 4 0,-10 6 0,-2 1-151,-2 3 0,-10 3 0,2-6 0,-5 6-140,-2 2 0,-9-1 1,-6 6-1,-4-3-502,-3 3 0,0 2 0,0 0 0,1-2-89,-1-3 0,0-2 1,0 3 875,0-8 168,1-5 0,9-14 1,7-8-1,10-9 507,9-5 1,8 7 0,5-3 0,2 6-352,-3 2 1,6 0 0,-1 2 0,1 6-822,-1 6 1,0 6 0,-4-1 0,2-2-927,-2-3 0,-3-1 0,-5 3 1285,-4-1 0,14 0 0,-5 6 0</inkml:trace>
  <inkml:trace contextRef="#ctx0" brushRef="#br0" timeOffset="3">2439 387 8206,'0'-12'1302,"-2"5"0,-3 14 0,-3 8-709,4 4 0,-6 3 1,3 2-1,-1 5-27,-1 8 0,6-4 0,-4 4 1,5 1-134,2 4 0,0 1 1,2-2-1,5-2-275,8-3 1,4-2-1,3 5 1,2-5-578,5-3 1,3-2 0,6-9 0,-1-6-1262,1-7 0,4-4 0,1-3 1680,1 0 0,-1-20 0,1-4 0</inkml:trace>
  <inkml:trace contextRef="#ctx0" brushRef="#br0" timeOffset="4">2308 409 8064,'-9'-12'481,"6"-7"0,-4 9 0,14-4 0,10 6-61,10 6 0,-1-5 0,11-1 0,1 4-332,4 1 1,1-4-1,3 0 1,2 2-504,3 2 0,0-4 0,-7 0 415,-1 2 0,-9-7 0,-2 0 0</inkml:trace>
  <inkml:trace contextRef="#ctx0" brushRef="#br0" timeOffset="5">2352 649 8747,'10'12'-59,"2"-2"1,9-10-1,4 0 59,4 0 0,5-10 0,9-2 0</inkml:trace>
  <inkml:trace contextRef="#ctx0" brushRef="#br0" timeOffset="6">3136 235 8193,'0'-12'1831,"-7"5"1,-3 14-1470,-2 7 1,7 6 0,-2 2 0,4 2-57,3 5 0,0 2 0,0 8 0,0-3-56,0 3 0,0 2 0,0 3 0,0-3-83,0-5 1,10 3-1,2-10 1,3-3 93,-1-1 1,1-11 0,9-2 0,2-2-452,3-5 1,8-5 0,-6-7 0,3-10-182,5-10 0,2 0 1,0-7-1,-2 3-27,-3 4 1,-7-4 0,3 2 0,-6 5-972,-6 7 1,-6-3 1368,1 6 0,-6-5 0,-9-3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09.275"/>
    </inkml:context>
    <inkml:brush xml:id="br0">
      <inkml:brushProperty name="width" value="0.08571" units="cm"/>
      <inkml:brushProperty name="height" value="0.08571" units="cm"/>
      <inkml:brushProperty name="color" value="#66CC00"/>
    </inkml:brush>
  </inkml:definitions>
  <inkml:trace contextRef="#ctx0" brushRef="#br0">88 1 10043,'-15'0'3072,"3"2"-2335,3 5 1,-6 13 0,5 9 0,1 0-259,-1 2 1,3-4 0,7 7-1,0 0-263,0 0 1,0-1 0,0 6 0,2-5-270,5-3 1,8-1 0,12-11 0,4-2-440,3-3 1,-5-9 0,7 2 0,1-7-340,-4-7 1,6 2 0,-10-9 0,0-3 233,3-2 1,-15-11 0,4 1-1,-1 3 336,-1 2 1,-4-5 0,-3 0 0,-3 0 172,-4-3 1,0 8 0,0-5 0,2 5 850,-2 2 0,-3 0 1519,-2 0-1700,0 10 0,-2 10 0,-3 11 0,-2 6 62,2 9 0,0-2 1,0 9-1,-2-2-353,2 1 0,3 6 0,2-5 0,0 1-416,0-1 0,7 5 0,3-7 0,2-2-205,5-3 0,-5-2 0,2 0 1,3-3-985,3-4 0,2-6 0,2-9 1,2 0 1313,3 0 0,0-9 0,-7-3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10.351"/>
    </inkml:context>
    <inkml:brush xml:id="br0">
      <inkml:brushProperty name="width" value="0.08571" units="cm"/>
      <inkml:brushProperty name="height" value="0.08571" units="cm"/>
      <inkml:brushProperty name="color" value="#66CC00"/>
    </inkml:brush>
  </inkml:definitions>
  <inkml:trace contextRef="#ctx0" brushRef="#br0">216 0 8077,'-14'8'-40,"-1"-1"82,1 10 0,-8-3 0,3 15 363,4 8 0,-4 9 1,4 12-1,-4 14 12,-3 11 1,14-32 0,2 2 0,-1 2-1,2 1 1,-1 3 0,2 0 18,1 4 0,1 0 1,1 0-1,2 0 0,2-1 1,1 0-1,4-6 0,1-1 6,3-6 0,3-1 1,19 36-1,9-23 1,1-10-643,-1-15 1,1-12 0,-3-9-1,-2-8-174,-3-5 1,-9-19 373,2-4 0,-5-16 0,-2 3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10.948"/>
    </inkml:context>
    <inkml:brush xml:id="br0">
      <inkml:brushProperty name="width" value="0.08571" units="cm"/>
      <inkml:brushProperty name="height" value="0.08571" units="cm"/>
      <inkml:brushProperty name="color" value="#66CC00"/>
    </inkml:brush>
  </inkml:definitions>
  <inkml:trace contextRef="#ctx0" brushRef="#br0">54 0 8196,'-14'7'131,"-1"1"0,8 6 676,-8-6 0,13 6-456,2-7 0,9 1 1,16-8-1,1 0-493,3 0 1,3 0-1,-3-3 1,5-2-1267,0-2 1408,7-10 0,-7 5 0,9-10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11.293"/>
    </inkml:context>
    <inkml:brush xml:id="br0">
      <inkml:brushProperty name="width" value="0.08571" units="cm"/>
      <inkml:brushProperty name="height" value="0.08571" units="cm"/>
      <inkml:brushProperty name="color" value="#66CC00"/>
    </inkml:brush>
  </inkml:definitions>
  <inkml:trace contextRef="#ctx0" brushRef="#br0">66 194 7988,'-22'12'239,"2"7"0,6-4 463,7 4 0,4-4 0,3-1 0,0 3-415,0 3 0,10-1 1,7-2-1,7-5-499,5-2 0,10-3 1,-3-7-1,5-2-191,3-6 0,7-4 1,-3-10-1,-4 1-74,-6-1 0,-11-10 0,2-1 1,-5-4 31,-2 1 0,-8 7 1,-2-5-1,-2 3 575,-5 4 1,-5 5-1,-7 8 299,-8 6 0,-4 11 1,-3 9-1,0 12-20,1 8 1,6 6 0,0 11 0,1 4 181,2 3 0,2-1 0,10 6 0,0-3-156,0 2 1,0 3 0,0 5-1,0 0-339,0-3 0,0 3 0,0-17 1,0-5 91,0-8 1,0-6-1,-2-13-540,-5-4 0,2-8 0,-10-12 0,1-5-712,2-2 1,-5-2 0,7-8 1063,-2 0 0,-3 0 0,-6 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11.698"/>
    </inkml:context>
    <inkml:brush xml:id="br0">
      <inkml:brushProperty name="width" value="0.08571" units="cm"/>
      <inkml:brushProperty name="height" value="0.08571" units="cm"/>
      <inkml:brushProperty name="color" value="#66CC00"/>
    </inkml:brush>
  </inkml:definitions>
  <inkml:trace contextRef="#ctx0" brushRef="#br0">22 262 8385,'-12'22'1130,"5"-1"0,4 1 0,3 0 1,3 0-1082,4-1 1,3 1 0,7-2 0,-3-4-255,3-1 205,3-10 0,1 14 0,1-7 0</inkml:trace>
  <inkml:trace contextRef="#ctx0" brushRef="#br0" timeOffset="1">262 22 8142,'-22'0'102,"0"0"0,3-2 0,2-3 625,2-2-727,1-1 0,-8 8 0,0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11.996"/>
    </inkml:context>
    <inkml:brush xml:id="br0">
      <inkml:brushProperty name="width" value="0.08571" units="cm"/>
      <inkml:brushProperty name="height" value="0.08571" units="cm"/>
      <inkml:brushProperty name="color" value="#66CC00"/>
    </inkml:brush>
  </inkml:definitions>
  <inkml:trace contextRef="#ctx0" brushRef="#br0">240 1 8092,'-22'0'322,"0"10"0,1 4 110,-1 5 1,0 11 0,0 3-1,0 9-6,1 11 1,1 10 0,3 9 0,5 8 84,3 5 1,1 2-1,8-2 1,3-6-251,4-6 1,5-10-1,12-12 1,3-15-648,2-9 1,7-15-1,-4-5 1,-1-7-460,1-7 1,-3-5 0,-10-10 844,-4 0 0,4-9 0,-7-3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6:45.619"/>
    </inkml:context>
    <inkml:brush xml:id="br0">
      <inkml:brushProperty name="width" value="0.06" units="cm"/>
      <inkml:brushProperty name="height" value="0.06" units="cm"/>
      <inkml:brushProperty name="color" value="#E71224"/>
    </inkml:brush>
  </inkml:definitions>
  <inkml:trace contextRef="#ctx0" brushRef="#br0">468 407 8953,'2'13'-67,"5"1"1,-5 1 0,7 13-1,-2 5 932,-1 6 0,3 10 0,-2 8 1,5 6-848,-1 4 0,7 8 0,-7-10 0,3-4-654,-1-5 1,-8-10 0,4-4-1,-3-10-1197,1-12 1833,0-13 0,-7 11 0,0-7 0</inkml:trace>
  <inkml:trace contextRef="#ctx0" brushRef="#br0" timeOffset="214">42 467 8085,'0'-20'138,"2"0"439,5 0 1,6 6 0,14 1-1,9-3 146,9-2 0,9-5 0,14-2 0,6-2-715,5 3 0,5 1 1,1 3-1,3 2-801,-2 4 0,-12-2 0,-8 7 0,-8 0 793,-3 0 0,-19 3 0,2 6 0</inkml:trace>
  <inkml:trace contextRef="#ctx0" brushRef="#br0" timeOffset="415">21 914 8085,'-9'11'530,"-2"7"0,11-16 1,13 5-1,17-7-98,8-7 0,12-4 0,6-9 0,7 0-413,5-1 1,8-1 0,-1-3 0,6-2-160,7 2 0,-14 5 140,1 6 0,-10-4 0,-4 7 0</inkml:trace>
  <inkml:trace contextRef="#ctx0" brushRef="#br0" timeOffset="548">1117 833 8085,'0'20'189,"0"0"1,0 1 366,0-1 0,0 0 0,2 1 0,3-1-770,2 0 1,8 0 0,-3 1 213,-1-1 0,16 9 0,-5 3 0</inkml:trace>
  <inkml:trace contextRef="#ctx0" brushRef="#br0" timeOffset="698">1117 528 8174,'-2'-31'0,"-3"4"74,-2 4 0,1 3 0,6 0 1,0-1-2036,0 1 1961,0 9 0,9 2 0,2 9 0</inkml:trace>
  <inkml:trace contextRef="#ctx0" brushRef="#br0" timeOffset="966">1361 691 8085,'13'34'0,"1"-1"0,-1 3 206,-2 3 0,5 1 0,-7 1 0,0-3 163,0-4 1,-2 2 0,-7-9 0,0-2 302,0-2 0,0-3-341,0 0 0,-9-11 0,-2-9-185,-1-11 0,-3-9 0,6-5 0,0-5-185,0-1 1,-5 4 0,7-7 0,3 0-113,2 3 1,2 1 0,0 10 0,0 0 81,0-1 1,2 8-1,5 2 172,6 2 0,5 9 0,2 9 0,3 4-521,4 10 0,-2-1 0,6 12 0,-1 2-673,-6 3 1,8 8 0,0 0 1090,-1-2 0,8-2 0,-8-2 0</inkml:trace>
  <inkml:trace contextRef="#ctx0" brushRef="#br0" timeOffset="1250">2010 894 8085,'0'-27'278,"-2"-3"1,-3 1 100,-2 0 1,-6 2-1,4 9 1,-2 2 414,-5 2 1,-2 10 0,-5-3-1,-2 7-161,-2 7 0,0 11 0,7 11 0,0 3-612,-1 4 1,1 0 0,2 0 0,5-2-396,6 2 0,4-5 0,3 1 1,0-3-259,0-4 1,3 4-1,4-2 64,6-2 0,5-11 0,2-8 0,1-3 736,-1-3 0,0-3 0,1-3 1,-1-8 369,0-4 1,0 0 0,1 2 0,-1 3-164,0-3 0,1 5 0,-1-1 0,0 1-714,0 0 1,1 4 0,-1-4-1286,0 2 0,-6 2 1624,-1 7 0,1-9 0,6-2 0</inkml:trace>
  <inkml:trace contextRef="#ctx0" brushRef="#br0" timeOffset="1499">2111 244 8085,'0'14'654,"0"-1"0,0 3 0,0 11 0,0 7-343,0 4 1,9 5-1,5 5 1,2 6-471,-3 4 1,5 10 0,-6 0 0,1-3-221,1-2 0,-3-2 0,5-5 1,-5-6-490,-2-10 0,0-12 868,-2-1 0,-5-23 0,7-6 0</inkml:trace>
  <inkml:trace contextRef="#ctx0" brushRef="#br0" timeOffset="1715">2314 1 8085,'0'13'535,"0"1"-23,0 2 1,0 2 0,0 4-1,0 5 120,0 7 0,0 11 0,3 5 0,3 4-321,8 9 0,-3 0 0,3 9 0,-1 0-573,-2 1 0,7-8 0,-6 3 0,1-5-613,1-2 1,-10-10-1,3-5 1,-2-10-1212,1-9 2086,-3 4 0,6-17 0,-9 4 0</inkml:trace>
  <inkml:trace contextRef="#ctx0" brushRef="#br0" timeOffset="2453">2680 711 8085,'-3'-14'656,"-3"1"1,3 6 98,-4-6 0,3 1-303,-3-1-248,5 4 0,-5 9 1,12 2 35,1 5 1,8-3 0,-5 10 0,0 4-166,0 7 1,5 0 0,-5 8 0,2 3-12,5 3 1,-5 1 0,2 3 0,1 2-136,-3 3 1,7 8 0,-6-2 0,-1 2-82,-4-1 1,2 1 0,-3-6 0,-3-3 140,-8-4 0,-6 2 0,-9-16 0,-1-2 113,1-7 0,0-13 0,-1-2 0,1-10-15,0-8 1,0-14 0,-1-7 0,3-7-124,5-6 1,-3 2 0,9-7 0,3 2-85,1 5 0,10 2 0,2 3 0,2 2-78,5 4 1,4 7-1,5 11 1,5 5-188,1 2 1,-4 2 0,7 7 384,2 0 0,-7 9 0,1 2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15.241"/>
    </inkml:context>
    <inkml:brush xml:id="br0">
      <inkml:brushProperty name="width" value="0.08571" units="cm"/>
      <inkml:brushProperty name="height" value="0.08571" units="cm"/>
      <inkml:brushProperty name="color" value="#66CC00"/>
    </inkml:brush>
  </inkml:definitions>
  <inkml:trace contextRef="#ctx0" brushRef="#br0">44 110 8343,'-14'22'499,"-1"-1"0,10 1 0,-2 0 0,5 2 100,2 5 1,0-5 0,0 8 0,2-3-345,5 0 1,6 0 0,8-7 0,1-1-271,0 1 0,0-10 0,-1-4 0,1-6-153,0-2 0,0 0 0,0 0-338,-1 0 1,-6-7 0,-3-3 0,-2-2-167,-6-5 0,-1 5 509,-3-3 310,0 11 1,7-4 0,0 16 109,-2 6 0,0-2 1,2 0 218,8-2 0,4 4 0,3-6-9,0-3 1,0-5 0,-1-5 0,-1-5-16,-6-2 1,6-10-1,-8-7 1,2 0-435,1-2 0,-10 4 0,2-9 0,-5-1-198,-2 4 1,0-1 0,-2 7-1,-3-2-927,-2 2 0,-8 3 1,5 5 1106,-2 4 0,-2-4 0,-8 7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16.192"/>
    </inkml:context>
    <inkml:brush xml:id="br0">
      <inkml:brushProperty name="width" value="0.08571" units="cm"/>
      <inkml:brushProperty name="height" value="0.08571" units="cm"/>
      <inkml:brushProperty name="color" value="#66CC00"/>
    </inkml:brush>
  </inkml:definitions>
  <inkml:trace contextRef="#ctx0" brushRef="#br0">131 588 8097,'0'22'167,"0"0"38,0-1 1,0 4 0,0 1 0,0 3 32,0-2 0,0 0 0,0-1 1,0 3-963,0-2 724,9-3 0,-6-2 0,6 0 0</inkml:trace>
  <inkml:trace contextRef="#ctx0" brushRef="#br0" timeOffset="1">0 479 8967,'0'-22'1198,"10"10"1,4 5-1115,6 5 0,4 2 0,2 0 0,6 0-697,2 0 1,-8 0 612,3 0 0,5 0 0,0 0 0</inkml:trace>
  <inkml:trace contextRef="#ctx0" brushRef="#br0" timeOffset="2">675 828 8042,'0'21'279,"0"1"1,-2 0 0,-3 0 0,-2 0 72,2-1 0,-7 8 0,0 3 0,-3 2-292,1 4 1,1-4 0,-3 3 0,1-1-1837,-2-2 1776,-2-3 0,-3 1 0,0 2 0</inkml:trace>
  <inkml:trace contextRef="#ctx0" brushRef="#br0" timeOffset="3">392 980 8042,'0'-12'2406,"2"5"-2127,6 14 1,4 5 0,10 7 0,2-2-243,5-2 1,-3-1 0,11 8 0,1 0-1800,4 0 1762,1-10 0,1 7 0,-1-7 0</inkml:trace>
  <inkml:trace contextRef="#ctx0" brushRef="#br0" timeOffset="4">1024 1089 9975,'-13'10'3497,"6"4"-3147,5 6 1,4 1 0,5 1-390,8 0 0,4-8 0,3-2 0,0-2-1241,0-5 0,-1 5 1280,1-3 0,0-9 0,0-11 0</inkml:trace>
  <inkml:trace contextRef="#ctx0" brushRef="#br0" timeOffset="5">1045 784 8042,'-14'-10'1281,"-1"-4"-2117,1 4 836,-8 1 0,10 9 0,2 0 0</inkml:trace>
  <inkml:trace contextRef="#ctx0" brushRef="#br0" timeOffset="6">1524 1024 11027,'22'0'-28,"0"0"1,0 0-523,0 0 1,-1 0 0,1 0 549,0 0 0,9-10 0,3-2 0</inkml:trace>
  <inkml:trace contextRef="#ctx0" brushRef="#br0" timeOffset="7">1655 762 8036,'0'22'21,"-7"2"1,0 3-1,2 4 299,2 3 0,3 3 0,0 4 0,0 0 62,0 2 0,0-11 0,3 11 1,2-1-422,2-1 0,10-5 0,-5-2 1,2-3-725,1-4 1,-8-3 762,8-2 0,-1-10 0,8-2 0</inkml:trace>
  <inkml:trace contextRef="#ctx0" brushRef="#br0" timeOffset="8">2003 523 9244,'13'9'286,"-1"-4"1,-7 12 0,2 5 180,-2 5 0,-3 11 1,-2 1-1,0 7-90,0 5 1,0 0 0,0-8-1,0 1-204,0-1 1,0-2 0,0-4 0,0-8-447,0-5 0,0-2-353,0 0 1,-7-13 10,0-9 1,-1-9 0,11-13 0,4 2 386,7 6 0,6-3 1,2 10-1,-1 2 510,1 2 1,0 3 0,0 3 0,-1 4 381,1 8 1,0-1 0,0 6 0,0 4-194,-1 0 1,-9 0 0,-4-2 0,-6 0-230,-2-1 0,-2 1 1,-8 0-1,-12 0-643,-12 0 0,-7-8 0,-2-2 0,-1-2-447,1-5 1,-1-3 0,0-2-1,1 0-1927,-1 0 2775,1 0 0,-1-19 0,1-5 0</inkml:trace>
  <inkml:trace contextRef="#ctx0" brushRef="#br0" timeOffset="9">2308 370 8285,'22'0'0,"0"0"307,0 0 1,-1 3 0,1 4 0,0 10 160,0 10 1,2 6 0,3 11-1,4 2 31,3 5 1,-5 7-1,5 12 1,-5 3 30,-10-3 1,1-2 0,-13-6 0,-2-1-331,-3-3 1,-14-2 0,-7 2-1,-13-7-450,-9-5 0,2-10 0,-11-2 0,4-3-402,2-4 0,3-10 0,5-5 652,7-3 0,-5-1 0,0-8 0</inkml:trace>
  <inkml:trace contextRef="#ctx0" brushRef="#br0" timeOffset="10">2940 174 8112,'0'-36'0,"2"2"0,3 3-45,2 4 0,10 5 0,-2 8 0,4 7 227,3 4 0,2 8 0,3 12 0,4 19 338,3 17 1,-5 13 0,5 6 0,0 11-167,0 9 1,-21-44-1,0 0 1,2 4 0,-1 0-1,-2-1 1,-2 0-154,-2 1 0,-1 0 0,-2 1 0,-1 1 0,-3 1 0,-2 1 0,1 1 1,-2 0-106,0 1 0,-3 0 1,-4-3-1,-4-1 0,-5-4 1,-3-1-1,-1 0 1,-2-1-59,0-2 1,-3 0-1,-2-2 1,-2-1-1,-25 36 1,1-8-566,4-11 1,5-7 0,2-11 0,3-9-721,5-11 1,12-10-1,12-9-154,2 4 0,-5-7 1401,8 0 0,22-10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16.477"/>
    </inkml:context>
    <inkml:brush xml:id="br0">
      <inkml:brushProperty name="width" value="0.08571" units="cm"/>
      <inkml:brushProperty name="height" value="0.08571" units="cm"/>
      <inkml:brushProperty name="color" value="#66CC00"/>
    </inkml:brush>
  </inkml:definitions>
  <inkml:trace contextRef="#ctx0" brushRef="#br0">153 153 8156,'14'-10'436,"1"-2"314,2 0 1,10 2-1,2 10 1,0 0-766,2 0 0,-4 3 0,7 1 15,-3 4 0,8 9 0,-5-5 0</inkml:trace>
  <inkml:trace contextRef="#ctx0" brushRef="#br0" timeOffset="1">327 22 8156,'-51'0'253,"1"0"1,-1 0 0,7 0-254,1 0 0,-1-10 0,1-2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17.371"/>
    </inkml:context>
    <inkml:brush xml:id="br0">
      <inkml:brushProperty name="width" value="0.08571" units="cm"/>
      <inkml:brushProperty name="height" value="0.08571" units="cm"/>
      <inkml:brushProperty name="color" value="#66CC00"/>
    </inkml:brush>
  </inkml:definitions>
  <inkml:trace contextRef="#ctx0" brushRef="#br0">206 22 8235,'-10'12'-123,"-2"-2"461,-10-10 1,8 0-1,-1 0 493,-1 0 1,3 0-230,-1 0 0,9 3 479,-2 4-668,4-5 1,6 8 0,4-10-1,8 2 4,4 6 1,3-6 0,2 5 0,3-4-169,2-3 1,7 0-1,-5 2 1,1 3-187,-1 2 0,-2 0 1,-7-7-1,0 0-409,0 0 1,-8 0-690,1 0 0,-13 0 494,-2 0 1,-2-2 0,-13-3 0,-4-2 318,-8 2 1,3 0-1,-5 0 1,2-2 255,-2 2 0,5-4 0,-7 1 0,2 4 204,0 1 0,-1 1 0,9-3 0,-1-2 216,0 2 1,0 2 0,1 3 227,-1 0 1,7-7-478,1 0 1,11 0-82,3 7 1,10 0-1,14 0 1,3 0 100,2 0 1,2 0 0,-2 0 0,5 0-30,0 0 0,0 0 0,-7 0 0,2 0-569,-3 0 0,-2 0 0,-2 2-2339,0 5-1572,-10-4 4284,-2 6 0,-1 1 0,4 2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21.789"/>
    </inkml:context>
    <inkml:brush xml:id="br0">
      <inkml:brushProperty name="width" value="0.08571" units="cm"/>
      <inkml:brushProperty name="height" value="0.08571" units="cm"/>
      <inkml:brushProperty name="color" value="#66CC00"/>
    </inkml:brush>
  </inkml:definitions>
  <inkml:trace contextRef="#ctx0" brushRef="#br0">240 66 8176,'-12'-9'187,"-5"4"1306,10-10 1,-8 8-800,8-7 0,2 9 0,12-3-384,8 6 1,4 2 0,5 0 0,3 0-63,2 0 0,7 0 0,-7 0 1,-2 0-110,-3 0 0,-2 0 0,0 0 0,0 0-316,-1 0 1,-6 0 21,-1 0 0,-11 0 0,-3 2 0,-12 3 14,-8 3 0,-9 1 0,-2-4 1,-3 2 148,-5-2 0,1 0 0,-1 0 1,3 2 63,-3-2 1,7-3-1,3-2 1,5 0-555,2 0 1,1 0 0,-1 0-1634,0 0 2115,10 0 0,-7 0 0,7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24.765"/>
    </inkml:context>
    <inkml:brush xml:id="br0">
      <inkml:brushProperty name="width" value="0.08571" units="cm"/>
      <inkml:brushProperty name="height" value="0.08571" units="cm"/>
      <inkml:brushProperty name="color" value="#66CC00"/>
    </inkml:brush>
  </inkml:definitions>
  <inkml:trace contextRef="#ctx0" brushRef="#br0">66 436 8261,'-15'-7'472,"0"0"0,8-10 621,-7 2 0,9-4 2206,-2-3-2776,4 10 0,6 3 1,4 9-1,7 0-176,6 0 0,9 0 0,2 0 0,3 0-671,5 0 0,2 0 1,0-3-1,-2-2-514,-3-2 1,-2 0 837,2 7 0,5-10 0,-7-2 0</inkml:trace>
  <inkml:trace contextRef="#ctx0" brushRef="#br0" timeOffset="1">501 23 8701,'-12'-10'3195,"2"8"-2524,10-8 0,0 12 0,0 6-342,0 6 0,3-2 1,4 3-1,7 2-387,6 2 0,2 0 0,-1-2 0,-1-2-575,-6 2 1,10-5 0,-4 0 0,2-2-388,4-6 0,-6-1 0,-6-3 0,3 0 287,2 0 0,1-3 0,-3-4 733,-3-7 0,-9-6 0,2-1 0,-2-1-1,2 0 0,-4 0 137,4 0 0,-7 10 0,-5 8 0,-4 8 751,-4 11 0,6 7 0,-5 7 0,0 9-12,0 11 1,7-1 0,-2 8 0,2-1-235,-2 1 0,2 2 0,-7 5 1,0-2-152,0-3 1,-3-7-1,-7 7 1,0 0-509,1-3 0,-1-4 0,-2-12 0,-3-5-1017,-2-3 1,2-9 0,11-10-545,1-2 1,10-5 0,-2-13 1578,4-6 0,3-15 0,0-5 0</inkml:trace>
  <inkml:trace contextRef="#ctx0" brushRef="#br0" timeOffset="2">915 415 8114,'-12'0'1697,"2"2"1,12 3 0,6 5-1648,6 2 1,6-5-1,1 5 1,1 0-489,0 0 0,7-4 438,0 6 0,0-9 0,-7 5 0</inkml:trace>
  <inkml:trace contextRef="#ctx0" brushRef="#br0" timeOffset="3">1089 132 8114,'-22'-10'-1820,"8"7"1823,-1-4-3,1 5 0,2-8 0,2-2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1:36:25.053"/>
    </inkml:context>
    <inkml:brush xml:id="br0">
      <inkml:brushProperty name="width" value="0.08571" units="cm"/>
      <inkml:brushProperty name="height" value="0.08571" units="cm"/>
      <inkml:brushProperty name="color" value="#66CC00"/>
    </inkml:brush>
  </inkml:definitions>
  <inkml:trace contextRef="#ctx0" brushRef="#br0">218 475 8129,'-15'0'0,"1"0"0,-3 0 18,-2 0 1,4 0 0,0 2 0,1 6 710,2 6 0,-7 15 0,4 10 0,-2 9-26,3 10 0,-3 5 1,9 5-1,4 5-110,1 6 1,3 6-1,0 0 1,0-3-432,0-2 1,7-12-1,3-3 1,5-14-771,9-12 1,-2-8 0,7-12 0,-5-2-900,-2-2 1507,9-10 0,-7-5 0,8-12 0</inkml:trace>
  <inkml:trace contextRef="#ctx0" brushRef="#br0" timeOffset="1">305 1019 8129,'-7'-21'473,"-3"1"499,-2 6 0,0-1-451,-3 15 1,6 5-1,9 19 1,0 5-114,0 8 0,0-4 1,2 4-1,3-1-278,2-2 0,10 5 1,-2-10-1,4-3-332,3-2 0,0-4 1,-1-6-1,1-4-228,0 0 0,0-8 0,-1 5 0,1-7 38,0-7 0,0-7 0,-3-13 1,-2-2 183,-2 2 1,-11-4 0,4 2 0,-4 2 1673,4 3-941,-6 2 1,5 10 0,-11 7-1,-4 10 31,3 10 1,3 11-1,2 3 1,0-2-181,0-3 0,0-2 0,2-3 1,6-2-32,6-2 1,13-10-1,2 2 1,-2-7-141,-3-7 0,5-8 0,0-12 1,-5-4-451,-7-3 0,0 5 1,-10-7-1,-2-1-316,-3 4 0,-2-6 0,0 10 0,0 0-3976,0-3 4537,0 8 0,-9-7 0,-3 9 0</inkml:trace>
  <inkml:trace contextRef="#ctx0" brushRef="#br0" timeOffset="2">828 475 8156,'0'22'95,"0"2"0,0 3 0,0 2 712,0-3 0,0 8 0,0 0 1,2 0-389,5-5 0,3 2 0,7-2 1,-5 0-829,-2 3 0,4-8 0,-4 5 409,2-5 0,-7-2 0,4 0 0</inkml:trace>
  <inkml:trace contextRef="#ctx0" brushRef="#br0" timeOffset="3">719 475 8156,'0'-15'1696,"0"1"1,2 9 0,5-5-1466,8 1 1,12 6 0,4-4 0,0 5-576,1 2 1,4 0 343,-7 0 0,10 0 0,-5 0 0</inkml:trace>
  <inkml:trace contextRef="#ctx0" brushRef="#br0" timeOffset="4">1263 823 8170,'-19'3'553,"4"4"1,-4 5-1,7 10 135,0 0 0,-5 7 1,10 0-1,-1 0-246,-1 2 0,6 1 1,-4 6-1,2-4-662,-2-2 1,4 6 0,-4-4-1,2 0-2533,-2-5 2753,5-5 0,-18-2 0,8 0 0</inkml:trace>
  <inkml:trace contextRef="#ctx0" brushRef="#br0" timeOffset="5">1045 932 10501,'12'10'892,"-4"4"0,4 8 1,0 5-1,2 4-420,1 3 0,-1-5 0,11 5 0,1 0-1163,3 0 0,3-8 0,-6 3 0,3-7 691,-2-7 0,7 4 0,0-7 0</inkml:trace>
  <inkml:trace contextRef="#ctx0" brushRef="#br0" timeOffset="6">1481 1041 8170,'-10'-14'833,"-4"-1"1,-3 8 0,0-5 220,2 2 1,8 5 0,-5 12-454,2 8 1,5 4 0,10 3 0,5 0-564,2 0 1,-5-1-1,8-1 1,2-3-599,2-3 0,3-2 1,0 3 559,-1-8 0,11 5 0,2 0 0</inkml:trace>
  <inkml:trace contextRef="#ctx0" brushRef="#br0" timeOffset="7">1590 714 8424,'-34'-9'1361,"5"-6"-2830,5 6 1469,12-1 0,12 20 0,12 2 0</inkml:trace>
  <inkml:trace contextRef="#ctx0" brushRef="#br0" timeOffset="8">1808 998 8280,'-13'0'2568,"6"0"0,14 0-2261,8 0 0,-3 0 1,3 0-1,2 0-964,2 0 0,3 0 0,-1 0 0,1 0 657,0 0 0,0-10 0,0-2 0</inkml:trace>
  <inkml:trace contextRef="#ctx0" brushRef="#br0" timeOffset="9">1960 627 8267,'-10'22'80,"1"2"0,-6 3 0,5 4 356,1 3 1,6 3 0,-4 6 0,5 1 507,2-1 1,0 1 0,2-1 0,3 3-868,2 5 0,3-5 0,-3 2 0,5-9-1197,0-10 0,5-5 1120,-10-2 0,10-10 0,-4-2 0</inkml:trace>
  <inkml:trace contextRef="#ctx0" brushRef="#br0" timeOffset="10">2156 562 8915,'-22'0'638,"0"0"0,8 7 1,2 3 21,2 2 1,-4 3 0,6 9-1,3 5-139,3 7 0,2-2 0,2 2 1,3 3-169,3 2 1,-1 3 0,-5-1 0,3-2-294,2-4 0,1-3 0,-6-10 1,3 0-827,2-5 0,3-11-73,-3-1 0,3-7 0,7-7 298,-3-8 1,-2-4-1,5-1 1,-2 3 341,2 3 1,-5 9 0,2-2 768,3 4 0,3 3 0,1 0 0,1 3 552,0 4 0,-3 5 0,-2 10 0,-5 0-531,-2-1 1,-3 8 0,-7 1 0,-2-4-180,-5-2 0,-13 1 1,-11-1-1,-1 0-489,1-5 0,-8-11 1,5 1-1,-2-2-1250,0 1 1,9-1 0,-2-9-1,5-6-3875,2-6 5202,10 4 0,2-19 0,10 5 0</inkml:trace>
  <inkml:trace contextRef="#ctx0" brushRef="#br0" timeOffset="11">2395 39 8013,'22'-12'161,"10"-5"1,2 10 0,4 5-11,6 7 0,2 19 0,12 22 1,-5 19 442,-25-24 0,-3 3 0,-5 3 1,-3 3-1,2 4 0,-2 3 1,-4 0-1,-2 2 24,-3 2 1,-1 1-1,-1 3 1,-3 1 0,-4 3-1,-2 0 1,-3 2 0,-3 1-383,-3-1 1,-5 0 0,-9 1 0,-6-1 0,-4-1 0,-3-2 0,-6 5 0,-4-1-205,-8 4 1,-3-2 0,1-2-1,-3-3 1,-5-3 0,-1-2 0,4-4-1,2-1-739,4-2 0,0-3 0,3-7 1,1-2-1,5-4 0,1-2 707,8-7 0,0-1 0,-32 20 0,21-22 0,0 5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02.159"/>
    </inkml:context>
    <inkml:brush xml:id="br0">
      <inkml:brushProperty name="width" value="0.08571" units="cm"/>
      <inkml:brushProperty name="height" value="0.08571" units="cm"/>
    </inkml:brush>
  </inkml:definitions>
  <inkml:trace contextRef="#ctx0" brushRef="#br0">1395 1 7463,'21'0'585,"-9"0"0,5 2-369,-9 6 0,-1-4 0,-7 11 1,0 2-34,0 2 0,0 5 0,0 5 0,0 10-47,0 10 0,0 6 0,0 13 1,0 2 4,0 3 1,0 16 0,0-2 0,0 5 7,0 5 0,0-5 1,0 7-1,0-2-34,0-5 1,0-7 0,0-3 0,0 0-100,0-7 0,-3 3 0,-1-8 0,-4-2 15,4-1 0,1-9 0,3 10 0,0-10 24,0-5 1,0 8-1,0-5 1,0 2-42,0 0 1,0-7 0,0 4 0,0 1 15,0-1 1,0-6 0,0 2 0,0-8-66,0-6 0,0 4 1,0-5-1,0 5 96,0 3 1,0-3-1,0-3 1,0-1-81,0 1 1,0 4 0,0-1-1,0-3-17,0-1 1,0-8 0,0 5 0,0-3 3,0-4 1,0-1 0,0 3 0,0 8-45,0 4 1,-2-5 0,-3-2 0,-2 0 26,2 0 1,2-5 0,3 5 0,0 0 74,0-1 0,-2-4 0,-3 8 0,-2 1-13,2 4 0,3-6 0,2 0 0,0 0-9,0-2 1,0 5 0,0-8-1,0 1-65,0-1 0,0 1 1,0-6-1,0 6 51,0 2 0,0-5 0,0 5 0,0 0 33,0-1 1,0-4 0,0 5 0,0 0 2,0 0 0,0-5 1,0 5-1,0 0-25,0 0 0,0-8 0,0 3 0,0-4 46,0-4 0,0 8 0,0 0 0,0 0-39,0 3 1,0-8 0,0 5 0,0-5-45,0-2 1,0 7-1,0 0 1,0-2 33,0-3 0,0 7 0,0 3 0,0 0-37,0-5 1,0 3 0,0-1-1,0 1 75,0-1 0,0 8 0,0-5 0,0 2 54,0 0 0,0 3 1,0 7-1,0 0-124,0-5 1,0-2 0,0 4-1,0 1 5,0-1 0,0-1 0,2-4 0,3-1 76,2 1 1,0 3-1,-7 3 1,0 2-30,0 5 1,8-5 0,-1 5 0,-2-3-10,-3 3 1,-2-5-1,0 5 1,0-5 142,0-3 0,0 1 0,0-1 0,0-2 33,0-4 1,-2 1 0,-3-6-1,-2-1 5,2 1 0,-5-3 0,0-8-393,-2 1 0,7-7-993,-2-1 1,5-11 1195,2-3 0,0-20 0,0-14 0</inkml:trace>
  <inkml:trace contextRef="#ctx0" brushRef="#br0" timeOffset="2743">349 6229 7401,'-21'0'-141,"-1"0"0,0 0 1,0 0 435,0 0 0,1 0 0,-1 0-306,0 0 1,0 0 0,1 0 191,-1 0 0,0 0 1,3 2 331,4 6-82,-4-6-251,7 8 1,0-8-91,4 5 0,6 6 1,4 6-126,6-5 1,4 3-1,9-9 1,4-1-11,4 3 0,12-8 1,10 5-1,-1-4 8,4-3 0,4 0 1,12 0-1,2 0 26,-1 0 1,-1 0-1,0 0 1,5-3-32,2-4 0,1 2 1,4-7-1,-4 0 4,-3 0 1,4 7 0,-6-5-1,-3 3-11,-2 0 1,-3-3-1,-2 5 1,0-2 21,2 2 0,-11 3 0,9 2 1,-5 0 39,-3 0 0,-4 0 1,5 0-1,-3 0 42,-5 0 1,-2 0 0,0 0-1,3 0-30,1 0 0,9 0 0,-9 0 1,1 0-39,2 0 0,-4 0 0,9-3 0,0-2 15,-2-2 0,4 0 0,-9 7 0,-3 0 33,-2 0 1,-2 0 0,-1 0 0,1 0 14,-1 0 0,-6-2 0,-1-3 0,3-3-3,2 4 1,0 1-1,-2 3 1,-3 0 15,3 0 0,2 0 0,0 0 0,-2 0-39,-3 0 0,-7 0 0,7 0 0,1 0 1,-3 0 0,4 0 0,-6 0 0,2 0-30,4 0 1,1 0 0,0 0 0,-3 0 3,3 0 1,2 0 0,2 0-1,1 0 11,0 0 1,-1-2 0,-2-3-1,-2-2 32,-3 2 0,5 2 0,5 1 1,-5-3 47,1-2 0,-1 0 0,5 7 0,2 0-59,3 0 0,0-3 1,-8-2-1,1-2-7,-1 2 0,8 3 0,0 2 0,-3 0 45,-2 0 0,-2-7 0,-1-1 0,1 4-40,0 1 0,-1 3 1,1 0-1,-1 0-13,1 0 0,7 0 0,-3 0 0,-4 3-19,-6 4 1,-1-5 0,6 5 0,1-4-20,-1-3 1,1 0-1,-1 2 1,1 3 5,-1 2 1,1 1 0,-1-8 0,1 0 23,0 0 1,-1 0-1,1 0 1,-1 0 80,1 0 1,-1 0 0,-2 0 0,-2 0-64,-2 0 0,4 0 0,5 0 0,-5 0-26,0 0 0,0 0 0,3 0 0,-1 0 16,1 0 1,-1 0 0,-2-3 0,-2-2 59,-3-2 0,1 0 0,6 7 0,-2 0-38,-4 0 1,4 0 0,-5 0-1,5-3-16,3-4 0,-1 5 0,3-5 0,3 4-30,1 3 0,9 0 0,-6 0 1,0 0-2,0 0 0,0 0 0,-2 0 0,5 0 39,0 0 0,-3 0 1,-10 0-1,1 0-38,-1 0 0,8 0 0,0 0 0,-3 0-132,-2 0 1,-2 0-1,2 0 1,2 0 105,3 0 0,0 7 0,-7 1 0,-1-4 168,1-1 0,-3-3 0,-2 0 0,-6 0 166,-1 0 0,-3 0 1,-7 0-1,-1 0-9,1 0 1,-7 0-1390,-1 0-1112,-9 0 2210,5 0 0,-10 10 0,0 2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23.648"/>
    </inkml:context>
    <inkml:brush xml:id="br0">
      <inkml:brushProperty name="width" value="0.08571" units="cm"/>
      <inkml:brushProperty name="height" value="0.08571" units="cm"/>
    </inkml:brush>
  </inkml:definitions>
  <inkml:trace contextRef="#ctx0" brushRef="#br0">66 175 8392,'-7'22'0,"-3"-1"-308,-2 1 0,5-10 614,-8-4-142,10 4 0,-5-12 0,13 0 0,4-12-34,8-8 1,4 6 0,3-1-1,2-2-83,5-2 1,-5-10 0,8 2 0,-3 5-100,0 6 1,0 3 0,-10-4 0,-2 5-1208,-2 3 1259,-1 1 0,8-1 0,0-3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19.173"/>
    </inkml:context>
    <inkml:brush xml:id="br0">
      <inkml:brushProperty name="width" value="0.08571" units="cm"/>
      <inkml:brushProperty name="height" value="0.08571" units="cm"/>
    </inkml:brush>
    <inkml:brush xml:id="br1">
      <inkml:brushProperty name="width" value="0.11429" units="cm"/>
      <inkml:brushProperty name="height" value="0.11429" units="cm"/>
    </inkml:brush>
  </inkml:definitions>
  <inkml:trace contextRef="#ctx0" brushRef="#br0">349 5488 8487,'0'12'-2713,"-3"-2"3883,-4-10-597,4 0-486,-6 0 98,9 0 1,2 0-3,5 0 1,-2-10-143,10-4 0,-8 4 0,5 0 0,0 3 20,0 0 0,-4-8 0,6 6-60,3-3 1,2-3-1,3-4 1,0 2 49,0 2 1,0 1 0,-1-8-1,1 3 40,0 4 0,4-4 0,1 7 0,-3-3-18,3 1 1,-8-1 0,-4-4-1,2 2-17,2 2 0,3 8 0,0-8 0,-1 1-28,1 2 1,7-8 0,0 8 0,-2-2-28,-3-1 0,5 1 1,0-6-1,-2 4-16,-3 1 0,0 3 0,3-5 0,2 2 37,-3-1 0,-1 3 1,-4-1-1,4-1 6,4 3 1,-5-7 0,5 7-1,-5-3 22,-2 1 0,0-1 0,-1-4 0,1 2 61,0 2 0,-8 3 0,1-5 0,-1 3-23,-1-3 0,3 5 0,-6 0 1,2 0-27,5 0 0,-5 4 0,3-4 0,-1 0-34,-2 0 0,8 0 1,-6-5-1,6 2-45,1-1 1,1-1-1,0 0 1,0 2-97,0-2 1,-1-2 0,1-3 0,0 3 68,0 4 0,-1-4 0,4 4 1,1-4 19,3-3 0,0 0 0,-7 1 0,0 1 95,0 6 0,-1-6 0,1 6 0,0-3 48,0 2 1,0-1-1,-3 6 1,-2-2-36,-3-5 0,1 5 1,7 0-63,-1 2 0,1-7 0,0 2-40,0-4 1,0 5-1,-1 2 1,1-1-2,0 1 0,0 0 0,-1-5 0,1 3-47,0-3 1,0-3 0,-1-1 0,1 1 46,0 6 0,0-6 0,-3 6 0,-2-5 114,-2-3 0,-1 7 0,8 1 87,0-3 1,-8-3-1,1-1-65,2-1 0,2 0 0,3 0-70,0 1 0,-1 6 0,-1 1 0,-3-3-95,-3-3 1,1 6 0,6-1 0,1-2 45,0-2 1,2-3-1,3 0 1,2 1 1,-3-1 1,-1 0 0,-4 0-1,4 1-35,4-1 1,-5 0 0,5 0 38,-5 0 0,-2 3 1,-3 2-1,-2 5 120,-2 2 0,-1-7 38,8 3 0,0-5-124,0-3 0,-8 7 0,1 1-5,2-3 0,-5 5 0,2-3-117,3-2 0,0 5 0,0-2 0,-3-1-22,3 3 1,-5-5 0,1 7-1,-1 1 31,0-1 1,-5 0 0,8 3 75,2-7 1,-1 1-1,1 1 1,-5 0-29,-2 0 1,7 5 0,-2-8 77,4-2 1,0 5-1,-2 0 1,-5 0 34,-2 0 0,5 5 0,-6-5 0,1 0-19,0 0 0,4 4 0,-4-4 0,-1 0-36,1 0 1,7 5 0,-5-8-1,3 1 47,-1 2 1,3-8 0,10 6 0,2-3-46,-3 2 0,-1-4 0,-1 4 0,2-4-39,3-3 0,3 3 0,-5 2 1,2 5 23,-3 2 1,-2-7 0,-2 5-6,0 0 0,-8-5-18,1 10 1,-10-3 0,4 5-59,1-2 0,-7-3-12,4 3 1,-2 2 27,2-9 1,5-1-13,10-7 1,-8 8 0,1 2 0,2 0 8,2 0 1,-4 4-1,-1-4 1,3 0 62,2 0 1,1 5 0,-3-8 0,-3 1 102,3 2 0,3 0 0,-1 4 0,-2-4-13,-3 0 1,-6 0 0,6 7-1,1-4-18,-3-4 1,5 6-1,-8-7 1,3-1-164,5 3 0,-4-7 0,1 7 1,3-3-7,2 1 0,3 6 0,2-6-108,5-3 1,-12 0 0,5 0-1,-3 5 57,1 2 1,-6-4-1,1 4 122,2-2 0,2 0 0,0-5 0,-2 2 67,-2-2 0,-3 5 0,5 0 0,-5 0-12,-2 0 1,7 5-1,-3-8-4,6-2 1,1-2 0,1-3-32,0 0 0,0 3 0,-1 2 1,1 3 103,0-3 1,2-3-1,3-1 1,4-1 175,3 0 0,-7 3 0,2 2 1,-3 2-172,3-2 0,-7 5 0,2 0 0,-7 2 151,0 5 1,-5-4 661,3 2 244,-10-1-1078,4 8-1605,-18 0 313,6 0 1,-9 0 1196,5 0 0,-5 0 0,-10 0 0</inkml:trace>
  <inkml:trace contextRef="#ctx0" brushRef="#br0" timeOffset="2975">0 4269 6559,'0'21'893,"3"-8"-626,4-6 0,-2-5 0,9-4-81,3-5 1,-5-6 0,3-6-1,4 2-112,8 3 0,-3-8 1,5-7-1,-2 2-16,2 3 1,-5 2 0,5 0-1,-5 3-199,-2 5 1,0-3-1,-3 7 1,-2 0-284,-3 1 0,-6 1-603,6 8 1027,-9 0 0,5-9 0,-10-3 0</inkml:trace>
  <inkml:trace contextRef="#ctx0" brushRef="#br0" timeOffset="3434">806 3681 7678,'12'-10'-1205,"0"8"1760,-5-6 0,-2-1 1,7-1-247,-2-2 0,0 5 0,-3-5 0,5-1-147,0 1 1,7 5-1,-4-7 1,4-3-331,3-3 1,7-2-1,0 1 1,-2-1-171,-3 0 0,-2 8 1,-1-1-1,1-2-1058,0-2 1396,0 7 0,0-8 0,-1 8 0</inkml:trace>
  <inkml:trace contextRef="#ctx0" brushRef="#br0" timeOffset="3435">1568 3006 8516,'22'0'-78,"0"0"0,-8 0 1,1-3-1,2-4 315,2-8 0,3-4 0,-1-3 0,1 1 51,0-1 0,7-2 0,2-3 0,3-2-277,5 2 0,-5-4 0,0 2 0,0 0-360,0-3 1,-8 11 0,3-4 0,-5 11-1339,-2 4 1687,-10 3 0,-2-3 0,-10-2 0</inkml:trace>
  <inkml:trace contextRef="#ctx0" brushRef="#br1" timeOffset="3436">2504 2222 8909,'22'12'-1912,"-7"-3"2805,-1-9 1,-2-2-1,5-5 1,-2-8-421,2-4 0,4-5 0,6-3 0,5-4-208,1-3 0,11 0 0,7-5 1,-3 5-710,-2 3 1,5-5-1,0 7 1,-3 2-239,-2 3 0,-5 4 0,-4 3-1642,-8 3 2304,-5 9 0,-12-5 0,-2 10 0</inkml:trace>
  <inkml:trace contextRef="#ctx0" brushRef="#br0" timeOffset="3437">3463 1568 8564,'21'0'-35,"1"-9"1,-3-6 68,-4-4 0,4-1 0,-7 4 0,3 1 177,-1-2 0,1-2 0,7-3 0,0-2 56,-1-5 1,1 5 0,2-6 0,3 6-259,2 3 1,0-1 0,-7 0 0,0 0-90,-1 0 0,-1 8 1,-3 2-1,-5 0-1626,-3 0 182,-1 7 1524,-8-5 0,9 10 0,3 0 0</inkml:trace>
  <inkml:trace contextRef="#ctx0" brushRef="#br0" timeOffset="3438">4355 915 8526,'15'-7'171,"-3"-3"249,-2-2 1,-3 5 0,-5-8 122,6-2 0,-4 5 0,11-2-382,2-3 1,5-3 0,7-4 0,7-2-289,5-3 1,12-8 0,5 6-1,5-1-1165,3 1 1,-1-5 1291,0 7 0,-9 0 0,-3 7 0</inkml:trace>
  <inkml:trace contextRef="#ctx0" brushRef="#br0" timeOffset="3439">5161 305 8526,'22'0'0,"0"0"134,-1 0 1,-6-2-1,-3-5 1,0-5 241,0-1 1,0-6 0,5 5 0,-2-6-298,2-2 0,2-7 1,3 0-1,0 3-1602,-1 2 1523,1-8 0,0 8 0,0-8 0</inkml:trace>
  <inkml:trace contextRef="#ctx0" brushRef="#br0" timeOffset="4695">1938 5575 6989,'15'-7'0,"-1"-3"-34,3-2 0,-5 5 0,3-8 0,2-1 311,2-4 1,5-2 0,3 1 0,2-1-304,-2 0 1,-1 3 0,1 2 0,2 2-373,-3-2 1,-1 0 397,-4 3 0,1-6 0,0 8 0</inkml:trace>
  <inkml:trace contextRef="#ctx0" brushRef="#br0" timeOffset="5129">2983 4944 7428,'15'0'1794,"0"-3"-1725,1-4 0,4-5 0,2-10 0,2 0-338,5 1 1,-5-1-1,7 0 1,-2 0 268,1 1 0,8-1 0,-4 0 0</inkml:trace>
  <inkml:trace contextRef="#ctx0" brushRef="#br0" timeOffset="7252">3833 4356 8521,'9'-15'145,"6"1"0,2 6 0,0-6 0,-3-3 119,3-2 1,10-3-1,2 0 1,0 3-166,2 4 0,-4-4 0,7 4 1,-3-4-390,-4-3 1,-3 8 0,-2 2 289,0 2 0,-1-7 0,1 5 0</inkml:trace>
  <inkml:trace contextRef="#ctx0" brushRef="#br0" timeOffset="7983">4813 3681 6948,'0'-22'253,"0"0"0,0 8 1,2-1-1,5-2-29,8-2 0,-3 4 0,2 1 1,3-3-373,3-3 1,9 1-1,2 2 1,1 3-1170,-1-3 1317,-2-3 0,3-1 0,2-1 0</inkml:trace>
  <inkml:trace contextRef="#ctx0" brushRef="#br0" timeOffset="7984">5401 3158 8489,'21'0'-723,"1"0"0,0 0 1081,0 0 0,-8 0 0,1-2 0,2-6-277,2-6 0,-4 2 0,-1-3 0,3-2-846,2-2 1,10-3 764,0 0 0,1 1 0,-9-1 0</inkml:trace>
  <inkml:trace contextRef="#ctx0" brushRef="#br0" timeOffset="7985">6664 2505 8426,'21'-20'-1034,"1"3"1,-2 3 1454,-6-3 0,5-5 1,-4-4-1,4-3-776,3 2 355,0 3 0,0-8 0,-1-2 0</inkml:trace>
  <inkml:trace contextRef="#ctx0" brushRef="#br0" timeOffset="7986">6097 2701 8517,'13'12'708,"-4"-2"0,-6-13 1,4-4-628,7-8 1,3 3 0,0-2 0,-2-3-276,2-3 0,2 6 1,3-1-1,0-2 194,-1-2 0,1-3 0,0 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05.716"/>
    </inkml:context>
    <inkml:brush xml:id="br0">
      <inkml:brushProperty name="width" value="0.06" units="cm"/>
      <inkml:brushProperty name="height" value="0.06" units="cm"/>
      <inkml:brushProperty name="color" value="#E71224"/>
    </inkml:brush>
  </inkml:definitions>
  <inkml:trace contextRef="#ctx0" brushRef="#br0">162 528 8041,'0'21'184,"0"-1"1,0 0-1,3 0 316,3 1 1,-1 1 0,8 5-1,3 7-121,2 4 1,0 5-1,-2 2 1,-2 5-562,1 2 1,1 6 0,-2 6-1,-8-6-321,-3 1 1,-3-7 0,0-3 0,0-6-51,0-11 1,-9-10 0,-5-8 0,-4-7 552,-2-5 0,0-2 0,-1 0 0</inkml:trace>
  <inkml:trace contextRef="#ctx0" brushRef="#br0" timeOffset="233">61 406 7950,'20'-20'-37,"0"0"1,1 9 0,-1 2 0,3 2 644,4 0 0,-5 3 0,8 8 1,-3 5-238,0 2 0,6 3 1,-5 6-1,-1 0-111,2 1 1,-7-1 0,6 0 0,-8 1-300,-7-1 0,3 3 0,-9 1 0,-3 3-115,-1-2 0,-12-2 0,-7-3 1,-7 0-465,-4 1 0,-9-3 1,2-3-1,-4-3 101,-3-3 1,8-3 0,-1-6 0,0 0 516,2 0 0,-6-9 0,6-2 0</inkml:trace>
  <inkml:trace contextRef="#ctx0" brushRef="#br0" timeOffset="467">0 183 8258,'14'-6'548,"-1"-1"1,1-7 0,8 7 0,5 3-71,7 2 1,7-5 0,4 0 0,7 0-372,6-2 0,-1 0 0,10-6 0,-4 1-823,-2-2 1,-2 5-1,-5 0 716,-7 2 0,-4-7 0,-2 5 0</inkml:trace>
  <inkml:trace contextRef="#ctx0" brushRef="#br0" timeOffset="849">954 833 8048,'-12'0'2107,"3"0"0,12 0 0,4 0-1807,6 0 0,12 0 0,4 0 1,0 0-385,1 0 0,4 0 0,-5-3 0,0-1-848,1-3 1,3-2 0,-3 5 0,-1-5 931,0-3 0,-2-1 0,-6-8 0</inkml:trace>
  <inkml:trace contextRef="#ctx0" brushRef="#br0" timeOffset="1083">1502 549 8118,'-23'0'0,"-2"0"414,-2 0 1,-2 0 0,4 0 0,-4 0 160,-3 0 1,-2 2 0,-6 2 0,-1 3 45,1-2 1,-1 4-1,1 0 1,1 0-817,5 0 1,5-3 0,9-6-533,-1 0 727,10 0 0,2 0 0,9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40.717"/>
    </inkml:context>
    <inkml:brush xml:id="br0">
      <inkml:brushProperty name="width" value="0.11429" units="cm"/>
      <inkml:brushProperty name="height" value="0.11429" units="cm"/>
      <inkml:brushProperty name="color" value="#66CC00"/>
    </inkml:brush>
  </inkml:definitions>
  <inkml:trace contextRef="#ctx0" brushRef="#br0">22 3986 11518,'0'14'-484,"-2"-2"-38,-5-2 1095,4-3-513,-7-7 1,13 0 0,2-2-29,2-5 1,7 2 0,-4-7 26,2 2 1,3-7 0,7 5 0,-1-2-43,1-1 1,2 0-1,3-6 1,4-1 4,3 0 0,-7 0 0,4 1 1,-2-1-19,0 0 1,8 0 0,-6 1-1,1-1-6,-1 0 0,-2 3 0,-7 2 0,0 2-27,-1-2 1,-6 5 0,-1 0 0,1 0 14,-3 0 0,5 5 0,-7-6 45,2 4 0,2-6 0,6 6-67,-6-4 0,3 6 0,-7-5 54,2 2 1,2-4-1,8 4 0,0-2 1,-8 5 0,1-8-11,2-2 0,2 5 0,3-2 0,0-1-14,0 3 0,-1-5 1,1 8-1,0-4-1,0-3 1,-3 3-1,-2 1 1,-2 0 5,1 0 0,4-2 1,2-6-8,-1 6 0,-6-3 0,-1 7 0,3-2 1,3 0 0,-1-5-1,-2 3-15,-2-3 0,-1 0 0,8 0 1,0 2 10,-1-2 1,1-2 0,0-3-1,2 0-16,5 1 1,-5-1 0,5 0 65,-4 0 0,-4 8 1,1 2 2,0 2 1,-8-5 0,-1 6-12,-4-3 1,6 4 0,-6-4 0,1 0-4,0 0 0,-1 7 0,-4-4 0,5 1-5,2 1 1,-5-7 0,8 4-23,2-2 0,2 0 0,0-5 1,-2 5 11,-2 2 0,-1-5 1,6 6-1,-3-3-6,-3-5 0,-2 5 0,5 0 0,-2-1-3,2 1 0,-5 5 1,2-7-22,3-3 1,0 5 0,0-1 0,-2 1-29,2 0 1,2 0 0,0-5-1,-2 3 19,-2-3 0,-1 5 0,8-3 0,0 1 74,0 1 1,-8-3 0,1 6 0,2 0 21,2 1 1,-5-8 0,1 4 0,0-1-42,-3-1 1,7 11 0,-7-6 0,3 0-37,-1-4 0,-7 2 0,8 0 0,-1-1-5,-2 1 1,5 5-1,-7-5 1,0 0-8,-1 0 1,8 5 0,-4-8 0,1 0 23,1 3 0,-8-5 0,5 8 1,0-1-18,0 0 0,0 1 1,5 4-1,-5-5 29,-2-2 1,0 7 0,-6-4-1,6 1 3,2 1 1,-5-7 0,8 4-47,2-2 1,0 5 0,0-8 22,-3-2 0,-2 5 0,5-3 24,-2-1 0,-1-4 6,8-2 0,0 1-22,0-1 0,-3 0 1,-2 3 41,-2 4 1,-1-4-1,8 4-51,0-4 1,-8 4-1,1 3 1,2 0-25,2 0 0,3 0 0,-1-5 0,1 3 38,0-3 0,0 5 0,0-3 1,-1-2 12,1-2 0,0 4 0,0 1 0,-1-3-19,1-3 0,0 6 1,0-1-1,0 1 32,-1 2 0,1-8 1,0 8-11,0 0 0,-1-7 9,1 4 1,-7 6-79,-1 1 1,-6-1 23,6 1 1,-7-1-1,5 2-18,-2-8 0,5 3 1,-6 0 22,3 2 0,-4-4 0,4 4 1,0 0 10,0 1 0,-5-6 1,5 5-1,0 1 20,0-1 1,3-4 0,4 4-67,-4-2 1,4 4 0,-4-4-1,4 0 71,3 0 0,0 5 0,-1-8 0,1 1-20,0 2 0,-8 0 1,1 7-1,2-5-43,2-2 0,3 5 1,0-5-72,0 2 0,-1-4 0,1 4 12,0-2 0,0 0 0,0-5 22,-1 2 1,-6 8 98,-1-8 1,1 1 58,7-8 1,-10 8 0,-3 2-1,-1-1 9,-1 1 1,7 5 0,-4-5-26,2 2 1,-5 1 23,8 1 1,-1-1-35,8-6 1,-7-4-25,-1 4 1,-2 3 0,5 0 0,-5 0-27,-2 0 0,7 5-80,-2-8 0,4 3 28,3-3 0,-8-1 0,-2 6 20,-2-2 0,5 5 1,-6-6 52,3 4 1,-4-6 0,6 6-17,3-4 0,-5 9 0,0-6 0,0 3 25,0-1 1,-4-6-1,6 4-58,3-2 0,-5 5 0,3-8-45,2-2 0,-5 5 1,2 0 78,3 3 0,-7-1 1,0 5-1,-1-5 31,6-2 1,-3 5 0,2-5 0,1 0 41,-3 0 1,7 4 0,-4-6 0,4-1-9,3 3 0,0-5 0,0 8 0,-1-3 25,1-5 0,0 5 0,0-3 44,-1-2 1,-6 7-383,-1 3 74,-9 5 0,3 2 0,-13 2-219,-3 5 1,-8 3 381,1 5 1,-4 4 0,-3-7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43.997"/>
    </inkml:context>
    <inkml:brush xml:id="br0">
      <inkml:brushProperty name="width" value="0.11429" units="cm"/>
      <inkml:brushProperty name="height" value="0.11429" units="cm"/>
      <inkml:brushProperty name="color" value="#66CC00"/>
    </inkml:brush>
  </inkml:definitions>
  <inkml:trace contextRef="#ctx0" brushRef="#br0">197 1 11968,'9'12'-1006,"-6"7"463,4-4 1,-5-3 0,-2 2 500,0 3 1,0-5 0,0 3 0,0 2 169,0 2 1,-7 3 0,-3 2 0,1 5-37,-1 8 1,-7 1-1,5 1 1,-2 0-51,-1 7 1,3-3-1,-5 8 1,2-5-96,-1-2 0,-1-3 1,2-3-1,5-4-260,1-2 1,6-10-195,-4-8 491,5-9 1,2-5 0,0-12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45.020"/>
    </inkml:context>
    <inkml:brush xml:id="br0">
      <inkml:brushProperty name="width" value="0.11429" units="cm"/>
      <inkml:brushProperty name="height" value="0.11429" units="cm"/>
      <inkml:brushProperty name="color" value="#66CC00"/>
    </inkml:brush>
  </inkml:definitions>
  <inkml:trace contextRef="#ctx0" brushRef="#br0">131 2916 12009,'22'-44'0,"-1"1"-546,1-1 0,0 3 0,0 5 0,-3 7 661,-4 5 1,2 9 0,-8 1 405,3-3-365,-7 7 0,5 3 1,-13 11-1,-1 6-11,-4 2 1,-1-4 0,4 6-1,-2 3-106,2 2 0,-5 3 0,0 0 0,1 2-23,-1 5 1,-4-2 0,4 9 0,0 0 16,1-2 0,-8 7 0,4-4 0,-1 4-129,-1 2 1,3-6 0,-5-1 0,3 3-131,-3 2 1,5 0 0,-3-5 0,1-7-142,2-5 0,-5-2 1,10 0 353,2 0 0,2-20 0,3-4 1</inkml:trace>
  <inkml:trace contextRef="#ctx0" brushRef="#br0" timeOffset="1">828 2371 9265,'22'-12'153,"-1"-7"310,1 4 1,-3-4-589,-4-3 622,-5 10-327,-10 3 1,0 11 0,0 5-154,0 8 1,-8 4 0,1 3 0,0 0 2,-3-1 0,8 8 0,-8 1 1,3-1 47,0 2 1,-8-4-1,5 9 1,-2 3-27,-5 2 1,5 2 0,-2 1 0,-3-1-152,-3 1 0,6-3 1,2-2-1,0-5-419,0-3 1,4-2-402,-6-7 930,9-10 1,-5-2 0,10-10 0</inkml:trace>
  <inkml:trace contextRef="#ctx0" brushRef="#br0" timeOffset="2">1568 1827 9996,'10'-22'487,"2"0"-1868,10 1 2441,-10-1-856,-3 10 1,-11 12-1,-3 14-90,-2 6 1,-3 1 0,5 1-1,-2 0-60,2 0 0,-4 2 0,1 3 0,4 4-79,1 3 1,-4-5 0,-3 5 0,1 0 23,-1 0 0,-5 2 0,6 7 0,-1 1-197,0 0 0,-4-3 0,4-3 1,0-1-146,1 1 1,-6-6 0,8-3 322,2-5 0,3-2 1,2 0-1</inkml:trace>
  <inkml:trace contextRef="#ctx0" brushRef="#br0" timeOffset="3">2221 1239 10062,'3'-12'-1731,"4"5"2104,-4-5-272,16 9 0,-17 3 0,6 15-41,-6 4 0,-9 3 1,-3 2-1,0 5-33,1 7 1,-8 1 0,5 4 0,-3 5-38,1 0 0,-1 0 0,-4-3 0,2 1-73,2-1 0,3 1 1,-5-1-1,5-1-323,3-6 0,-1-5 0,5-9 359,-2 0 0,-1-10 0,8-2 0</inkml:trace>
  <inkml:trace contextRef="#ctx0" brushRef="#br0" timeOffset="4">2592 869 9087,'12'-10'-750,"5"-2"1,-8-7 1000,3 4 0,-7-4 115,3 4-316,-6 6 0,-2 1 0,0 16-25,0 6 1,0 6-1,-2 1 1,-3 4 16,-3 4 1,-1-3 0,4 8-1,-5 0-48,-2 0 1,7 0 0,-4 4 0,1-1-107,1 1 0,-10-4 0,5 3 0,-2 1-91,-1 3 0,8 1 1,-5-4-1,0-1 196,0 1 0,7-6 0,-5-1 0</inkml:trace>
  <inkml:trace contextRef="#ctx0" brushRef="#br0" timeOffset="5">3180 542 6874,'-3'22'308,"-2"0"1,-2 2-183,2 5 1,-7-2-1,0 9 1,-2 5-4,-1 7 1,1 1 0,-8 7 0,0-3-94,0-5 1,8 5 0,2-4 0,-1-6-139,1-4 0,8-12 0,-4 2-989,6-5 1093,2-12 1,0-2 0,0-10 0</inkml:trace>
  <inkml:trace contextRef="#ctx0" brushRef="#br0" timeOffset="6">3572 303 9105,'0'-12'-418,"0"2"1,-3 29 0,-2 8 474,-2 4 1,-7 10 0,4-4 0,0 4-97,1 2 1,-8 8 0,2 3 0,-2-1-194,3 0 1,-3-2 0,7-8 0,0-2 243,1-4 1,-8-6-1,5-9 1</inkml:trace>
  <inkml:trace contextRef="#ctx0" brushRef="#br0" timeOffset="7">3985 20 9112,'10'-12'-27,"-8"4"132,6 16 1,-8 4 0,-5 12 0,-5 2-150,-2 3 1,0 10-1,-5-3 1,3 6-174,-3 1 1,0 1-1,0-1 222,2 1 0,1-1 0,-8 1 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49.517"/>
    </inkml:context>
    <inkml:brush xml:id="br0">
      <inkml:brushProperty name="width" value="0.11429" units="cm"/>
      <inkml:brushProperty name="height" value="0.11429" units="cm"/>
      <inkml:brushProperty name="color" value="#66CC00"/>
    </inkml:brush>
  </inkml:definitions>
  <inkml:trace contextRef="#ctx0" brushRef="#br0">1 3681 10422,'0'-12'1104,"0"2"-414,0 10-421,0 0 1,7-2-81,0-6 0,3 6-78,-3-5 1,5 4-86,10 3 0,-8-7 1,1 0 32,2 2 0,-5-5 0,2 3 0,3 0-82,3-3 0,2 5 0,-1-9 0,1-1-41,0 3 0,0-7 1,-1 7-1,1-3 126,0 1 1,0 2-1,0-5 1,-1 4 74,1 4 0,0-6 0,0 6-125,-1-3 0,-6 7 1,-1-5 24,3 0 1,3 1-1,2-8 29,-1 2 0,1 3 0,-3-5 1,-2 5-46,-2 2 0,-3 1 0,5 4 4,-3-2 1,1-8 0,7 5-42,0-2 0,-8 7 1,-2-4-1,0 2 16,0-1 1,0-1 0,5 4 1,-2-3 1,-1-6 0,6 4 57,-6-2 0,6 5-51,-6-8 1,6 8 0,1-5-20,1 2 0,-7-4 0,-1 7-54,3 2 1,-5-5-1,3 0 60,2-2 0,-5 5 0,2-5-30,3 2 0,0-7 0,0 5 0,-2-2-71,1-1 1,4 8-1,2-5 1,-1 0 29,1 0 1,-7 4 0,-1-4-1,3 0 0,2 0 1,-4 7 0,0-4 49,1-1 0,4 5 0,2-7-18,-1 2 1,1-4 33,0 7 1,0-8 0,-1 8 0,-1-1-55,-6-1 1,6 4-1,-6-7 61,6 2 0,1-4 1,-1 4-1,-3 0 49,-3 1 0,-2-1 0,5 5 0,-2-2-14,2 2 0,-5-5 0,2 1-22,3-3 1,-5 4-1,3-4-11,2 3 0,2-8 1,3 4 1,0 1 1,-8-5-1,-2 8 1,0-1-5,0 0 1,-4 1 0,6 4-1,1-5 32,-3-2 0,7 5 0,-4-8-9,4-2 0,3-2 0,0 0-18,-1 4 1,1-4 0,0 7 2,0 0 0,0-5 0,-3 7 0,-2 0 31,-3 1 0,1-6 0,7 5-44,-1-2 1,1 0 0,0-5-1,0 5-17,0 3 0,-8-1 0,1 5 1,1-5-23,4-2 1,2 7 0,-1-4 28,1-1 0,0 0 1,0-4-1,0 4-19,-1 1 0,-6 4 1,-1-7-1,3-1 26,3 1 0,-6 5 0,1-5 0,-1 0 14,-2 0 1,8 5-1,-6-8-16,5-2 1,3 5-1,-2-3 1,-3 1 38,-3 2 1,1-7-1,6 6-35,1 1 1,-7-5 0,-3 8 0,0-1-47,0 0 1,2-7 54,8 3 1,-2 2-1,-3 0 1,-5 0 94,-3-1 0,8 6-79,-2-7 0,2 6 0,0-4 0,-5 0 21,-3 0 0,6 5 0,-5-5 0,-1 0-42,1 0 0,7 4-42,-3-6 1,6-1 0,2-4 100,-1 4 1,-6-1 0,-3 6-1,0 0-1,0 0 1,3-6-1,6 3-21,1 1 0,0-7 0,0 7 0,0-3-44,-1 1 1,8-1 0,0-4-1,-2 2-50,-3 3 0,5 1 0,0-4 0,-2 3 11,-3-3 1,0 5 0,3 0 0,2 0-29,-2 0 0,-3 7 0,-2-5 77,-1 0 1,1 1 0,0-6-18,0 8 0,-8-3-374,1 3 413,-1-10 0,1 12-5,-1-9 1,-7 2-1,6-5-5,-4 2 0,1 8 0,-3-8-21,8-2 1,-3 5 0,2 0 14,3 3 0,-5-6 1,0 5-1,1 1 47,-1-1 1,2-4 0,6 4-42,-6-2 0,5 5 0,-4-8 58,4-2 1,1 5-1,-3 0 1,-3 0-67,3 0 1,0 4-1,0-4 1,-5 0 11,-2 0 1,7 5 0,-3-5 19,6 2 0,-6-4 0,1 4-15,1-2 1,-6 5 0,0-6 0,0 4-34,4 4 0,-2-5 1,0 1-1,0-1-36,0 0 1,-4 1 0,6 1 54,3-6 0,-5 2 0,3 0 18,2 2 0,-5-5 1,0 6 66,-2-3 1,4 4 0,-4-4-51,2 3 1,-5-6-1,5 5-16,-2-2-236,7 7 1,-12-12 132,9 10 1,-2-2 0,5 4-115,-2-3 0,-8-1 182,8 1 1,-3 4-1,5-8 186,-3 2 0,-7 0 0,8 5-102,2-2 0,-8-3 0,1 6-60,0-4 0,-8-1 1,8 4-393,0-2 315,-8-1 0,15 6 1,-7-3-8,2-2 0,-5-3 228,8 3 1,-8 2-115,7-10 0,-2 8 1,5-5 7,-2 2 1,-8 1-1,8 2 49,2-8 1,-5 5 0,2 1-87,3-1 0,2 0 0,3-7 0,0 5 63,0 3 0,0-6 0,2 5 0,2-2-49,3-5 0,0 5 0,-7 0 111,0 2 1,0-4-1,-3 4 44,-4-2 0,-3 7-154,-5-2-112,-5 5 0,-2 2-221,-14 0 0,2 0 0,0 2 110,2 5 0,0-4 0,6 6 37,-4 1 1,-1-7 0,4 6-643,-3 1 792,-8-8 1,13 18 0,-7-8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50.714"/>
    </inkml:context>
    <inkml:brush xml:id="br0">
      <inkml:brushProperty name="width" value="0.11429" units="cm"/>
      <inkml:brushProperty name="height" value="0.11429" units="cm"/>
      <inkml:brushProperty name="color" value="#66CC00"/>
    </inkml:brush>
  </inkml:definitions>
  <inkml:trace contextRef="#ctx0" brushRef="#br0">196 22 11170,'0'-12'-55,"0"3"1,0 11 0,0 5-1,0 8 232,0 4 0,-7 3 0,-3 2 0,0 5-54,1 8 0,-8-4 0,5 4 0,-3 1-200,1 4 0,2 1 0,-5 1 0,5-1-250,2 1 0,-5-10 362,8-5 0,-10 5 0,5-1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51.285"/>
    </inkml:context>
    <inkml:brush xml:id="br0">
      <inkml:brushProperty name="width" value="0.11429" units="cm"/>
      <inkml:brushProperty name="height" value="0.11429" units="cm"/>
      <inkml:brushProperty name="color" value="#66CC00"/>
    </inkml:brush>
  </inkml:definitions>
  <inkml:trace contextRef="#ctx0" brushRef="#br0">110 1000 8063,'9'-12'710,"-6"2"0,6 13 1,-9 4-1,-2 10-564,-5 10 1,2-1-1,-7 8 1,0 0-197,-1 0 1,6 0 0,-5 5 0,2-3-241,6 3 1,-6-6 0,3 1-1,2 0 300,2 0 1,-6-7-1,-3 4 1</inkml:trace>
  <inkml:trace contextRef="#ctx0" brushRef="#br0" timeOffset="1">719 587 9068,'12'-22'-128,"-4"0"0,1 7 0,-1 1 2076,-4-3-1502,-1 7-385,-3 1 0,-7 28 1,-3 8 49,-2 4 0,5 3 0,-6-5 0,1 5-150,0 0 1,-2 7 0,-6-5-1,3 5-70,3 3 1,2-8-1,-5-2 1,5 0-249,2 0 0,-4-5 0,6 5-950,3-3 1294,-7-2 0,10-7 1,-8 0-1</inkml:trace>
  <inkml:trace contextRef="#ctx0" brushRef="#br0" timeOffset="2">1133 347 10530,'15'-7'0,"-3"-3"-182,-3-2 0,1 7 225,-3-2 0,-4 7 224,4 7 0,-12 5 1,-5 10-1,1 2-70,-1 5 0,-4-5 1,4 8-1,-2-3-180,-5 0 0,7 7 0,0-7 0,3 0-163,0 3 0,-8-8 0,8 5 0,2-5-101,3-2 1,-1 0 0,-1-1-1,-4 1 248,4 0 0,1 0 1,3 0-1</inkml:trace>
  <inkml:trace contextRef="#ctx0" brushRef="#br0" timeOffset="3">1699 42 10003,'0'-14'-559,"0"-1"1,-2 10 741,-5-2 1,4 14 0,-7 8 0,3 4-66,0 3 0,-3 7 1,5 2-1,-4 3-65,-3 5 1,4 2 0,-6 3-1,-1-1-101,3 1 1,-7-1 0,7 1 0,-3-1-226,1 1 0,6-8 0,-4-2 0,0-2 255,0-6 0,7-2 0,-4-2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51.486"/>
    </inkml:context>
    <inkml:brush xml:id="br0">
      <inkml:brushProperty name="width" value="0.11429" units="cm"/>
      <inkml:brushProperty name="height" value="0.11429" units="cm"/>
      <inkml:brushProperty name="color" value="#66CC00"/>
    </inkml:brush>
  </inkml:definitions>
  <inkml:trace contextRef="#ctx0" brushRef="#br0">197 414 8693,'12'0'-957,"-2"3"997,-10 4 1,0 5 0,-3 10 0,-2 0 22,-2 0 1,-10 7 0,5 2 0,-2 3-85,-1 5 1,3 9 0,-5 3 0,3 0-110,-3 2 1,5-7 0,-1 5 0,1-5-119,0-3 1,5-11 245,-8-11 1,11 1 0,-6-10 0</inkml:trace>
  <inkml:trace contextRef="#ctx0" brushRef="#br0" timeOffset="1">785 22 8830,'-3'-12'-207,"-4"5"1,2 5 294,-9 2 1,7 9 0,-5 6-1,-1 7-101,1 7 1,0-3 0,-5 11-1,3 1-60,-3 3 1,-3 10 0,-1 3 0,1-1-48,6 0 1,-6-2-1,6-5 1,-5 2-840,-3 3 962,10-10 1,-17 0 0,4-7-1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51.817"/>
    </inkml:context>
    <inkml:brush xml:id="br0">
      <inkml:brushProperty name="width" value="0.11429" units="cm"/>
      <inkml:brushProperty name="height" value="0.11429" units="cm"/>
      <inkml:brushProperty name="color" value="#66CC00"/>
    </inkml:brush>
  </inkml:definitions>
  <inkml:trace contextRef="#ctx0" brushRef="#br0">175 23 8684,'21'-12'-616,"-6"2"437,-1 10 0,-9 2 0,0 8 0,-7 9 276,-6 8 1,-8 12 0,3-3-1,-1 5-41,-1 3 0,3-1 0,-5 1 0,3 2-49,-3 5 1,0-8-1,0 3 1,5-7-72,2 0 0,-4-8 0,4-2 1,0-5-389,1-2 456,1-10 1,8 7 0,0-6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52.216"/>
    </inkml:context>
    <inkml:brush xml:id="br0">
      <inkml:brushProperty name="width" value="0.11429" units="cm"/>
      <inkml:brushProperty name="height" value="0.11429" units="cm"/>
      <inkml:brushProperty name="color" value="#66CC00"/>
    </inkml:brush>
  </inkml:definitions>
  <inkml:trace contextRef="#ctx0" brushRef="#br0">283 383 8852,'0'-15'-878,"0"1"1136,0 9 1,0-2 0,-2 14-106,-6 7 0,-4 8 1,-7 5-1,2 4-202,3 3 1,-1 10-1,-7 6 1,1-1-42,-1-3 1,0 0 0,0 2 0,3 3-332,4-3 0,-2-4 0,10-8 421,2-7 0,-7 5 1,0 0-1</inkml:trace>
  <inkml:trace contextRef="#ctx0" brushRef="#br0" timeOffset="1">740 13 8858,'13'-13'390,"-6"13"1,-12 15 0,-5 7-132,-2 7 1,0-3-1,-5 11 1,3 1-218,-3 4 1,0 1 0,0 1-1,2-1-85,-2 1 1,-2 7-1,-3-1 1,0-1-308,1-3 1,6-5-1,3-2 1,2-6-1275,6-1 1624,1-3 1,-7-7 0,-2-1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55.200"/>
    </inkml:context>
    <inkml:brush xml:id="br0">
      <inkml:brushProperty name="width" value="0.11429" units="cm"/>
      <inkml:brushProperty name="height" value="0.11429" units="cm"/>
      <inkml:brushProperty name="color" value="#66CC00"/>
    </inkml:brush>
  </inkml:definitions>
  <inkml:trace contextRef="#ctx0" brushRef="#br0">197 0 8858,'12'0'-875,"-3"3"1223,-9 4 0,-7 5 0,-3 10 0,1 2 56,-1 5 1,-7 5 0,3 12 0,-6 2-294,-2 3 0,8 7 0,-1-5 0,1 0-521,2 1 412,-8-3 0,8-8 0,-9 1 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04.051"/>
    </inkml:context>
    <inkml:brush xml:id="br0">
      <inkml:brushProperty name="width" value="0.06" units="cm"/>
      <inkml:brushProperty name="height" value="0.06" units="cm"/>
      <inkml:brushProperty name="color" value="#E71224"/>
    </inkml:brush>
  </inkml:definitions>
  <inkml:trace contextRef="#ctx0" brushRef="#br0">30 760 7902,'-21'0'3886,"12"0"-3450,9 0 0,18 0 0,16 0 0,7 0-165,6 0 0,12 0 1,11-2-1,2-5-263,5-6 1,1 1-1,1-1 1,-2-3-531,-3-2 0,-13 0 0,-4 2 0,-17 3-1076,-8-3 1598,-5 7 0,-7-9 0,0 7 0</inkml:trace>
  <inkml:trace contextRef="#ctx0" brushRef="#br0" timeOffset="215">395 456 8195,'-20'-2'1772,"-1"-5"-1248,1 5 0,11-7 1,11 9-108,16 0 1,5 0 0,11 2 0,2 2-369,2 3 0,3 0 1,-1-7-1,1 0-376,0 0 1,-1 0 0,1 0 0,-1 0-2628,1 0 2954,-10 0 0,-1-9 0,-10-2 0</inkml:trace>
  <inkml:trace contextRef="#ctx0" brushRef="#br0" timeOffset="1164">902 253 7937,'14'0'1114,"-1"0"-928,-8 0 56,4 0 20,-9 0 30,0 0 0,-7 2-21,0 5 1,1-2-132,6 8 1,-3-8 0,-1 4-39,-3 0 1,0-5-917,7 10-704,0-1-421,0-2 795,0-2 1144,0-9 0,0-9 0,0-2 92,0-9 0,0 6 483,0 1 0,0 6 166,0-6 0,0-1-178,0-6 0,0 6 848,0 1-923,0 8 1,0-2 0,3 14 17,3 7 1,-3 4 0,3 2-1,-3 0-206,-3 1 0,2 6 0,2 2 1,3 0-230,-2 1 0,4-1 0,0-4 0,0 2-277,0-2 0,-3-3 0,-3-4 1,1-2-1151,3-3 1,2-8 488,-2 2 0,-5-7 0,5-7 454,-5-7 1,-2-10 0,0-3 0,0 0 178,0-3 0,0 1 0,0-7 1,-2 2 89,-5-2 0,5 4 1,-7-1-1,2-4 261,0-1 1,0 4 0,5 3 0,-2 1 696,-3 6 0,0 1 0,5 3 115,-5-1 1,5 12-432,-5 9 1,5 9 0,4 14 0,3 2-346,1 2 0,8 7 1,-5-5-1,2 3-100,5 4 1,9-5-1,2 3 1,-2 2 34,-3 2 0,8-4 1,1-2-1,3-1 82,0 1 1,0-7 0,6 2 0,-2-5 483,-4-1 1,-2-8-90,-5 1 0,-9-10-393,-4 3 0,-17-2 0,-24-1 0,-7 7-115,-4 7 0,-3-2 0,1 11 0,2-2-233,4 2 0,-2-2 0,6 9 0,1-1-1093,0-1 1,8 4-1,10-9 1269,2-2 0,11-2 0,10-3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55.918"/>
    </inkml:context>
    <inkml:brush xml:id="br0">
      <inkml:brushProperty name="width" value="0.08571" units="cm"/>
      <inkml:brushProperty name="height" value="0.08571" units="cm"/>
      <inkml:brushProperty name="color" value="#66CC00"/>
    </inkml:brush>
  </inkml:definitions>
  <inkml:trace contextRef="#ctx0" brushRef="#br0">131 567 9605,'0'22'591,"0"2"0,0 2 0,0 6-392,0 2 0,7 4 1,3 11-1,2 2-730,5-3 0,-5 5 0,2-2 1,1-3 530,-3-2 0,7-2 0,-7 0 0</inkml:trace>
  <inkml:trace contextRef="#ctx0" brushRef="#br0" timeOffset="1">109 393 8380,'-22'-32'0,"3"-2"110,4 0 1,6 1 0,9 6 0,0-2 555,0 2 1,0 1-1,2 1 1,5 1-189,8 5 0,4 2 0,3-5 0,0 3-323,0 4 1,7 6 0,0 9 0,0 0-225,2 0 1,-7 9 0,5 6 0,-7 7-138,-7 7 0,-3 7 0,-7 12 0,2 3-114,-2-2 0,-3 4 0,-4-2 0,-3-1-274,-2 4 0,-1-8 0,6 2 1,-3-7-16,-2-5 0,0-7 0,7 5 434,0-2 425,0-13 0,9-9 401,6-10 1,2 2 0,-3 5 524,-7 8 1,-7 0 0,-7 6-407,-7 11 1,-8-3 0,-5 2 0,-2-2-564,3 0 1,-6 3 0,1-6 0,-1 1-624,1-8 1,2 1-1,7-13 1,0-2-3060,0-3 3475,1-2 0,-1-19 0,0-5 0</inkml:trace>
  <inkml:trace contextRef="#ctx0" brushRef="#br0" timeOffset="2">632 589 14618,'0'21'-75,"2"-6"1,5-3-461,8-2 0,-3 4 0,2-7-103,3-2 0,-5-2 0,3-6-80,2-4 1,-5 2 0,0-9 504,-2-3 1,4-3 0,-6-1 626,-4-1 0,1 10 453,3 4 1,-4 6 0,8 4-453,-2 6 1,0 4-1,-5 12 1,2 3-654,-2 2 1,4 2-1,-1-4 1,-1 4 237,3 3 0,2-7 0,10 4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56.241"/>
    </inkml:context>
    <inkml:brush xml:id="br0">
      <inkml:brushProperty name="width" value="0.08571" units="cm"/>
      <inkml:brushProperty name="height" value="0.08571" units="cm"/>
      <inkml:brushProperty name="color" value="#66CC00"/>
    </inkml:brush>
  </inkml:definitions>
  <inkml:trace contextRef="#ctx0" brushRef="#br0">173 0 8147,'0'22'144,"0"2"0,0 3 463,0 2 1,0 10 0,0-1 0,0 8 47,0 5 1,9 10 0,6-1 0,2 8-271,-3 5 1,6 2 0,-6-5 0,3 2-1089,-2-2 1,2 5 0,-10-4 0,-2-8 702,-3-10 0,8-7 0,2-3 0</inkml:trace>
  <inkml:trace contextRef="#ctx0" brushRef="#br0" timeOffset="1">20 436 8509,'-12'-3'1055,"5"-4"0,17 5 1,9-5-1,10 4-1036,5 3 1,-5-7-1,7 0 1,3-1-604,2-1 0,3-1 0,-1-7 1,1 3-349,-1-3 0,-6 5 0,-6-3 1,-4-2 931,-8-2 0,-5-3 0,1 0-79,-8 0 0,-4 1-67,-3-1 0,-3 10 1158,-4 4 0,5 8 0,-6 8-210,6 6 1,2 8 0,0 7 0,0 7-272,0 5 0,2 5 0,3 3 0,5 4-309,2 3 1,-5 2 0,8 10-1,-1 2-495,-2 2 0,0 1 0,-7-10 0,5-5 273,2-7 0,3 4 0,6 1 0</inkml:trace>
  <inkml:trace contextRef="#ctx0" brushRef="#br0" timeOffset="2">456 479 7103,'9'-14'198,"6"-1"0,4 1 0,6-8 0,6 0-65,13 1 0,9-1 0,12-2-133,0-5 0,1 4 0,-1-6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56.441"/>
    </inkml:context>
    <inkml:brush xml:id="br0">
      <inkml:brushProperty name="width" value="0.08571" units="cm"/>
      <inkml:brushProperty name="height" value="0.08571" units="cm"/>
      <inkml:brushProperty name="color" value="#66CC00"/>
    </inkml:brush>
  </inkml:definitions>
  <inkml:trace contextRef="#ctx0" brushRef="#br0">63 237 8189,'-9'22'102,"4"-3"1,-7-2 327,2-2 1,-4-8 76,6 8 0,4-11-207,11 4 1,-2-6-1,9-2-77,3 0 1,2-10 0,3-4-50,0-5 0,-7 4 0,-3 1 0,0-3 23,0-3 0,-7-2 0,2 1-229,-5-1 1,6 0 0,-1 0-204,-2 1 1,-3-1 0,-2 0-112,0 0 0,-2 3 608,-6 4 1,-4 8-1,-7 14 75,4 8 0,3 12 1,8 2-1,-4 0-466,3 2 1,3-4-1,4 7 1,3-3-389,3-4 1,8-6-1,-1-4 1,4-5 516,3-2 0,10 7 0,1-5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1:56.832"/>
    </inkml:context>
    <inkml:brush xml:id="br0">
      <inkml:brushProperty name="width" value="0.08571" units="cm"/>
      <inkml:brushProperty name="height" value="0.08571" units="cm"/>
      <inkml:brushProperty name="color" value="#66CC00"/>
    </inkml:brush>
  </inkml:definitions>
  <inkml:trace contextRef="#ctx0" brushRef="#br0">0 240 7796,'0'22'0,"0"-1"154,0 1 0,8 0 0,-1 0 1,-2 0 1061,-3-1 0,5 1 700,1 0-926,-1 0 0,-9-13-854,-6-9 1,6-2 0,-8-13 0,3-4-299,0-8 1,-1 1-1,8-8 1,0 0 127,0 0 0,8 5 0,1-5 0,3 3-88,5 4 1,3 3-1,2 2 1,-1 0-1032,1 1 0,10 1 1153,4 6 0,15-6 0,4 8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2:01.020"/>
    </inkml:context>
    <inkml:brush xml:id="br0">
      <inkml:brushProperty name="width" value="0.08571" units="cm"/>
      <inkml:brushProperty name="height" value="0.08571" units="cm"/>
      <inkml:brushProperty name="color" value="#66CC00"/>
    </inkml:brush>
  </inkml:definitions>
  <inkml:trace contextRef="#ctx0" brushRef="#br0">0 0 7497,'0'0'0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2:09.201"/>
    </inkml:context>
    <inkml:brush xml:id="br0">
      <inkml:brushProperty name="width" value="0.06" units="cm"/>
      <inkml:brushProperty name="height" value="0.06" units="cm"/>
      <inkml:brushProperty name="color" value="#E71224"/>
    </inkml:brush>
  </inkml:definitions>
  <inkml:trace contextRef="#ctx0" brushRef="#br0">131 44 7287,'-21'0'1290,"6"3"-852,1 4 0,6-4 0,-4 6 57,3 1 1,-6-5-152,8 9 0,-8 1-120,8 7 1,0-1-1,7 1-177,0 0 0,2 0 1,6-3-44,6-4 1,-2 1 0,3-8 0,2-3 46,2-3 1,3-2-1,-1 0-56,1 0 1,0-7-1,-3-3 1,-2-2-68,-2-5 1,-10 5 0,2-3 0,-5-2-97,-2-2 1,0-3 0,0 1 216,0-1 1,-9 7 0,-6 1 201,-4-3 0,4 7 0,1 3 152,-3 4 0,-3 6 1,1 4-85,5 8 1,-6 4 0,8 3-1,0 0-72,5-1 0,2 1 1,0 0-1,-2 0-353,2-1 0,3 1 1,4-2-216,5-6 1,-2-2-1,10-7 1,2 2-85,2-2 1,3-12-1,-1-8 231,1-4 1,-2-3-1,-6 0 1,-4 1 65,-1-1 0,-6 0 0,4 0 106,-4 1 0,-6 1 1,-2 3-1,-4 3 106,-3-3 0,-3 5 0,-7 0 238,0 2 1,1 3-1,-1 7 165,0 0 0,8 0 0,2 2-275,2 5 0,3-2 0,7 10-215,0 2 1,0 2-1,0 3-179,0 0 0,9-3 1,6-2 286,4-3 0,-4-9 1,-1 2-16,3-4 1,2-3-1,1-3 1,-3-1 31,-3-4 1,-9-9-1,2 3-233,-4-5 1,4-3 0,0 0-17,-2 0 1,-10 0 0,-4 3 256,-3 5 1,-3 4 0,-7 10-40,0 0 1,8 0 0,2 2 0,0 6-12,0 6 1,7 5-1,-5 3 1,3 0-174,0 0 1,-1 0 0,8-1 0,0 1-24,0 0 0,3-3 1,2-2-1,4-5 52,3-2 0,-4-3 0,6-7 141,3 0 1,0-9 0,0-6-1,-2-4-23,1-3 1,-6 0-1,-3 0 1,-4 1 15,-3-1 1,0 7 0,0 1-27,0-3 0,-3 0 101,-4 2 1,-5 6-32,-10 9 0,8 0 0,-1 2-99,-2 5 0,8 5 0,1 10-261,6 0 1,2 0 0,0 0-80,0-1 1,0-6 424,0-1 1,10-9 186,4 2 0,-2-4 0,0-6-79,-2-4 0,5 2-591,-8-9 1,0-1 46,-7-6 1,-2 8 101,-6 6-2206,-4 5 2420,-10 2 0,10 0 0,3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2:12.598"/>
    </inkml:context>
    <inkml:brush xml:id="br0">
      <inkml:brushProperty name="width" value="0.06" units="cm"/>
      <inkml:brushProperty name="height" value="0.06" units="cm"/>
      <inkml:brushProperty name="color" value="#E71224"/>
    </inkml:brush>
  </inkml:definitions>
  <inkml:trace contextRef="#ctx0" brushRef="#br0">131 66 8217,'-14'-3'443,"-1"-4"0,8 4 1,-5-6 220,2-1 1,1 8-298,1-6 1,4 6 0,-9 4-144,4 6 0,2 4 0,7 10 0,0-1-124,0 1 1,0 7-1,0 0 1,0 0-69,0 3 1,7-8 0,2 2-1,1-6-34,0-6 1,4-6 0,-4 4 20,2-3 0,0-4 1,5-12-98,-2-8 0,-10-4 1,2-3-1,-5 1-62,-2-1 0,0 0 0,0 0 235,0 0 1,-2 1 0,-5-1 210,-8 0 1,3 10 0,-3 5 289,-2 4 0,5 3 0,0 3-367,3 4 1,-6 5 0,8 10 0,2 0-447,3-1 1,2 1 0,0 0 0,0 0-526,0 0 1,9-8-1,6-2 479,4-2 0,3-3 0,0-7 0,-1 0 238,1 0 0,0-2 0,-3-6 1,-4-6 233,-8-5 1,3-3 0,-3 0 0,-2 0 53,-3 0 1,-4 1-1,-3-1 1,-5 0-119,-2 0 0,-2 3 0,-6 2 1,3 5 205,3 2 1,-1-4 0,-6 6-97,-1 4 0,7 1 0,3 6 0,0 4-208,0 7 1,5 8 0,-5 5 0,2 4-314,5 3 0,3-5 0,2 5 0,2-3 21,5-4 0,-2-3 0,10-4 1,-1-3 76,-2-3 0,8-9 0,-6 2 320,6-4 1,-6-6-1,-2-4 1,-2-8 33,-5-4 0,-3-3 0,-2 1 0,0-1-99,0 0 1,-2 0-1,-3 0 1,-5 1-194,-2-1 1,5 7-1,-8 3-456,-2 3 0,5 1-2571,-2 8 3133,9 0 0,-5 10 0,10 2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2:15.775"/>
    </inkml:context>
    <inkml:brush xml:id="br0">
      <inkml:brushProperty name="width" value="0.06" units="cm"/>
      <inkml:brushProperty name="height" value="0.06" units="cm"/>
      <inkml:brushProperty name="color" value="#E71224"/>
    </inkml:brush>
  </inkml:definitions>
  <inkml:trace contextRef="#ctx0" brushRef="#br0">126 109 8270,'-7'-14'-22,"-1"-1"1,-1 8 663,1-7 1,4 9-417,-11-3 1,10 16-1,-2 6 1,5 8-30,2 7 1,0-5 0,0 8 0,0-3-89,0 0 0,0 7 0,0-7 1,2-2-100,5-3 1,3-10 0,7-1 0,-3-4 106,3-4 1,-5-3 0,3-4 0,2-5-48,2-8 0,-4-4 0,-3-5 1,0-3-88,0-2 0,-7-7 1,2 7-1,-4 0 110,-3-3 1,0 8 0,-3-5-1,-4 5 32,-8 2 0,-2 8 1,1 1-1,1 4 368,-2 4 1,-2 2-1,-3 6-271,0 4 1,0 5 0,3 12 0,2 6-216,3 6 0,9 3 0,-3-1 0,6-1-170,2 1 1,0 1 0,2-3 0,6-7-136,6-5 0,-2-2 0,3-2 0,2-6 237,2-7 1,3-4-1,0-3 1,-1 0 262,1 0 0,-10-10 0,-2-4 0,-3-6-46,1-2 1,-1 1 0,-10-1 0,-1 0 106,-4 0 0,-9 1 0,3-1 55,-6 0 0,-1 3 0,-1 2 0,0 5 148,0 2 1,8 0 0,-1 5 332,-2-2 0,5 0-726,-2 7 0,9 10 1,0 2-1,8 2-283,4 1 1,10-1 0,-3 6 0,6-3-278,1-3 1,1-2 0,0 3 0,2-6-220,5 1 1,-5-5 406,5 9 1,-4-9 163,-4 2 1,-9-6-137,-4-9 0,-16-4 0,-4-10 309,0 1 1,0-1-1,7 0-247,-2 0 0,0 0 0,7 1-3545,0-1 3754,0 10 0,0 2 0,0 10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2:16.605"/>
    </inkml:context>
    <inkml:brush xml:id="br0">
      <inkml:brushProperty name="width" value="0.06" units="cm"/>
      <inkml:brushProperty name="height" value="0.06" units="cm"/>
      <inkml:brushProperty name="color" value="#E71224"/>
    </inkml:brush>
  </inkml:definitions>
  <inkml:trace contextRef="#ctx0" brushRef="#br0">153 44 8126,'-15'0'-10,"1"0"1,-1 0 603,-6 0 1,6 0-1,3 2 1,0 5-275,0 8 1,7 4-1,-2 3 1,4 2-194,3 5 0,0-2 0,0 7 0,0-3-164,0-4 0,3-5 0,4-5 0,8-5-162,4-3 0,-5-1 0,1-8 134,2 0 1,2-3-1,1-4 1,-4-8 131,-1-4 0,-8-10 0,5 0 0,-2 0 70,-5-3 1,-3 8 0,-2-5 0,0 5 19,0 2 1,-7 0 0,-3 3 0,-2 2 351,-5 3 0,-2 9 1,-3-2 137,0 4 1,1 13 0,-1 4 0,3 8-456,4 7 0,-2-2 1,10 9-1,2 0-111,3-2 1,2 5 0,2-10 0,5-2-377,8-3 1,4-5 0,5-4 0,3-8-85,2-5 0,2-2 1,-4 0-1,2-2 223,-2-5 1,-3-5 0,-5-10 0,-2 0 211,-2 0 0,-10 0 0,2 1 0,-5-1 64,-2 0 0,-9 3 0,-6 2 0,-4 2-3,-3-2 0,0 0 0,-2 0 1,-3 5 310,-2 3 0,7 1 0,8 8 0,-3 0 22,-2 0 0,-1 3 0,3 4 0,5 10-356,3 10 1,1-1 0,8 8 0,0 0-151,0 0 0,3-5 1,4 5-1,8-5-118,4-10 1,5 1-1,3-11 1,2 1 295,-3 0 1,-1-3 0,-4-10-1,1-1 255,0-4 0,-10-9 0,-5 3-85,-4-5 1,-3-3-1,-3 0-203,-4 0 1,2 8-1,-7-1-4237,2-2 4148,-7 8 0,25-11 0,-6 8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23:02:21.989"/>
    </inkml:context>
    <inkml:brush xml:id="br0">
      <inkml:brushProperty name="width" value="0.06" units="cm"/>
      <inkml:brushProperty name="height" value="0.06" units="cm"/>
      <inkml:brushProperty name="color" value="#004F8B"/>
    </inkml:brush>
  </inkml:definitions>
  <inkml:trace contextRef="#ctx0" brushRef="#br0">785 2069 8190,'-19'-3'3,"4"-4"1,-2-5 2683,10-10-1040,0 10-1285,7 3 0,0 11 0,0 5-14,0 8 0,0 4 0,0 3 0,0 0-112,0-1 1,0 1 0,0 0-379,0 0 0,2 0-112,5-1 0,5-9-146,10-4 0,0-16 0,-3-6 67,-4-5 1,2-3-1,-10 0 177,-2 0 1,-3 0 0,-2 1 233,0-1 1,0 7-1,-2 3 542,-5 3 0,2 1 0,-10 8 270,-2 0 0,-2 0 1,0 3-439,4 4 0,-2 5 1,7 7-1,1-2-540,-1-2 1,3-1-223,7 8 0,2-7 0,5-3 0,8-2-126,4-6 0,3-1 0,0-3 0,0-3 278,-1-4 0,-6 2 1,-1-7-1,1 0 175,-3 0 0,5-3 1,-10-6 11,-2-1 1,-2 0 0,-3 0 50,0 1 0,-10 6 0,-5 3 241,-4 2 0,-3 3 0,0 7 0,1 0 274,-1 0 1,7 2 0,1 3 0,-3 5-357,-2 2 1,4 3 0,3 6 0,2 1-193,5 0 1,3 0 0,2-1 0,0 1-578,0 0 0,2 0 1,6-3-1,6-4-40,6-8 1,4-5 0,2-2-1,3 0 249,-2 0 0,4-7 1,-2-3-1,-4-2 241,-8-5 1,2-2-1,-7-3 1,0 0 181,-5 1 0,-4 6 0,-3 1 103,0-3 0,-10 0 0,-4 2 0,-6 8 115,-1 5 1,-1 2 0,0 0-1,0 0 171,0 0 1,1 0 0,1 2 0,3 3-196,3 2 0,7 10 1,-6-2-1,4 4-327,4 3 1,3-1-1,2 1-428,0 0 1,9-3-1,6-4 1,4-5 11,3-1 0,0-6 0,2 4 1,0-7 348,-2-7 1,4 2 0,-11-10-1,2-2 390,-3-2 1,-4-3 0,-10 0 62,0 1 0,0-1 0,-2 0-162,-6 0 1,-4 10 0,-9 5 230,-1 5 1,0 2 0,0 0-68,0 0 1,3 2 0,2 5-308,3 8 0,9 4 0,-2 3 0,4 0-373,3-1 0,0-6 1,0-1-25,0 3 1,7-4 0,3-1-61,2-3 1,3-1 594,6-8 1,-1-3 359,-6-4-361,-4-5 1,-12-8 0,-6 6-529,-6 7 0,4 2-501,3-2 842,4 4 0,3-16 0,0 7 0</inkml:trace>
  <inkml:trace contextRef="#ctx0" brushRef="#br0" timeOffset="2950">2135 1133 8142,'-22'0'79,"8"0"0,2 2 874,2 5 0,-7-4-442,2 4 1,6-2-1,-1 0 1,3 4-98,0 3 0,-1-4 1,8 6-180,0 3 1,0 2-260,0 3 1,10-10 0,5-4-81,4-6 1,3-4 0,-1-6-27,1-6 1,0-6 0,-3-1 0,-2-1 176,-2 0 0,-8 0 0,5 1 127,-2-1 0,-3 0 111,-7 0 0,-2 10 0,-6 5 394,-6 4 0,-5 6 1,-3 2-1,0 7-59,0 7 1,8-2 0,-1 12 0,1-5-540,2-2 1,-5 7-1,9 0 1,4-2-304,1-3 0,3-10 0,3 1-136,4 2 1,5-7 0,10-3 0,-1-7-8,1-7 1,0-6 0,0-8 0,0-1 204,-1 0 0,-6 0 0,-1 1 0,1-1 216,-3 0 0,-2 0 0,-10 1 0,0-1 245,0 0 1,0 0 0,-3 3-52,-4 4 1,2 6 0,-9 9 152,-3 0 1,-3 0-1,-1 0 1,1 2-8,6 5 0,-3 5 1,7 10-1,0 0-444,1 0 1,-6 0 0,8-1-1,2 1-237,3 0 0,2 0 1,0-1-227,0 1 1,9-10-1,3-2 1,3-3 115,-1 0 1,1 1-1,7-11 625,0-4 1,-1-5-1,-1-10 480,-6 0 1,-2 1-217,-4-1-1,-8 0-397,0 0 1,-10 3 0,-12 4 221,0 8 0,1 5 0,-1 2 0,0 0-274,0 0 1,8 2-1,2 5 1,0 6-1267,-1-1 0,9 7 1,-4-5-1532,6 6 1,4 2 2752,6-1 0,4 1 0,9 0 0</inkml:trace>
  <inkml:trace contextRef="#ctx0" brushRef="#br0" timeOffset="3437">3028 1786 7993,'-15'0'-777,"1"0"1142,-3 0 0,-2 0 419,-3 0 1,2 9 0,3 4 0,5 1-461,3 1 1,1-1 0,8 8-1,0 0-338,0-1 1,0 1 0,3-2 0,4-3-44,8-3 0,-3-9 0,2 2 0,3-4-134,3-3 1,1-3 0,-1-4 0,-3-8 31,-3-4 1,-2-3 0,5 0 0,-5 1 209,-2-1 1,-3 0-1,-7 0 1,0 1 252,0-1 1,0 0 298,0 0 1,-10 3-1,-4 4 93,-5 8 1,-3 5-1,0 2-453,0 0 1,8 9 0,2 6 0,2 4-200,5 3 0,3 0 0,2 0-380,0-1 0,0 1 0,0 0 0,2-3-160,5-4 1,-2-6 0,10-9-1,2 0 178,2 0 0,-4 0 0,-1 0 1,1-2 508,-3-5 1,7-5 0,-7-10 0,0 0 12,-4 0 0,-6 1 0,-2-1 0,0 0 19,0 0 1,0 0-1,-2 3 334,-6 5 0,-4 4 1,-10 10 240,1 0 0,1 2 0,3 6 0,3 6-9,-3 5 1,7 3 0,1 0-1,1 0-378,1 0 0,0-1 0,9-1-957,5-6 0,6-4 0,8-10-256,1 0 1,0-3 0,0-4 0,-3-7-709,-5-6 1,3-1 0,-7-1-1,0 0-2382,-1 0 3892,-1 0 0,1 1 0,4-1 0</inkml:trace>
  <inkml:trace contextRef="#ctx0" brushRef="#br0" timeOffset="3438">3354 283 8060,'0'-14'74,"0"-1"735,0-2 0,-7-2 627,0-3 0,-3 10-645,3 5 1,-5 7-1,-7 7-254,4 8 0,3 4 0,7 5 0,-5 3-328,-2 2 0,8 7 0,-4-7 0,6-2-285,2-3 0,0-2 0,2-3 0,3-2-178,2-3 0,10-9 1,-2 3-72,4-6 0,3-4 1,0-8 225,-1-12 0,-1 0 0,-3-7 0,-5 5 167,-2 2 1,-3 1-1,-7-1 1,0 0 241,0 0 1,0 8 0,-3 2 180,-4 2 0,2 3 1,-9 7 294,-3 0 1,-3 2 0,-1 5 0,-1 8-445,0 4 0,8 10 0,2 0 0,2-2-359,5-3 1,-5 0 0,3 3-540,2 2 0,3 0 0,4-10 129,6-4 1,4 2 0,9-10 421,1-2 0,-7-5 1,-1-7 420,3-8 0,-7-4 0,-1-3 102,1 0 1,-7 0 0,4 1-350,-5-1 0,-2 7 1,-2 1-2358,-5-3 0,4 5 2188,-4-3 0,4 1 0,3-8 0</inkml:trace>
  <inkml:trace contextRef="#ctx0" brushRef="#br0" timeOffset="3439">88 1459 8150,'0'-14'637,"0"-1"0,-2 8 464,-6-8 0,4 11 86,-11-4 0,8 6-782,-8 2 0,10 10 0,-4 2 0,1 2-303,1 1 1,0-1 0,7 8-162,0 0 0,0-1 0,2-1-5,6-6 1,1-2 0,8-7 0,-2 3-52,2-4 1,2-1 0,3-6 162,0-4 1,-8 2 0,1-9 110,2-3 0,-8 5 0,-2-3 322,-4-2 0,-6 0-101,-4 3 0,2-3 0,-9 10 277,-3 2-1,-2 2 1,-1 6 0,3 2-194,3 2 1,7 10-1,-8-3-630,-2 6 1,7 1 0,3 1-286,5 0 1,4 0 0,5-3 246,8-4 0,4-6 0,3-9 0,0-2 118,0-5 0,-1-5 1,1-10-1,0 0 191,0 0 0,-8 0 1,1-2-1,-1-2 177,-2-3 0,-2 0 1,-10 7-218,0 0 1,-2 3 0,-6 4 0,-6 8-4,-6 4 0,-1 3 1,-1 3-1,0 4 381,0 8 1,1 4 0,-1 3 0,0 0-280,0-1 1,10 4-1,2-1 1,3 0-281,0-5 0,0-2 0,7 5 73,0 0 0,9-10 1,6-2-1,4-3 89,3 0 1,-7 0 0,-1-7 52,3 0 1,-5 0-348,3 0 0,-8 0-1694,7 0 0,-9-9 1943,2-6 0,6-4 0,-1-3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11.883"/>
    </inkml:context>
    <inkml:brush xml:id="br0">
      <inkml:brushProperty name="width" value="0.06" units="cm"/>
      <inkml:brushProperty name="height" value="0.06" units="cm"/>
      <inkml:brushProperty name="color" value="#E71224"/>
    </inkml:brush>
  </inkml:definitions>
  <inkml:trace contextRef="#ctx0" brushRef="#br0">142 18 8478,'0'-11'892,"0"4"1,0 14 0,3 9-272,3 9 0,-3-1 0,3 10 0,-3 2-415,-3 3 0,0 1 0,0 1 1,-3-1-410,-3 1 0,-6 0 0,-8-3 1,0-4-717,-1-7 0,1-5 919,0-1 0,0-1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39:09.262"/>
    </inkml:context>
    <inkml:brush xml:id="br0">
      <inkml:brushProperty name="width" value="0.06" units="cm"/>
      <inkml:brushProperty name="height" value="0.06" units="cm"/>
      <inkml:brushProperty name="color" value="#E71224"/>
    </inkml:brush>
  </inkml:definitions>
  <inkml:trace contextRef="#ctx0" brushRef="#br0">150 64 7241,'-12'0'956,"0"0"-592,5 0 1,2 7 0,-7 3-29,2 2 0,1 0 0,4 5 14,-2-3 1,-8 1-206,8 6 0,-8 1-202,8 0 1,0-7 0,4-3-139,-4-3 52,5-1 0,-6-11 98,16-4 1,-6 2 0,8-9 18,-1-3 1,-6-3 0,7 1 0,-3 2 21,0 2 1,3 3-1,-5-5 1,2 3 9,-2-3 1,4 5 0,1-3 217,2-2 1,-5 5 98,8-2 0,-8 9 399,8-2 0,-1 14-347,8 7 1,0 6-1,0 2-133,-1-1 0,-6-6 0,-1-1-213,3 3 1,0-5-1,0 1-771,-2-4 1,-8 6 0,7-8-538,3-2 0,-4 0 0,1 0 1279,3 2 0,-7 10 0,-1-5 0</inkml:trace>
  <inkml:trace contextRef="#ctx0" brushRef="#br0" timeOffset="852">869 652 8162,'12'-10'464,"-5"-5"1,-4 3-106,-3-2 1,-3 9 0,-1-5 0,-6 3 111,-2 0 1,-3-1 0,-6 8-124,-1 0 0,0 8 1,0 1-1,3 4-232,4 3 1,-4 4-1,7 2 1,-3-1-39,1 1 0,7 7 1,-6 0-1,4 0-4,4 3 0,3-6 1,2 8-1,0-2-229,0-6 0,2 3 0,5-5 0,8-4-143,4-1 1,-4-2 0,-1-2 0,3-8-59,2-5 0,8-4 1,-3-5-1,-4-8 2,-1-4 0,0-3 0,3-2 0,-3-5 93,-4-8 1,2-4 0,-10-2 0,-2-1 90,-3 1 1,6-8 0,-1 0 0,-2 0-182,-3-2 0,-2 5 0,0-8 1,0 3 177,0 4 0,0 13 1,0 7-1,-2 5 870,-6 2-468,6 10 0,-8 12 0,10 17 0,0 7 109,0 5 1,0 10 0,0-3 0,0 5 191,0 3 1,0 2-1,0 2 1,0 3-288,0-3 1,3 6-1,2-1 1,2 2-541,-2 6 0,-3-5 0,-2-1 1,0 1-1678,0 0 1974,0-8 0,0 5 0,0-9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24.564"/>
    </inkml:context>
    <inkml:brush xml:id="br0">
      <inkml:brushProperty name="width" value="0.06" units="cm"/>
      <inkml:brushProperty name="height" value="0.06" units="cm"/>
      <inkml:brushProperty name="color" value="#E71224"/>
    </inkml:brush>
  </inkml:definitions>
  <inkml:trace contextRef="#ctx0" brushRef="#br0">1 447 8163,'0'-32'-299,"2"5"594,5 4 1,-5 3 0,5 0 0,-3 2 2169,3 4-2177,-5 5 1,7 11 0,-9 5-77,0 7 1,0 11 0,0 4-1,0 2-297,0 5 1,7 1 0,0-1 0,0-3-286,2 4 1,-5-1 0,10-3 0,2-6-64,2-4 0,-5-12 0,1-2 0,1-2 296,3 0 0,3-9 0,-1-12 0,0-4-35,1-2 0,-3-7 1,-3 0-1,-3 0 208,-3-3 0,-2 5 1,-7-6-1,0 2 62,0 4 0,0 2 0,0 3 673,0 0-614,0 8 1,0 6 0,0 12 0,0 8 363,0 4 1,0 9 0,0 2 0,0 1-137,0-1 1,0 5 0,0-7 0,0-2-619,0-3 0,2-2 0,5 1-1007,6-1 0,5-9 0,2-4 1240,1-5 0,-1-11 0,0-2 0</inkml:trace>
  <inkml:trace contextRef="#ctx0" brushRef="#br0" timeOffset="132">41 183 8163,'-9'-12'663,"7"-6"0,-7 14 0,11-7 1,5 2-570,7 4 1,10 3-1,6 0 1,-1-3-440,0-2 1,7 1 0,1 6 0,3 0-1467,1 0 1811,4 0 0,-5-9 0,12-3 0</inkml:trace>
  <inkml:trace contextRef="#ctx0" brushRef="#br0" timeOffset="282">833 609 7745,'-11'-9'-132,"-1"7"1,8-7 131,-3 0 0,0-3 0,7-8 0</inkml:trace>
  <inkml:trace contextRef="#ctx0" brushRef="#br0" timeOffset="683">934 345 8154,'-2'-13'1074,"-5"-1"0,3 10 1,-8-1-727,3 10 1,3-1 0,6 10 0,0 1-141,0 3 1,0 9 0,0 0 0,2-2-295,5-2 1,-3 4-1,10 0 1,2-2-345,2-3 0,-5-4 0,1-4 0,1-5 67,3 0 0,10-7 0,-1 5 0,-3-7 66,-1-7 0,-3-4 1,1-12-1,-1-1 158,0-4 1,-2-1 0,-2 4-1,-5-2 63,-2 2 1,5-4 0,-7 2 0,-3 0-13,-2-2 0,-2 6 0,0-4 362,0 5 1,-2 10-3,-5 6 0,5 6 1,-5 6-1,5 10 375,2 9 1,0-3 0,0 8 0,0-3-187,0 0 0,0 0 1,2-7-1,3 1-245,2-1 1,8 0-1,-1-2 1,4-4-1106,2-8 0,0-3 0,1-3 889,-1 0 0,9-9 0,3-3 0</inkml:trace>
  <inkml:trace contextRef="#ctx0" brushRef="#br0" timeOffset="866">995 61 8116,'-13'0'1526,"-1"0"0,10 2 1,-1 3-839,10 2 0,6-1 0,11-6 0,5 0-494,7 0 1,-2-2 0,2-2-1,2-6-1691,2-1 0,3 4 1497,-1-6 0,1-1 0,-1-6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22.766"/>
    </inkml:context>
    <inkml:brush xml:id="br0">
      <inkml:brushProperty name="width" value="0.06" units="cm"/>
      <inkml:brushProperty name="height" value="0.06" units="cm"/>
      <inkml:brushProperty name="color" value="#E71224"/>
    </inkml:brush>
  </inkml:definitions>
  <inkml:trace contextRef="#ctx0" brushRef="#br0">21 447 8201,'-7'-20'-108,"0"-1"0,1 8 507,6-1 1,0 12 0,0 2-1,0 11-12,0 7 1,0 5-1,2 2 1,5 4-90,6 3 1,-2 1 0,1 8 0,-1 0-204,0-1 0,0 1 1,5-1-1,-5-1-23,-1-5 1,3-3-1,-4-8 1,0-1 187,0-4 1,0-11 0,-4-2 172,1-10 0,10-9 1,-5-13-1,1-6-153,-6-6 1,3-8 0,-2-3 0,0-2-110,2-4 1,-4 6-1,6 3 1,-2 4-536,-5 3 0,5 6 0,-2 2-1277,-2 3 1,-1 4-1709,3 12 3349,-5 4 0,16 27 0,-7 4 0</inkml:trace>
  <inkml:trace contextRef="#ctx0" brushRef="#br0" timeOffset="180">609 833 8193,'-18'-3'1173,"5"-3"0,4 1-1157,9-8 0,0 6-16,0-7 0,0 1 0,0-8 0</inkml:trace>
  <inkml:trace contextRef="#ctx0" brushRef="#br0" timeOffset="550">853 589 8193,'0'-20'1054,"0"-1"0,-2 10-340,-5 4 0,5 7 0,-8 7-463,1 7 0,7 6 0,-5 5 0,5 2-198,2-2 1,0-1-1,0 1 1,2 2-238,5-2 0,-2-5 0,6-4 0,0-5-161,1-1 1,1 3-1,7-6-136,1-3 1,-1-10-1,0-8 200,1-4 0,-3-9 0,-3 0 1,-3 2 75,-3 3 1,6-6-1,-3 1 1,-1 3 24,-4 1 1,2 10 630,-2-1 1,2 9 0,-5 1 145,3 8 1,0 8 0,-7 8 0,0 0-50,0 1 0,6-8 0,3 1 0,0 1-434,0 4 0,7-8 0,-2-2 1,4-2-847,2-1 0,0 1 1,1-9 731,-1-5 0,9-13 0,3-12 0</inkml:trace>
  <inkml:trace contextRef="#ctx0" brushRef="#br0" timeOffset="764">832 264 8095,'-31'-11'0,"4"4"2394,4 5-1583,3 2 1,13 0 0,12 0 0,13 0-690,4 0 0,10 0 0,0 0 0,1 0-755,1 0 0,0 0 1,7-2-1,-3-3-990,-4-1 1,2-8 1622,-9 7 0,9-9 0,-5 5 0</inkml:trace>
  <inkml:trace contextRef="#ctx0" brushRef="#br0" timeOffset="999">82 41 8095,'-21'0'935,"1"0"1,18 0 0,11 0 0,13 0-875,12 0 1,5 0-1,3 0 1,6 0-972,6 0 1,4-7 909,3 1 0,0-10 0,0 5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29.832"/>
    </inkml:context>
    <inkml:brush xml:id="br0">
      <inkml:brushProperty name="width" value="0.06" units="cm"/>
      <inkml:brushProperty name="height" value="0.06" units="cm"/>
      <inkml:brushProperty name="color" value="#E71224"/>
    </inkml:brush>
  </inkml:definitions>
  <inkml:trace contextRef="#ctx0" brushRef="#br0">244 832 8377,'-20'0'-869,"0"0"1,-1 0 1162,1 0 0,0-6 1,-1-1 54,1 2 1,0 3 0,0 2-22,-1 0 0,8 0 337,-1 0-165,10 0-401,-5 0 0,11 0 0,5 0 0,4 2 136,0 5 1,10-5 0,-3 5 0,9-5-33,4-2 0,3 0 0,7 0 0,-1 0-123,1 0 0,6 0 0,3 0 0,2 0-115,4 0 1,12 0-1,6 0 1,5-2-150,2-5 1,9 3 0,3-10 0,1 1 61,1 2 1,-9-5-1,4 7 1,-4 0 122,-5 0 1,2 0 0,-17 4 0,-6-2 121,-3 3 0,-5 2 1,2-1-1,-7-1 48,-4-3 0,-2 0 0,-1 5 0,-1-2-74,-6-3 1,3-2 0,-9 4-1,-2-1 32,-2 1 1,-3-4-180,0 2-474,-8 0 1,-3 5 523,-9-5 0,0 5 0,0-7 0</inkml:trace>
  <inkml:trace contextRef="#ctx0" brushRef="#br0" timeOffset="981">2639 731 8733,'-9'-11'2155,"6"-7"-2640,-6 15 1,12-12 484,3 8 0,6 0 0,8 7 0</inkml:trace>
  <inkml:trace contextRef="#ctx0" brushRef="#br0" timeOffset="1449">2984 528 8152,'0'-20'0,"0"-1"605,0 1 934,0 9-1173,0 2 1,0 25 0,0 4-193,0 2 0,0 1 1,0-3-1,0 1-264,0-1 0,6 0 1,3-2-1,3-2-151,3-2 1,4-10-1,3 3 30,5-5 1,-9-2 0,5-2 0,-3-5 11,-4-6 1,0-6 0,4-1 0,-2-2 136,-5-5 1,3 4 0,-9-6 0,-3 2 45,-1 0 0,4 0 0,-1 6 196,-1 1 1,-5 11 78,-7 9 1,5 9 0,-5 14 0,2 1 131,-1 3 0,3 9 0,-3-4 0,3 2-85,3 0 0,7-7 1,2 4-1,3-4-274,3-9 1,3 0 0,5-11-1,2-2-607,2-3 1,7-2-1,-5-2 1,0-5 574,0-7 0,-1-13 0,-8-4 0</inkml:trace>
  <inkml:trace contextRef="#ctx0" brushRef="#br0" timeOffset="1631">2963 142 8197,'-20'0'0,"2"-2"1647,4-5-961,5 5 0,21-9 0,8 6 1,14-1-313,11 1 1,0 1-1,9-1 1,3-4-504,1-2 0,3 4 0,0-4 0,0 0-1837,0-1 1966,-9 8 0,6-14 0,-6 6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34.265"/>
    </inkml:context>
    <inkml:brush xml:id="br0">
      <inkml:brushProperty name="width" value="0.06" units="cm"/>
      <inkml:brushProperty name="height" value="0.06" units="cm"/>
      <inkml:brushProperty name="color" value="#E71224"/>
    </inkml:brush>
  </inkml:definitions>
  <inkml:trace contextRef="#ctx0" brushRef="#br0">20 21 9003,'0'-11'-50,"-9"2"1,7 18 0,-7 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34.412"/>
    </inkml:context>
    <inkml:brush xml:id="br0">
      <inkml:brushProperty name="width" value="0.06" units="cm"/>
      <inkml:brushProperty name="height" value="0.06" units="cm"/>
      <inkml:brushProperty name="color" value="#E71224"/>
    </inkml:brush>
  </inkml:definitions>
  <inkml:trace contextRef="#ctx0" brushRef="#br0">609 1 8350,'-58'20'0,"1"0"148,3 1 1,9 6 0,-5 0 0,3-3 326,0-1 1,-1-5-1,6-2 1,-1-5-476,2-2 0,-4-2 0,13-7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40.478"/>
    </inkml:context>
    <inkml:brush xml:id="br0">
      <inkml:brushProperty name="width" value="0.08571" units="cm"/>
      <inkml:brushProperty name="height" value="0.08571" units="cm"/>
    </inkml:brush>
  </inkml:definitions>
  <inkml:trace contextRef="#ctx0" brushRef="#br0">163 711 7656,'0'20'-9,"0"0"1,3 0 0,1 3 0,3 2 677,-3 2 1,5 11 0,0 3 0,3 11-258,3 6 0,-6 5 0,0 5 0,-2 6-484,0 5 0,7-6 1,-8-8-1,-1-9-425,-3-8 0,-2-8 1,0-6-560,0-7 1056,0-13 0,0 4 0,0-7 0</inkml:trace>
  <inkml:trace contextRef="#ctx0" brushRef="#br0" timeOffset="251">1 528 8307,'9'-29'127,"5"-5"1,6 7 0,7 4-1,7 10 474,4 4 0,3 2 0,-1 9 0,1 5 100,-1 6 1,-6 6 0,0 3-1,0 5-306,-3 7 0,-1-2 1,-12 1-1,-2 3-437,-3 3 0,-8 1 0,-1 1 0,-8-1-196,-10 1 0,-13-3 0,-7-2 0,-4-6-312,-3-8 0,1-6 0,1-16 0,3 0-243,2 0 1,3-9-1,-5-7 1,4-6-942,3-5 1734,11-9 0,-9 4 0,4-9 0</inkml:trace>
  <inkml:trace contextRef="#ctx0" brushRef="#br0" timeOffset="554">21 122 9341,'3'-18'1150,"3"5"0,10 4-770,9 0 0,0 6 0,11-6 0,7 2-127,8 1 1,1-8 0,5 7 0,4 1 129,4-3 1,3 6 0,-10-3 0,-4 3-1036,-6 3 0,-8 0 652,-6 0 0,4 9 0,-6 3 0</inkml:trace>
  <inkml:trace contextRef="#ctx0" brushRef="#br0" timeOffset="919">1056 792 13946,'9'11'383,"5"-4"0,11-5 1,4-2-1,2 0-590,5 0 1,5 0-1,4 0 1,3 0-434,-3 0 1,-3-7 0,-3 1-1,-3-1 640,-2-2 0,-10 7 0,6-8 0</inkml:trace>
  <inkml:trace contextRef="#ctx0" brushRef="#br0" timeOffset="1151">1604 508 8209,'-20'0'61,"-1"0"0,1 0 320,0 0 0,0-3 0,-3-1 0,-2-3 437,-2 3 1,-9 1-1,5 3 1,-6 0-385,-3 0 0,11 0 0,-10 0 0,8 3-1028,6 3 1,2-3 116,3 3 477,9-12 0,2-6 0,9-8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45.278"/>
    </inkml:context>
    <inkml:brush xml:id="br0">
      <inkml:brushProperty name="width" value="0.08571" units="cm"/>
      <inkml:brushProperty name="height" value="0.08571" units="cm"/>
    </inkml:brush>
  </inkml:definitions>
  <inkml:trace contextRef="#ctx0" brushRef="#br0">29 41 8398,'-20'0'512,"11"-7"100,9 1 0,11-1 1,16 7-1,10 0 45,8 0 0,16 0 1,13 0-1,7 0-421,7 0 1,-35 0-1,2 0 1,7 0-1,0 0 1,3 0-1,1 0-153,3 0 0,0 0 0,0 0 0,1 0 0,0 0 0,0 0 0,-3-1 0,-1 0 20,-4-3 1,-2 1 0,-7 2-1,-2 0 1,34-6 0,-8 5-167,-9 2 1,-14 0-1,-9 0-1296,-9 0 1,-7 0-2443,-8 0 3801,-10 0 0,-11 0 0,-11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46.103"/>
    </inkml:context>
    <inkml:brush xml:id="br0">
      <inkml:brushProperty name="width" value="0.08571" units="cm"/>
      <inkml:brushProperty name="height" value="0.08571" units="cm"/>
    </inkml:brush>
  </inkml:definitions>
  <inkml:trace contextRef="#ctx0" brushRef="#br0">0 467 7165,'0'-13'1080,"0"-1"-1530,0 10 0,2-5 235,5 9 357,-5 0 0,7-2 454,-9-5 408,0 4-178,0-6 1,0 7 671,0-5-951,0 5 1,0-5-1,0 14-132,0 7 1,0 4 0,0 2-266,0 0 0,0 1 1,3-1-1,1 0-204,3 1 0,6-1 0,-3 0 0,1-2-125,5-4 1,-5 1 0,2-8-1,3-2-50,2-3 1,2-2 0,1-2-9,-1-5 0,0-4 1,-2-10-1,-2 1-84,-2 0 0,-8 0 1,6-1 138,-3 1 0,4 0 377,-6-1 207,0 10 1,-7 4-1,0 14 388,0 7 0,0 4 0,0 2 0,0 0-379,0 1 0,0-1 0,2 0 0,3 0-623,1 1 1,8-8 0,-5-2 0,0 1-2414,0-1 0,7-6 2625,-3 1 0,14-3 0,5-3 0</inkml:trace>
  <inkml:trace contextRef="#ctx0" brushRef="#br0" timeOffset="141">528 102 13059,'9'11'465,"-7"7"1,5-4 0,-3 4-470,3 2 1,-5 7-1,5 0 1,-5 0-730,-2 3 0,7-8 0,0 5 0,-3-4 733,-1-3 0,6 9 0,2 3 0</inkml:trace>
  <inkml:trace contextRef="#ctx0" brushRef="#br0" timeOffset="325">406 163 8296,'7'-20'109,"0"-1"0,6 8 0,-4 2 0,0-1 613,0 1 0,7 7 0,-3-6 0,8 4-173,6-1 1,-2-7 0,6 5 0,1 0-1072,-1 0 0,1 3 0,2 6 0,-5 0 522,0 0 0,-6 0 0,6 0 0</inkml:trace>
  <inkml:trace contextRef="#ctx0" brushRef="#br0" timeOffset="492">873 569 8212,'-14'0'1997,"1"0"1,8-2-2101,-2-5 1,5 2-323,2-8 425,9 8 0,2-13 0,10 7 0</inkml:trace>
  <inkml:trace contextRef="#ctx0" brushRef="#br0" timeOffset="877">1157 285 8212,'0'-21'1346,"0"8"-59,0-1 0,0 12-819,0 2 1,0 2 0,0 12 0,0 4-271,0 7 1,0-3 0,0 5 0,0-4-346,0-3 1,2-2-1,5-2-374,6-2 0,5-3 0,3 2 0,-1-6-354,0-5 0,1-2 0,1-2 1,3-5 329,2-6 1,0 2 0,-7-3 0,-2-2 414,-4-2 1,4-2 0,-7 0 784,0-1 335,-2 1 1,-11 9 0,-5 4-189,-6 5 1,2 11 0,-1 4 0,3 5-4,5 3 1,2-1 0,2 0-628,0 0 0,2 1 0,5-3 0,6-5-605,5-6 1,5 2 0,2-2 0,4-3 432,2-1 0,3-12 0,7-3 0</inkml:trace>
  <inkml:trace contextRef="#ctx0" brushRef="#br0" timeOffset="1143">1137 143 8095,'-14'-3'1277,"0"-3"0,12 3 0,2-3-966,11 3 1,14 1 0,5-2-1,1-3-266,5 2 1,0 3 0,0 2 0,-4 0-46,-3 0 0,16 0 0,-2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43.129"/>
    </inkml:context>
    <inkml:brush xml:id="br0">
      <inkml:brushProperty name="width" value="0.08571" units="cm"/>
      <inkml:brushProperty name="height" value="0.08571" units="cm"/>
    </inkml:brush>
  </inkml:definitions>
  <inkml:trace contextRef="#ctx0" brushRef="#br0">0 589 8571,'0'-12'1271,"2"3"0,3 12 0,2 3-858,-3 8 1,-2 4 0,1 2-1,1 1-229,3-1 0,6 7 1,-6 0-1,0-2-35,2-3 0,-5-1 1,8-1-1,-3 0 97,-5 1 0,5-8 1,0-2 23,3-2 0,-6-2 0,6-9 0,-1-7-69,0-11 0,3-3 0,6-11 1,0-2-6,1-2 0,-8-10 1,1 1-1,1 2-45,3 2 1,-6 12 0,-3 3 0,-3 6-4333,1 2-962,0-1 5143,-7 10 0,9 11 0,2 11 0</inkml:trace>
  <inkml:trace contextRef="#ctx0" brushRef="#br0" timeOffset="449">467 81 8329,'18'-13'459,"-2"2"0,-3-1 55,3 1 1,9 7 0,4-3-1,0 2-626,1-2 0,6 5 1,-2-5-1,2 5 112,-3 2 0,6 0 0,-8 0 0</inkml:trace>
  <inkml:trace contextRef="#ctx0" brushRef="#br0" timeOffset="1096">1339 548 8423,'0'-20'0,"0"0"630,0-1 0,3 3 0,1 2 0,3 3 1826,-3-3-1550,-1 7 0,-6 0-759,-3 9 1,3 9-1,-3 5 1,3 4-392,3 2 1,0 0 0,3 3 0,1 2-237,3 2 0,9 6 0,-3-5 1,3-4-103,-3-1 0,12-3 1,-4-2-1,1-4 194,1-8 0,-3-3 0,0-3 0,1 0 224,-1 0 1,0-12 0,0-6-1,1-6 138,-1-1 0,-6-4 1,-3 1-1,-2 1 162,-5-2 1,-1 7 0,-3-6 0,0 6 156,0 2 0,0 6-153,0 1 1,0 10 343,0 3 1,0 9-1,0 12 1,0-1 182,0 0 0,0 1 0,0-1 0,0 0-311,0 0 1,2 1-1,5-1-1028,6 0 0,5-8 0,2-6 672,1-3 0,8 6 0,3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7:48.649"/>
    </inkml:context>
    <inkml:brush xml:id="br0">
      <inkml:brushProperty name="width" value="0.08571" units="cm"/>
      <inkml:brushProperty name="height" value="0.08571" units="cm"/>
    </inkml:brush>
  </inkml:definitions>
  <inkml:trace contextRef="#ctx0" brushRef="#br0">41 833 9396,'-9'-11'1969,"-2"2"-3130,0 0 1450,2 6 0,9-3 1,2 10-1225,5 3 1,-3 6 934,10-6 0,-1 9 0,8-5 0</inkml:trace>
  <inkml:trace contextRef="#ctx0" brushRef="#br0" timeOffset="278">386 488 12134,'-11'20'651,"2"3"1,9 2 0,0 4-420,0 2 0,0-6 1,0 2-1,2-4-369,5-3 1,-2-2-1,8-4 1,3-7-79,2-5 1,9-2 0,0-2 0,0-5-220,2-7 0,1-11 0,3-4 0,-5-2 150,-6-6 1,-2 6 0,1-1 0,-3 1 173,-5-1 0,-4 7 0,-6 1 0,1 6 512,3 4 0,-3 10-73,-10-3 0,-3 7 1,-5 7-1,5 8 365,0 10 1,7-2-1,-5 4 1,5-2-40,2 2 0,0-5 0,0 7 0,0-2-246,0 1 1,9-1-1,4-7 1,8 0-862,6 0 0,-3-8 0,8-5 0,-1-5-1551,1-2 0,-5 0 2003,7 0 0,-9-18 0,4-5 0</inkml:trace>
  <inkml:trace contextRef="#ctx0" brushRef="#br0" timeOffset="513">346 184 8441,'-32'-7'1779,"5"0"-991,5-9 0,22 12 0,13-8 0,19 3-205,13 5 1,7-5 0,11 0 0,2 0-495,3 0 0,6-5 0,-4 5 0,0 0-578,0 0 0,-9-4 0,-7 6 1,-2 2 488,-7 3 0,2-7 0,-15-2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39:12.710"/>
    </inkml:context>
    <inkml:brush xml:id="br0">
      <inkml:brushProperty name="width" value="0.06" units="cm"/>
      <inkml:brushProperty name="height" value="0.06" units="cm"/>
      <inkml:brushProperty name="color" value="#E71224"/>
    </inkml:brush>
  </inkml:definitions>
  <inkml:trace contextRef="#ctx0" brushRef="#br0">0 0 8006,'12'0'128,"1"8"0,-6-1 1,7-2-1,6-3 325,1-2 0,1 0 1,2 0-1,3 0-304,2 0 0,10 0 1,-3 0-1,5 0-191,3 0 1,-3 0 0,-5 0 0,-4 3-357,-1 4 0,-7-5 0,5 6 398,-5-6 0,-11 8 0,-4 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6:58:34.926"/>
    </inkml:context>
    <inkml:brush xml:id="br0">
      <inkml:brushProperty name="width" value="0.08571" units="cm"/>
      <inkml:brushProperty name="height" value="0.08571" units="cm"/>
    </inkml:brush>
  </inkml:definitions>
  <inkml:trace contextRef="#ctx0" brushRef="#br0">22 632 8519,'-12'0'690,"2"2"0,12 5-530,6 8 1,-3 2 0,9-3 0,3-4 21,2 0 1,3-8 0,0 5-29,0-4 0,-1-3 0,1 0 0,0-3-140,0-4 0,7-5 0,0-10 0,-5 0-100,-7 1 1,2 4 0,-4 0 0,2-3 28,-3 3 1,6 8 0,-6-3 233,6 2 1,-6 3 0,1 7 0,-1 2-41,-2 5 1,8-2 0,-6 10-1,5 2-45,3 2 1,0 3 0,0-3-1,2-2-98,5-2 1,-5-11-1,5 4 1,-5-6 78,-2-2 0,0 0 0,0-2 0,0-6-21,-1-6 0,-1-5 0,-3-3 0,-3 0 38,3 0 1,-7 0 0,-3 1-70,-5-1 0,-2 7 1,3 3-366,4 3 1,5 4 0,10 12 213,0 8 1,2 4 0,3 3 0,2-1-14,-3 1 0,1 0 1,-1 0-1,3 0 11,-2-1 1,5-1 0,-3-3-1,0-5 74,2-3 1,-7-1-1,5-8 1,-4-3 42,-4-4 0,-6-5 0,-1-7 0,1 2 75,-3 2 1,5-2-1,-7-12 32,2-7 0,-5 12 1,5 2-1,0 5-140,0 5 1,3-5 0,7 10 31,-1 2 1,8 2 0,0 6-1,0 4 196,3 8 1,-8 4-1,7 3 1,1-1-31,4 1 0,-2 2 0,2 3 1,1 0-155,-3-8 0,4 0 1,-6-11-1,-1-1 55,1 3 0,6-8 0,-6 3-52,-6-10 1,3-7 0,-14-7 0,2 2 47,-3 2 1,3 1-1,-7-8 1,2 0-24,5 0 0,-5 0 0,3 1 0,2-1-123,2 0 0,10 8 1,0 2-1,0 2-68,3 5 1,-6 3-1,8 2 1,0 0 246,0 0 0,2 9 0,8 3 0,-1 3-35,1-1 0,-1-6 1,1 4-1,-1-3 0,1-4 0,-3-2 0,-2-3 1,-3 0 30,3 0 1,-8-10 0,-2-2 0,-7-3-14,-7 1 0,2 7 0,-10-8-56,-2-2-323,-3 7 1,0-2 0,6 8 21,6-4 1,6 1 0,4 7-1,2 2 368,3 6 0,3-6 0,-3 8 0,5-3-48,0 0 0,7 1 0,-5-6 1,5 3 70,3 2 0,-8 0 0,0-7 0,3 0-93,2 0 1,-7 0-1,-5 0 1,-5 0-210,-2 0 0,0 0 175,0 0 0,-8 0 1,-2-2 70,-2-5 1,7 4 0,-3-4-1,6 2-66,2-2 1,7 4 0,2-4 0,3 5 67,5 2 1,2 0 0,2 0 0,3 2-26,5 5 1,-2 6 0,6 6 0,1-2 46,-1-3 0,-4-2 0,5 5 0,0-4-127,-1-4 1,-6-2 0,1-7 0,-4-2-133,-2-5 0,-3 2 1,-5-10-1,-4-2 67,-1-2 0,-14-3 0,3 1 0,-8-1 119,-7 0 1,-3 8-1,-2-1 1,0-2 28,0-2 1,0-3-1,2 0-270,6 0 1,4 8 0,12 2 180,5 2 0,-2 3 0,9 7 0,3 0 87,2 0 0,5 0 1,2 0-1,5 2 178,3 5 0,-8-4 0,3 4 1,-5-4 10,-2-3 1,-1 0 0,-2 0 0,-4 0-33,-8 0 0,-5-8 1,-5-1-1,-2-1 129,-2 0 0,-8 1 1,5 1-252,-2-6 0,-1 2 0,-1-3-346,6-2 1,-2 8 0,3 1 118,2 6 1,2 2 0,3 0 0,0 2 197,-1 6 0,4-4 0,1 11 1,6-1 157,2-1 1,2 6-1,7-7 1,1 3-9,0-1 0,6-9 0,1 2 0,0-4 150,2-3 0,-2 0 0,9-3 0,3-2 94,-2-2 0,-1-10 0,6 5 0,1-2-332,6-1 0,-5 3 1,7-5-1,0 2-185,5-1 1,9 3 0,8-1 0,-46 6 0,0 1-284,45-5 0,-4-5 0,-5 8 1,-2-1-1108,-5 0 0,-17 3 1488,-20 7 0,1 0 0,-10 0 0</inkml:trace>
  <inkml:trace contextRef="#ctx0" brushRef="#br0" timeOffset="581">566 1350 8244,'-12'3'172,"5"4"1,4 10 70,3 9 1,0 1 0,0 12-1,0 4 27,0 6 0,10 11 0,5-2 0,4 3-607,3-3 0,0-5 1,-1-9-1,1-6-1602,0-9 1939,-10 0 0,7-26 0,-7 6 0</inkml:trace>
  <inkml:trace contextRef="#ctx0" brushRef="#br0" timeOffset="848">131 1263 8189,'0'-22'-125,"2"1"386,5-1 1,5 7 0,13 1-1,6-1 247,13 3 1,16-12 0,15 7 0,5 0-282,10-2 1,-3-1 0,9-1-1,-4 1-478,-4 6 0,-6-3 0,-19 9 0,-8 4-1136,-11 1 0,-5 6 1387,-18 4 0,-4 15 0,-17 12 0</inkml:trace>
  <inkml:trace contextRef="#ctx0" brushRef="#br0" timeOffset="1014">283 1851 8268,'-22'15'0,"1"-1"44,-1 3 1,12 2 518,10 3 0,12-10 1,17-4-1,8-8-319,4-8 0,2 3 0,1-7 0,-1 0-560,1 0 0,4 5 0,-2-5 0,-5 0-223,1 0 0,-9-3 539,4-7 0,-1 0 0,8 1 0</inkml:trace>
  <inkml:trace contextRef="#ctx0" brushRef="#br0" timeOffset="1264">915 1895 8268,'0'21'325,"0"1"1,0 0 225,0 0 1,0-1 386,0 1-517,0-10 1,7-4-359,0-16 0,0-4 0,-4-10 0,2-2-117,2-5 1,7-2 0,-4-8 0,0 5 158,0 3 0,4 2 0,-4 9 0,2 3 172,5 3 0,-5 9 0,2-2-426,3 4 1,3 15 0,-1 8-1,-2 9-389,-3 5 1,1-5 537,7 7 0,0 0 0,-1 8 0</inkml:trace>
  <inkml:trace contextRef="#ctx0" brushRef="#br0" timeOffset="2059">2156 2091 8227,'-15'12'-188,"1"-3"495,-3 1 1,5-8 3,-3 6 1,10-8-1,-2-8 1,5-6-269,2-5 0,0-6 0,0-1 0,0-6-153,0-2 1,0-2 0,0-7 0,2-1-140,5 0 1,-4 3 0,7 3 0,-3 1-112,0-1 0,10 6 356,-2 3 0,4 15 1,0 9-1,-2 10 275,-2 9 0,-3 13 1,5 4-1,-5 3 82,-2 5 0,4 2 0,-4 2 0,-1-1-195,1-6 0,-3-5 0,-7-9 0,0 0-76,0 0 0,0-8 147,0 1 1,0-13-1,0-2 1,0-14-395,0-13 1,0 3 0,0-8 0,0 1-270,0-5 1,0-3 0,0 0-1,0 3 80,0-3 0,0 8 0,3 4 1,2 8-12,2 4 1,10 10 574,-3-2 1,6 14 0,-1 8-1,-2 7 357,-3 7 1,-6-3 0,4 11-1,0-1-210,0-2 1,-7 7 0,5-7 0,-3 0-310,0-5 0,0-5 1,-7-2 679,0-1-614,0-8 0,0-13 0,0-15 0,0-7-312,0-7 1,0 3 0,0-11 0,0 1-180,0 2 0,3 0 0,2 8 0,4-1-46,3 8 0,-4-3 1,6 10-31,3 0 1,-5 2 0,3 12 452,2 6 0,2 4 0,3 10 0</inkml:trace>
  <inkml:trace contextRef="#ctx0" brushRef="#br0" timeOffset="2180">2940 1699 8227,'-34'-12'384,"3"-5"1,9 9 0,0 3 387,0 3 0,0 2 1,1 0-1,-1 0-450,0 0 0,3 12 0,2 8 0,5 6-331,2 1 0,-4 4 0,6 1 0,3-1-396,3 1 1,2 4 0,2-7 0,6-2-247,6-3 1,-2-3 0,3 1-1,2-2 251,2-6 0,-4-4 0,-1-10 0,3 0 412,2 0 0,3 0 0,-2-3 0,-3-1 25,-3-4 1,1-1 0,6 4-199,1-2 0,-7-1 161,-1 8 0,1 0 0,6 0 0</inkml:trace>
  <inkml:trace contextRef="#ctx0" brushRef="#br0" timeOffset="2414">3179 936 8027,'0'37'0,"0"-1"74,0 3 1,0 12 0,0 7-1,0 5 512,0 2 1,0 10 0,0 10 0,0 9-571,0-44 0,0 2 0,0 3 1,0 1-1,0-5 0,0-1 0,0 2 1,0 1-317,0-2 1,0-1 0,0 42 0,0-22 0,0-19 299,0-17 0,0-20 0,0-4 0</inkml:trace>
  <inkml:trace contextRef="#ctx0" brushRef="#br0" timeOffset="2598">2787 1416 8207,'15'-3'455,"2"-4"25,7-8 1,-2 3-1,7 0 1,-5 2 131,-2 6 1,7 1 0,2 3 0,3 0-500,5 0 0,0 0 0,-1 0 0,-4 0-2050,-2 0 1937,6 0 0,-4 0 0,10 0 0</inkml:trace>
  <inkml:trace contextRef="#ctx0" brushRef="#br0" timeOffset="2932">3397 1851 8054,'-7'22'47,"0"0"0,-1-8 0,8 1 1143,0 2 1,0 2 848,0 3-1030,0-1 0,-7-11-735,0-10 0,0-2 1,7-15-1,0-5-349,0-5 0,0-11 0,0 1 0,0-4-241,0-2 0,9 2 0,3 2 0,3 5-808,-1 3 1,-1-6 0,3 8-1,-1 3 1124,2 1 0,2 4 0,3-1 0</inkml:trace>
  <inkml:trace contextRef="#ctx0" brushRef="#br0" timeOffset="3064">3615 1786 8316,'0'21'-514,"0"1"0,2 0 207,6 0 307,-6 0 0,17-1 0,-7 1 0</inkml:trace>
  <inkml:trace contextRef="#ctx0" brushRef="#br0" timeOffset="3367">4116 1372 8101,'-22'10'-147,"0"4"1,8 6-1,-1 1 1,1 3 175,2 6 1,-5 3 0,7 9-1,0-4-14,1-1 0,-1 6 0,5 10-15,-2 3 0,-10 2 0,5 7 0</inkml:trace>
  <inkml:trace contextRef="#ctx0" brushRef="#br0" timeOffset="3547">3876 1416 8378,'22'12'761,"-7"7"1,-1-5-1,5 6-396,8 2 1,0 9 0,7 5 0,-1 6-575,1 1 0,3 8 209,6 0 0,1-1 0,-1-6 0</inkml:trace>
  <inkml:trace contextRef="#ctx0" brushRef="#br0" timeOffset="3915">3550 1416 8393,'0'0'0</inkml:trace>
  <inkml:trace contextRef="#ctx0" brushRef="#br0" timeOffset="4480">2809 1742 8361,'0'-22'1217,"0"20"0,0 9-1055,0 10 1,0 12 0,3 3 0,1 2-163,4 4 0,18 3 0,-1 3 0</inkml:trace>
  <inkml:trace contextRef="#ctx0" brushRef="#br0" timeOffset="5299">4834 1372 8161,'-12'22'274,"3"0"0,9-1 0,0 3 118,0 6 0,0-4 0,0 10 1,0 3-146,0 2 0,7 3 1,3-1-1,-1 1-263,1-1 0,-3-1 1,-4-9-1,1-8-162,4-8 0,1-13 0,-4 1 119,2-10 1,1-9 0,-6-15 0,3-7 188,2-6 0,8-1 1,-6-1-1,1 1-149,0-1 1,7 1 0,-5-1 0,2 1-157,1-1 0,-3 10 0,5 8 0,-3 6 89,3 6 0,-5 9 0,1 0 0,-1 12-62,0 15 0,-5 10 0,5 9 0,-2 0-240,-5 2 0,4-4 0,-1 12 0,-1-3-215,3 3 0,-6-12 603,11 4 0,-1-14 0,8 3 0</inkml:trace>
  <inkml:trace contextRef="#ctx0" brushRef="#br0" timeOffset="5497">5357 1612 8161,'0'-34'31,"-2"2"0,-6 10 405,-6 1 1,2 9-146,-3 4 0,3 8 0,-2 8 0,6 6-26,6 5 1,-5 13 0,-1 4 0,4 3-95,1-3 1,3 5 0,0-7 0,0 0-57,0-5 0,7-5 1,3-4-83,2-6 0,3-4 0,6-13-112,1-4 0,-7-5 0,-3-10 1,0-2-420,0-5 0,-7 5 0,2-5 1,-4 5-952,-3 2 1449,0 0 0,9-9 0,3-3 0</inkml:trace>
  <inkml:trace contextRef="#ctx0" brushRef="#br0" timeOffset="5697">5575 915 8460,'0'31'0,"0"5"198,0 6 0,0 4 0,0 2 1,0 3 348,0-3 0,0 8 0,0 2 1,0 7-668,0 8 1,0 2 0,0 7 0,0-5-652,0-2 1,0-12 770,0-12 0,0-5 0,0-2 0</inkml:trace>
  <inkml:trace contextRef="#ctx0" brushRef="#br0" timeOffset="5881">5292 1350 8213,'0'-22'-111,"0"8"0,2-1 1,5 1 116,8 2 0,12-8 0,4 8 0,3 0-40,5 5 0,9-3 1,3 3-1,0 2-603,2 3 1,-7 4 636,5 5 0,-5 6 0,-3 8 0</inkml:trace>
  <inkml:trace contextRef="#ctx0" brushRef="#br0" timeOffset="6166">5945 1481 8213,'-29'10'436,"0"4"0,-7 13 0,4 4 1,1 1 280,-1-1 0,-4 8 0,7-3 1,2 3-289,3-3 1,12 3 0,5-10 0,4-3-566,3-1 1,3-6-1,6-5 1,11-6-478,6-6 0,11-7 0,-6-7 1,1-10-141,-1-2 1,5-7 0,-7-1 0,0 1 300,3-1 1,-8-4 0,5 10 0,-7 4 565,-8 5 1,6 5 639,-6-3 0,-4 8 0,-3 14-117,-4 8 1,-3 6 0,0 9 0,0 3-783,0 1 1,0 5 0,0-8-1,2-2-2860,5-4 3005,-4 1 0,16-23 0,-7 6 0</inkml:trace>
  <inkml:trace contextRef="#ctx0" brushRef="#br0" timeOffset="6380">6402 784 8226,'-21'51'166,"-1"0"1,2 9 0,3 3 0,5 10 323,3 6 0,-1 13 0,5-4 0,-5 11-432,4-47 0,0 2 0,4 3 0,0 0 0,-2-2 0,0-1 0,2 43-702,2-13 0,2-21 110,6-19 1,1-25 0,6-24 0,-8-17 533,-5-9 0,8-5 0,2-8 0</inkml:trace>
  <inkml:trace contextRef="#ctx0" brushRef="#br0" timeOffset="6615">6010 1285 8221,'-12'-10'-386,"3"8"1,18-8 0,8 10 679,10 0 0,-3 3 1,5 4-1,-2 5 275,2 0 0,-3 7 0,8-4 0,-2 7-129,-6 7 1,6-3 0,-3 8 0,-3 0-367,-1 0 0,-4 0 0,1 4 0,-3-1-325,-4 1 1,2 4-1,-10-1 1,-2-5-230,-3-7 1,-2-5-1,0-2-1675,0 0 2155,0-10 0,-9 7 0,-3-7 0</inkml:trace>
  <inkml:trace contextRef="#ctx0" brushRef="#br0" timeOffset="6747">6533 1285 8221,'-12'-22'12,"-7"8"0,6-1-383,1-2-468,3 7 839,9 1 0,9 9 0,3 0 0</inkml:trace>
  <inkml:trace contextRef="#ctx0" brushRef="#br0" timeOffset="7231">6947 1350 8221,'-3'-19'383,"-2"2"1,-4 5 229,-3 2 0,-3 3 0,-7 7 0,-2 2 207,-5 6 1,3 4 0,-11 12 0,-1 5-471,-4 7 1,6 13 0,2 1-1,5-1-419,10-3 1,-1 5 0,13-1 0,2-4-329,3-7 0,4-10 0,6-14 1,9-8-228,9-5 0,6-11 0,6-8 1,-1-8-6,1-4 0,-4-9 0,0 4 0,-2-2 434,-6-1 0,-2 11 1,-2-3-1,0 4 809,0 4 1,-8 1 3,1 6 1,-10 6 0,2 16-102,-5 6 0,-4 13 0,-3 4 0,-2 1-374,2-1 0,-5 6 1,1-8-1,-1-3-66,0-2 1,1 3-1,4-3 1,-3-4-331,4-1 173,-9-9 1,11-3-1,-5-14 1,4-8-365,3-4 1,0-13-1,3-4 1,4-5 130,8-3 0,11 8 0,3 2 1,-2 0 438,-3 0 1,5 10 0,0 0 0,-2 9 274,-3 6 0,0 2 0,3 9 1,2 5-173,-3 8 0,-9 14 0,-5 7 0,1 5-2590,-1 3 2361,-8-1 0,16 1 0,-8-1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4:01.113"/>
    </inkml:context>
    <inkml:brush xml:id="br0">
      <inkml:brushProperty name="width" value="0.08571" units="cm"/>
      <inkml:brushProperty name="height" value="0.08571" units="cm"/>
    </inkml:brush>
  </inkml:definitions>
  <inkml:trace contextRef="#ctx0" brushRef="#br0">259 153 8245,'10'-22'-14,"-8"8"1,8-1 176,-1-2 1,-4 5 218,10-2 1,-10 6-1,4-4 360,1 2 0,-8 1 189,6 2-715,-6 4 1,-2 3 0,0 15-52,0 4 0,-7 3 0,0 2 0,2 3-33,2 2 0,1 2 0,-3-4 0,-2 2-196,2-3 1,3 1-1,2 0 1,0 2-632,0-3 1,0-2 0,0-2 694,0 0 0,0 0 0,0 0 0</inkml:trace>
  <inkml:trace contextRef="#ctx0" brushRef="#br0" timeOffset="367">499 806 8749,'-10'-12'4208,"7"2"-4507,-6 10 299,9 0 0,-10-9 0,-2-3 0</inkml:trace>
  <inkml:trace contextRef="#ctx0" brushRef="#br0" timeOffset="816">63 196 8166,'-10'-12'911,"-4"5"1159,-6-5-1405,8 10 1,5-8 0,14 7-134,8-4 0,12 5 0,4-5 0,5 2-204,10-3 0,-2 4 1,7-9-1,-5 4-215,-3 4 1,1-5 0,-1 3-1,1 0-370,-1-3 0,-9 8 0,-5-6 0,-5 4-625,-2-4 1,0 6 0,0-5-1,-3 2 882,-4-2 0,4 4 0,-7-7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4:07.347"/>
    </inkml:context>
    <inkml:brush xml:id="br0">
      <inkml:brushProperty name="width" value="0.08571" units="cm"/>
      <inkml:brushProperty name="height" value="0.08571" units="cm"/>
    </inkml:brush>
  </inkml:definitions>
  <inkml:trace contextRef="#ctx0" brushRef="#br0">1 109 7940,'0'-12'826,"0"-7"1,2 16-286,5-4 0,-2 4-205,10 3 1,-8 0-1,8-2 1,2-3-83,2-2 1,10 0 0,2 7 0,3-3-339,5-4 0,2 5 0,3-6 1,-1 6-247,1 2 1,-8 0 329,0 0 0,1-10 0,6-2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17:04:08.255"/>
    </inkml:context>
    <inkml:brush xml:id="br0">
      <inkml:brushProperty name="width" value="0.08571" units="cm"/>
      <inkml:brushProperty name="height" value="0.08571" units="cm"/>
    </inkml:brush>
  </inkml:definitions>
  <inkml:trace contextRef="#ctx0" brushRef="#br0">0 66 7734,'12'-2'740,"-2"-3"-193,0-2 1,-5-1 0,9 8 0,3 0-198,2 0 1,6 0 0,1 0 0,6 0-151,2 0 0,2 0 1,5 0-1,-2 0-272,-3 0 0,-2 0 1,2-2-1,-4-3-987,-1-2 0,-7 0 1059,5 7 0,-5-10 0,-2-2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0:47.227"/>
    </inkml:context>
    <inkml:brush xml:id="br0">
      <inkml:brushProperty name="width" value="0.06" units="cm"/>
      <inkml:brushProperty name="height" value="0.06" units="cm"/>
      <inkml:brushProperty name="color" value="#E71224"/>
    </inkml:brush>
  </inkml:definitions>
  <inkml:trace contextRef="#ctx0" brushRef="#br0">87 2483 8199,'-21'0'-432,"8"0"849,-6 0 547,7 0-583,0 0 0,2-3-261,10-4 0,3 5 0,4-8 0,7 3-91,6-1 1,2-1-1,2 1 1,5-4-22,7 0 0,0-7 0,5 4 0,5-4-66,0-3 0,10 0 1,2 1-1,5-1 110,2 0 1,1-2-1,1-3 1,6-2-42,7 3 0,-3-6 0,3 3 0,0 3-51,-3 1 0,8-4 1,-7 0-1,-1 3 45,-4 1 1,-6 4 0,1-3 0,2-3 56,3-2 0,-1 0 0,-4 7 0,2-2-28,3-5 1,7 5 0,-5-8 0,0 3-5,0 0 1,5-2 0,-5 4 0,0-2 42,0 2 0,0-4 0,-5 2 1,5 0-19,2-3 0,1 8 0,2-7 1,-5 2-38,0 0 0,-5-3 1,10 3-1,-1-7 21,-1-5 0,4 4 0,-7 1 0,3-3 60,4-2 0,-37 20 0,2-1 0,0 0 0,0 0 0,-1 1 0,0-1-38,44-22 0,-3 1 1,-43 20-1,1 0 0,0 0 1,0 0-10,42-21 0,-38 19 0,1 2 0,37-14 0,3-1-45,-1 1 0,-42 17 0,1-1 0,-1 4 0,0 0 0,45-19 47,-3 0 1,-1 9 0,-1-4 0,0 2 75,0 0 1,-7 0 0,-3 7 0,-2 0 74,-5 0 0,-4 1 0,-8 1 1,-7 6 30,-6 6 0,-3-1 0,-6 1 1,-7 4-146,-5 1 1,-9 3-1,-3 3-1023,-3 4 1,6-2-2388,-8 9 3319,0-9 0,-16 14 0,-3-6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0:47.228"/>
    </inkml:context>
    <inkml:brush xml:id="br0">
      <inkml:brushProperty name="width" value="0.08571" units="cm"/>
      <inkml:brushProperty name="height" value="0.08571" units="cm"/>
      <inkml:brushProperty name="color" value="#008C3A"/>
    </inkml:brush>
  </inkml:definitions>
  <inkml:trace contextRef="#ctx0" brushRef="#br0">88 283 6951,'-15'0'408,"0"0"-111,11 0 0,-8 0-112,4 0 1,3 0 197,-9 0-265,9 0-286,-5 0 546,10 0-221,0 0 0,10 0 1,5 0-108,4 0 0,3 0 0,2 0 0,3 0-17,2 0 0,9 0 0,-4 0 1,2 0-84,1 0 0,1 0 1,11 0-1,2 0 18,-3 0 0,-2 0 0,-2 0 0,2 0 38,4 0 0,-4 0 1,5 0-1,-5 0-12,-2 0 0,2-2 1,2-3-1,0-2 2,-6 2 1,1 3 0,-7-1 0,6-2-1,1-2 0,-7 0 0,-2 7 0,0 0-3,0 0 1,-5 0 0,5 0 0,-3 0 11,-4 0 1,4 0-1,-2-3 1,1-1 34,1-4 0,-7 1 1,8 7-1,-3 0 20,0 0 1,7 0-1,-5 0 1,1 0 14,-1 0 0,6 0 0,-8 0 0,0 0-38,2 0 0,1 0 0,6 0 0,-4-2-47,-2-6 0,4 6 1,-5-5-1,3 4-3,5 3 0,-5 0 1,0-2-1,0-3 3,0-2 1,-1-1 0,6 8 0,-3 0 13,3 0 1,2 0 0,3-2 0,-3-3 29,-5-2 1,5 0 0,-4 7 0,4-3-38,2-4 0,8 5 1,0-6-1,-3 4 2,-2-4 0,-2 6 0,-1-8 1,1 3 10,0 0 0,-1-1 1,1 8-1,-1-2-11,1-5 1,-3 4 0,-2-4 0,-3 2 14,3-2 0,-6 4 0,4-4 1,1 5-17,4 2 1,-6-3 0,0-1 0,1-4 9,-4 3 0,13 3 0,-7 2 0,-3 0 17,-2 0 1,5 0-1,-5 0 1,2 0-1,0 0 0,-7 0 0,5 0 0,0 0-1,0 0 1,0 0 0,5 0 0,-5 0-4,-3 0 1,5 0 0,-4 0 0,-1 0-9,1 0 1,4 0 0,-5 0 0,1 0-13,-1 0 1,6 0-1,-6 0 1,1 0-13,-1 0 1,5 0 0,-4 0-1,-1 0 40,1 0 0,-1 0 0,-4-2 1,2-3 29,-3-2 1,6-1-1,-1 8 1,1 0-64,-1 0 0,5 0 0,-4 0 0,-1 0-43,1 0 1,4 0 0,-4 0 0,-1 0 15,0 0 0,6 0 1,-6 0-1,1 0 20,-1 0 0,5 0 0,-4 0 0,-1 0 27,1 0 0,4 0 0,-4 0 0,1 0-22,6 0 1,0 0 0,0 0-1,-3 0 12,3 0 0,-6 0 1,4 0-1,-1 0-55,-2 0 0,5 0 0,-10 0 1,0 0 77,2 0 1,-4 0 0,7 0 0,0 0 54,-1 0 0,-4 0 0,8 0 0,-1 0-75,-2 0 1,7 0 0,-7 0 0,2 0-14,0 0 0,1 0 1,6 0-1,-2 0 18,-4 0 1,4 0 0,-5 0 0,3 0-18,-3 0 1,5 0 0,-7 0 0,2 0-13,1 0 1,-1 0-1,8 0 1,-1 0 9,1 0 1,-1 0 0,1 0 0,2 0 15,5 0 0,-5 0 0,4 0 0,-4 0 123,-2 0 1,9 8 0,3-1 0,-1-2 105,-4-3 1,-5-2 0,-2 0 0,-3 0 92,-5 0 0,3 7 1,-10 1-1,-2-4-182,-3-1 0,-2-3 0,-3 2 1,-2 3-1615,-3 2-1209,-9 1 2672,5-8 0,-20 0 0,-2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0:47.229"/>
    </inkml:context>
    <inkml:brush xml:id="br0">
      <inkml:brushProperty name="width" value="0.06" units="cm"/>
      <inkml:brushProperty name="height" value="0.06" units="cm"/>
      <inkml:brushProperty name="color" value="#E71224"/>
    </inkml:brush>
  </inkml:definitions>
  <inkml:trace contextRef="#ctx0" brushRef="#br0">1 109 8127,'2'-12'-743,"3"2"-9,2 1 0,3 4 897,-3-10 1,-4 8 300,4-8-308,5 11 0,-9-8 91,4 4-160,-5 6-87,-2-8 180,0 10-102,0 0-38,0 10 1,0-8-8,0 8 0,0-8-83,0 6-97,0-6 128,0 8-22,0-10 0,0 2-298,0 5 67,0-4 180,0 7 79,0-10 458,0 9 428,0-6-299,0 6-378,0-9-166,0 10-489,0-8-256,0 8 218,0-10-150,0 0 665,0 10 0,0-8 0,0 8-47,0-10 13,0 0 0,0 0 0</inkml:trace>
  <inkml:trace contextRef="#ctx0" brushRef="#br0" timeOffset="1">1 109 8127,'12'0'-331,"-2"-10"106,-10 8 52,0-8-176,0 10 1,0 3 67,0 4 0,0-2 281,0 9 0,0-6 0,0 6 0,0-9 0,0 5 0</inkml:trace>
  <inkml:trace contextRef="#ctx0" brushRef="#br0" timeOffset="2">1 218 6084,'12'0'-237,"-2"0"237,-10 0 0,9 0 0,3 0 0</inkml:trace>
  <inkml:trace contextRef="#ctx0" brushRef="#br0" timeOffset="3">23 218 7810,'12'0'-1680,"-3"2"1288,-9 6 392,0-6 0,0 8 0,0-10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0:47.233"/>
    </inkml:context>
    <inkml:brush xml:id="br0">
      <inkml:brushProperty name="width" value="0.06" units="cm"/>
      <inkml:brushProperty name="height" value="0.06" units="cm"/>
      <inkml:brushProperty name="color" value="#E71224"/>
    </inkml:brush>
  </inkml:definitions>
  <inkml:trace contextRef="#ctx0" brushRef="#br0">131 436 7442,'12'0'2688,"5"2"-2287,-10 6 1,3-6-1,-6 8-239,4-1 0,6 4 1,-4 8-1,0 1-149,-1 0 0,6 7 1,-6 2-1,1 3-66,0 5 1,0-5 0,-6 2 0,6 3-196,2 2 1,-7 0 0,2-5 0,-2-7-16,2-4 1,-4-4 449,4 1 0,-5-12 0,-2-10 0,0-12-95,0-8 0,8-9 0,-1-2 0,-2-3 78,-3-5 0,-2 1 1,3-1-1,1 5-76,4 3 0,6-6 1,-4 8-1,0 3-262,-1 1 0,6-4 0,-6 3 1,1 4-144,0 5 1,4 3 0,-4-6-1,0 3-396,-1 3 0,1 7-363,-3-8 0,-2 3 1070,10-3 0,-10-4 0,4 7 0</inkml:trace>
  <inkml:trace contextRef="#ctx0" brushRef="#br0" timeOffset="1">0 305 9720,'22'-12'0,"2"3"239,5-1 1,5-2 0,9-10-1,3 0-121,5 1 0,2-1 1,6-2-1,-6-3-335,0-2 1,-14 2-1,2 10 1,-7 5-577,-8 3 0,-1-6 793,-4 8 0,-9 0 0,-2 7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0:47.235"/>
    </inkml:context>
    <inkml:brush xml:id="br0">
      <inkml:brushProperty name="width" value="0.06" units="cm"/>
      <inkml:brushProperty name="height" value="0.06" units="cm"/>
      <inkml:brushProperty name="color" value="#E71224"/>
    </inkml:brush>
  </inkml:definitions>
  <inkml:trace contextRef="#ctx0" brushRef="#br0">209 261 8214,'12'0'781,"-3"3"1,-9 4-611,0 8 0,0 4 0,0 3 0,0 2-142,0 5 0,0-5 1,0 8-1,0-3-121,0 0 1,0 0 0,0-8 0,3 1-28,4 0 1,-2-3-1,7-2 1,0-5 82,0-2 0,-5-3 0,8-9 24,2-5 0,0-5 0,0-10 0,-3 0-20,3 0 0,-5-2 0,0-3 0,-2-2-2,-5 3 1,5-6 0,-1 3-1,1 3-4,0 1 0,-3 4 1,-7-1-39,0 0 0,7 8 63,0-1 1,1 13-1,-8 2 1,0 12 158,0 7 0,0 3 0,0 2 0,0 3 155,0 2 0,0 9 1,0-4-1,0 0-151,0-5 1,0 3 0,2-3 0,3-3-88,2-1 1,10-4 0,-2-1 0,4-6-517,3-7 0,0 3 0,-1-3 453,1-2 0,0-12 0,0-5 0</inkml:trace>
  <inkml:trace contextRef="#ctx0" brushRef="#br0" timeOffset="1">34 44 8223,'-14'0'878,"-1"0"-516,10 0 1,5 0 0,15 0 0,4 0-132,3 0 1,10 0 0,4 0 0,5 0-289,3 0 0,-1-8 0,1 1 0,-1 2-294,1 3 1,-8 2 0,-2 0 0,-3 0 350,-4 0 0,7-10 0,0-2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14:20:47.237"/>
    </inkml:context>
    <inkml:brush xml:id="br0">
      <inkml:brushProperty name="width" value="0.06" units="cm"/>
      <inkml:brushProperty name="height" value="0.06" units="cm"/>
      <inkml:brushProperty name="color" value="#E71224"/>
    </inkml:brush>
  </inkml:definitions>
  <inkml:trace contextRef="#ctx0" brushRef="#br0">22 1 7862,'-12'0'1526,"3"0"-1062,9 0-81,0 0-325,0 9 0,7-4 0,3 7-240,2-2 1,2 5 0,8-6 83,0 3 1,-1-4 0,1 4-10,0-3 0,-3 1 0,-2-5 79,-2 2 1,-8 0 0,5-4 284,-2 4 9,7-5 65,-15 8 1,8-7-209,-10 4 0,0-2 0,0 9-20,0 3 0,-3 0 1,-1 0-1,-6-2 108,-2 1 1,5 4 0,-5 2 0,-1-1-68,1 1 1,0 0-1,-5 0 1,5-1-451,3 1 0,-6 0 0,8 0-853,2 0 0,-5-8 1159,3 1 0,0-11 0,7 6 0</inkml:trace>
  <inkml:trace contextRef="#ctx0" brushRef="#br0" timeOffset="1">2069 2113 7894,'-21'0'1488,"6"0"-956,1 0-448,9 0 1,-5 2-13,10 6 1,0-3-122,0 9 1,2-9-1,6 2 1,4-2-35,0 2 0,7-4 1,-4 4-1,4-5-21,3-2 1,-8 3 0,1 2 0,2 2 41,2-2 1,-4-3 0,-1-2-11,3 0 0,3 0 1,-1 3 186,-5 4 500,6-5-126,-8 8 0,0-8-318,-5 6 1,-4-4-119,-3 11 1,-8-8 0,-1 8-52,-3 2 1,4 4 0,-4 6 0,0 2 24,0-2 1,5-3-1,-8-2 1,1-1-188,2 1 0,0 0 0,7 0 1,-5 0-319,-2-1 1,5 1 0,-5 0-482,2 0 959,3-10 0,-3-3 0,-2-9 0</inkml:trace>
  <inkml:trace contextRef="#ctx0" brushRef="#br0" timeOffset="2">523 284 6467,'0'-12'837,"0"2"-449,0 10 428,0 0-649,0 10 0,0-5-14,0 9 1,0 1-88,0 6 0,0 1 1,0 0-29,0 0 0,0-8 1,0 1-14,0 2 0,0-5 1,0 2-9,0 3 0,0 3 0,0 1-9,0 1 0,0-7 0,0-1 0,0 3-11,0 2 1,0-4 0,0 0-7,0 1 1,0 4-1,0 2-28,0-1 0,0-6 0,0-1 26,0 3 0,0 3 1,-2 1 28,-5 1 1,4-7-1,-4-1 2,4 3 1,3-5 0,0 3-2,0 2 0,0 2-16,0 3 1,0 0 0,0-1 2,0 1 0,0-7 0,0-1 51,0 3 1,0-5 0,0 3-35,0 2 1,-2-5 0,-3 2-21,-2 3 1,0 3 46,7 1 1,0 1 10,0 0 0,0-7 0,0-1-34,0 3 1,0-5 0,0 3 6,0 2 1,0-5-72,0 2 0,0-7-90,0 8 1,0-8-242,0 8 420,0-1 0,-3 6 0,-2-3-18,-2-3 0,0-7 41,7 8 0,0-8-50,0 8 0,0-8-38,0 7 0,0-6-27,0 6 31,0 1 0,0-1-2,0 1 9,0-10 1,0 14 2,0-17-7,0 18 0,0-16-38,0 11 16,0-10 1,0 7 36,0-5 0,0-2 33,0 10 0,0-8-25,0 7 0,0-6-10,0 6 0,0-7-5,0 8 1,0-8-17,0 8 0,0-8-126,0 7 50,0 1 36,0 7 36,0 0 19,0-1 0,0-6 14,0-1 0,0-6 47,0 6 44,0-9-45,0 14-63,0-7 0,0 3-2,0-1 1,0-6-2,0 6 0,0-7 13,0 8 60,0-1-10,0 8-108,0 0-46,0 0 85,0 0 0,0-8 44,0 1 0,0-8 23,0 7 40,0-9 1,0 7 202,0-4-37,0-6 1,0 10 100,0-5 121,0-4-363,0 16 1,0-14 0,-3 7 12,-4-2 0,5-1-159,-5-1-212,4-6 1,3 10-1632,0-5 1868,0-4 0,0 7 0,0-10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D9BC6-1934-1F4A-BFD1-A5487E55EFCC}" type="datetimeFigureOut">
              <a:rPr lang="en-US" smtClean="0"/>
              <a:t>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5ED0B-4AAF-8A49-847C-CBDA3B8512F1}" type="slidenum">
              <a:rPr lang="en-US" smtClean="0"/>
              <a:t>‹#›</a:t>
            </a:fld>
            <a:endParaRPr lang="en-US"/>
          </a:p>
        </p:txBody>
      </p:sp>
    </p:spTree>
    <p:extLst>
      <p:ext uri="{BB962C8B-B14F-4D97-AF65-F5344CB8AC3E}">
        <p14:creationId xmlns:p14="http://schemas.microsoft.com/office/powerpoint/2010/main" val="252894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35ED0B-4AAF-8A49-847C-CBDA3B8512F1}" type="slidenum">
              <a:rPr lang="en-US" smtClean="0"/>
              <a:t>8</a:t>
            </a:fld>
            <a:endParaRPr lang="en-US"/>
          </a:p>
        </p:txBody>
      </p:sp>
    </p:spTree>
    <p:extLst>
      <p:ext uri="{BB962C8B-B14F-4D97-AF65-F5344CB8AC3E}">
        <p14:creationId xmlns:p14="http://schemas.microsoft.com/office/powerpoint/2010/main" val="397277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35ED0B-4AAF-8A49-847C-CBDA3B8512F1}" type="slidenum">
              <a:rPr lang="en-US" smtClean="0"/>
              <a:t>10</a:t>
            </a:fld>
            <a:endParaRPr lang="en-US"/>
          </a:p>
        </p:txBody>
      </p:sp>
    </p:spTree>
    <p:extLst>
      <p:ext uri="{BB962C8B-B14F-4D97-AF65-F5344CB8AC3E}">
        <p14:creationId xmlns:p14="http://schemas.microsoft.com/office/powerpoint/2010/main" val="108024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35ED0B-4AAF-8A49-847C-CBDA3B8512F1}" type="slidenum">
              <a:rPr lang="en-US" smtClean="0"/>
              <a:t>12</a:t>
            </a:fld>
            <a:endParaRPr lang="en-US"/>
          </a:p>
        </p:txBody>
      </p:sp>
    </p:spTree>
    <p:extLst>
      <p:ext uri="{BB962C8B-B14F-4D97-AF65-F5344CB8AC3E}">
        <p14:creationId xmlns:p14="http://schemas.microsoft.com/office/powerpoint/2010/main" val="252373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 graphical explanation of a line for w3 equal and different to 0</a:t>
            </a:r>
          </a:p>
        </p:txBody>
      </p:sp>
      <p:sp>
        <p:nvSpPr>
          <p:cNvPr id="4" name="Slide Number Placeholder 3"/>
          <p:cNvSpPr>
            <a:spLocks noGrp="1"/>
          </p:cNvSpPr>
          <p:nvPr>
            <p:ph type="sldNum" sz="quarter" idx="5"/>
          </p:nvPr>
        </p:nvSpPr>
        <p:spPr/>
        <p:txBody>
          <a:bodyPr/>
          <a:lstStyle/>
          <a:p>
            <a:fld id="{B835ED0B-4AAF-8A49-847C-CBDA3B8512F1}" type="slidenum">
              <a:rPr lang="en-US" smtClean="0"/>
              <a:t>16</a:t>
            </a:fld>
            <a:endParaRPr lang="en-US"/>
          </a:p>
        </p:txBody>
      </p:sp>
    </p:spTree>
    <p:extLst>
      <p:ext uri="{BB962C8B-B14F-4D97-AF65-F5344CB8AC3E}">
        <p14:creationId xmlns:p14="http://schemas.microsoft.com/office/powerpoint/2010/main" val="3925860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better what on earth support vectors mean here</a:t>
            </a:r>
          </a:p>
        </p:txBody>
      </p:sp>
      <p:sp>
        <p:nvSpPr>
          <p:cNvPr id="4" name="Slide Number Placeholder 3"/>
          <p:cNvSpPr>
            <a:spLocks noGrp="1"/>
          </p:cNvSpPr>
          <p:nvPr>
            <p:ph type="sldNum" sz="quarter" idx="5"/>
          </p:nvPr>
        </p:nvSpPr>
        <p:spPr/>
        <p:txBody>
          <a:bodyPr/>
          <a:lstStyle/>
          <a:p>
            <a:fld id="{B835ED0B-4AAF-8A49-847C-CBDA3B8512F1}" type="slidenum">
              <a:rPr lang="en-US" smtClean="0"/>
              <a:t>23</a:t>
            </a:fld>
            <a:endParaRPr lang="en-US"/>
          </a:p>
        </p:txBody>
      </p:sp>
    </p:spTree>
    <p:extLst>
      <p:ext uri="{BB962C8B-B14F-4D97-AF65-F5344CB8AC3E}">
        <p14:creationId xmlns:p14="http://schemas.microsoft.com/office/powerpoint/2010/main" val="2063446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02096-C63E-48B8-2A47-1F1D2DBBD2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F5607C-2488-3E5C-F838-3109AD7281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3CAABD-1BAF-A556-71CF-0DEF6FA41064}"/>
              </a:ext>
            </a:extLst>
          </p:cNvPr>
          <p:cNvSpPr>
            <a:spLocks noGrp="1"/>
          </p:cNvSpPr>
          <p:nvPr>
            <p:ph type="dt" sz="half" idx="10"/>
          </p:nvPr>
        </p:nvSpPr>
        <p:spPr/>
        <p:txBody>
          <a:bodyPr/>
          <a:lstStyle/>
          <a:p>
            <a:fld id="{C97C76C7-121B-A24A-BE6A-5D2D2EEF9614}" type="datetimeFigureOut">
              <a:rPr lang="en-US" smtClean="0"/>
              <a:t>11/2/25</a:t>
            </a:fld>
            <a:endParaRPr lang="en-US"/>
          </a:p>
        </p:txBody>
      </p:sp>
      <p:sp>
        <p:nvSpPr>
          <p:cNvPr id="5" name="Footer Placeholder 4">
            <a:extLst>
              <a:ext uri="{FF2B5EF4-FFF2-40B4-BE49-F238E27FC236}">
                <a16:creationId xmlns:a16="http://schemas.microsoft.com/office/drawing/2014/main" id="{99E7747F-F623-5D5F-499B-621B67D44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FE161-C2ED-CDF2-CF8B-044622BD2631}"/>
              </a:ext>
            </a:extLst>
          </p:cNvPr>
          <p:cNvSpPr>
            <a:spLocks noGrp="1"/>
          </p:cNvSpPr>
          <p:nvPr>
            <p:ph type="sldNum" sz="quarter" idx="12"/>
          </p:nvPr>
        </p:nvSpPr>
        <p:spPr/>
        <p:txBody>
          <a:bodyPr/>
          <a:lstStyle/>
          <a:p>
            <a:fld id="{8E10AFB4-5505-B745-9DA1-4889ADE01868}" type="slidenum">
              <a:rPr lang="en-US" smtClean="0"/>
              <a:t>‹#›</a:t>
            </a:fld>
            <a:endParaRPr lang="en-US"/>
          </a:p>
        </p:txBody>
      </p:sp>
    </p:spTree>
    <p:extLst>
      <p:ext uri="{BB962C8B-B14F-4D97-AF65-F5344CB8AC3E}">
        <p14:creationId xmlns:p14="http://schemas.microsoft.com/office/powerpoint/2010/main" val="214486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61BE-491F-3A9D-D624-D5099E443B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C9E964-751A-4AE2-7924-60F231FC77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377179-68B2-A9EF-4095-562D0B92A6ED}"/>
              </a:ext>
            </a:extLst>
          </p:cNvPr>
          <p:cNvSpPr>
            <a:spLocks noGrp="1"/>
          </p:cNvSpPr>
          <p:nvPr>
            <p:ph type="dt" sz="half" idx="10"/>
          </p:nvPr>
        </p:nvSpPr>
        <p:spPr/>
        <p:txBody>
          <a:bodyPr/>
          <a:lstStyle/>
          <a:p>
            <a:fld id="{C97C76C7-121B-A24A-BE6A-5D2D2EEF9614}" type="datetimeFigureOut">
              <a:rPr lang="en-US" smtClean="0"/>
              <a:t>11/2/25</a:t>
            </a:fld>
            <a:endParaRPr lang="en-US"/>
          </a:p>
        </p:txBody>
      </p:sp>
      <p:sp>
        <p:nvSpPr>
          <p:cNvPr id="5" name="Footer Placeholder 4">
            <a:extLst>
              <a:ext uri="{FF2B5EF4-FFF2-40B4-BE49-F238E27FC236}">
                <a16:creationId xmlns:a16="http://schemas.microsoft.com/office/drawing/2014/main" id="{FE8C8BB6-47E7-4256-DFB0-9F3DE7B97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8FF77-2CF1-17F7-2502-B0D20EE96922}"/>
              </a:ext>
            </a:extLst>
          </p:cNvPr>
          <p:cNvSpPr>
            <a:spLocks noGrp="1"/>
          </p:cNvSpPr>
          <p:nvPr>
            <p:ph type="sldNum" sz="quarter" idx="12"/>
          </p:nvPr>
        </p:nvSpPr>
        <p:spPr/>
        <p:txBody>
          <a:bodyPr/>
          <a:lstStyle/>
          <a:p>
            <a:fld id="{8E10AFB4-5505-B745-9DA1-4889ADE01868}" type="slidenum">
              <a:rPr lang="en-US" smtClean="0"/>
              <a:t>‹#›</a:t>
            </a:fld>
            <a:endParaRPr lang="en-US"/>
          </a:p>
        </p:txBody>
      </p:sp>
    </p:spTree>
    <p:extLst>
      <p:ext uri="{BB962C8B-B14F-4D97-AF65-F5344CB8AC3E}">
        <p14:creationId xmlns:p14="http://schemas.microsoft.com/office/powerpoint/2010/main" val="531951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8F3A46-F662-42D9-3A65-25A01FBB02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518F4-05EA-6098-46FA-5BE3EB10BD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78059-83B6-A4F1-47A1-AB5E3CE8E140}"/>
              </a:ext>
            </a:extLst>
          </p:cNvPr>
          <p:cNvSpPr>
            <a:spLocks noGrp="1"/>
          </p:cNvSpPr>
          <p:nvPr>
            <p:ph type="dt" sz="half" idx="10"/>
          </p:nvPr>
        </p:nvSpPr>
        <p:spPr/>
        <p:txBody>
          <a:bodyPr/>
          <a:lstStyle/>
          <a:p>
            <a:fld id="{C97C76C7-121B-A24A-BE6A-5D2D2EEF9614}" type="datetimeFigureOut">
              <a:rPr lang="en-US" smtClean="0"/>
              <a:t>11/2/25</a:t>
            </a:fld>
            <a:endParaRPr lang="en-US"/>
          </a:p>
        </p:txBody>
      </p:sp>
      <p:sp>
        <p:nvSpPr>
          <p:cNvPr id="5" name="Footer Placeholder 4">
            <a:extLst>
              <a:ext uri="{FF2B5EF4-FFF2-40B4-BE49-F238E27FC236}">
                <a16:creationId xmlns:a16="http://schemas.microsoft.com/office/drawing/2014/main" id="{1DC615CF-E55A-D007-EAE1-9587F0ED8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C0317-61C7-926B-86A5-DBE4F40C7FE3}"/>
              </a:ext>
            </a:extLst>
          </p:cNvPr>
          <p:cNvSpPr>
            <a:spLocks noGrp="1"/>
          </p:cNvSpPr>
          <p:nvPr>
            <p:ph type="sldNum" sz="quarter" idx="12"/>
          </p:nvPr>
        </p:nvSpPr>
        <p:spPr/>
        <p:txBody>
          <a:bodyPr/>
          <a:lstStyle/>
          <a:p>
            <a:fld id="{8E10AFB4-5505-B745-9DA1-4889ADE01868}" type="slidenum">
              <a:rPr lang="en-US" smtClean="0"/>
              <a:t>‹#›</a:t>
            </a:fld>
            <a:endParaRPr lang="en-US"/>
          </a:p>
        </p:txBody>
      </p:sp>
    </p:spTree>
    <p:extLst>
      <p:ext uri="{BB962C8B-B14F-4D97-AF65-F5344CB8AC3E}">
        <p14:creationId xmlns:p14="http://schemas.microsoft.com/office/powerpoint/2010/main" val="119329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E270-ADA6-D2C0-E2B0-6676918152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51B827-4F7C-BDD7-9C2B-A8379B8492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0AD64-F24C-A2A8-F63A-F2DAA56E2ABD}"/>
              </a:ext>
            </a:extLst>
          </p:cNvPr>
          <p:cNvSpPr>
            <a:spLocks noGrp="1"/>
          </p:cNvSpPr>
          <p:nvPr>
            <p:ph type="dt" sz="half" idx="10"/>
          </p:nvPr>
        </p:nvSpPr>
        <p:spPr/>
        <p:txBody>
          <a:bodyPr/>
          <a:lstStyle/>
          <a:p>
            <a:fld id="{C97C76C7-121B-A24A-BE6A-5D2D2EEF9614}" type="datetimeFigureOut">
              <a:rPr lang="en-US" smtClean="0"/>
              <a:t>11/2/25</a:t>
            </a:fld>
            <a:endParaRPr lang="en-US"/>
          </a:p>
        </p:txBody>
      </p:sp>
      <p:sp>
        <p:nvSpPr>
          <p:cNvPr id="5" name="Footer Placeholder 4">
            <a:extLst>
              <a:ext uri="{FF2B5EF4-FFF2-40B4-BE49-F238E27FC236}">
                <a16:creationId xmlns:a16="http://schemas.microsoft.com/office/drawing/2014/main" id="{6F3351B4-7375-79E3-0B71-FB55B8E2E4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FFB4E-DBE2-35F1-3B00-B7E2E2956CD7}"/>
              </a:ext>
            </a:extLst>
          </p:cNvPr>
          <p:cNvSpPr>
            <a:spLocks noGrp="1"/>
          </p:cNvSpPr>
          <p:nvPr>
            <p:ph type="sldNum" sz="quarter" idx="12"/>
          </p:nvPr>
        </p:nvSpPr>
        <p:spPr/>
        <p:txBody>
          <a:bodyPr/>
          <a:lstStyle/>
          <a:p>
            <a:fld id="{8E10AFB4-5505-B745-9DA1-4889ADE01868}" type="slidenum">
              <a:rPr lang="en-US" smtClean="0"/>
              <a:t>‹#›</a:t>
            </a:fld>
            <a:endParaRPr lang="en-US"/>
          </a:p>
        </p:txBody>
      </p:sp>
    </p:spTree>
    <p:extLst>
      <p:ext uri="{BB962C8B-B14F-4D97-AF65-F5344CB8AC3E}">
        <p14:creationId xmlns:p14="http://schemas.microsoft.com/office/powerpoint/2010/main" val="11080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D5BD-EF07-23AA-3758-115E83A88D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1D5B8-D929-EA2E-CBAB-979B0E0A64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B506E4-3CB8-690D-82D4-2E6B3977D015}"/>
              </a:ext>
            </a:extLst>
          </p:cNvPr>
          <p:cNvSpPr>
            <a:spLocks noGrp="1"/>
          </p:cNvSpPr>
          <p:nvPr>
            <p:ph type="dt" sz="half" idx="10"/>
          </p:nvPr>
        </p:nvSpPr>
        <p:spPr/>
        <p:txBody>
          <a:bodyPr/>
          <a:lstStyle/>
          <a:p>
            <a:fld id="{C97C76C7-121B-A24A-BE6A-5D2D2EEF9614}" type="datetimeFigureOut">
              <a:rPr lang="en-US" smtClean="0"/>
              <a:t>11/2/25</a:t>
            </a:fld>
            <a:endParaRPr lang="en-US"/>
          </a:p>
        </p:txBody>
      </p:sp>
      <p:sp>
        <p:nvSpPr>
          <p:cNvPr id="5" name="Footer Placeholder 4">
            <a:extLst>
              <a:ext uri="{FF2B5EF4-FFF2-40B4-BE49-F238E27FC236}">
                <a16:creationId xmlns:a16="http://schemas.microsoft.com/office/drawing/2014/main" id="{838B6DC3-53DB-3B36-9A92-02E655AA1D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82833-591A-E4F4-FC93-E951284B30C6}"/>
              </a:ext>
            </a:extLst>
          </p:cNvPr>
          <p:cNvSpPr>
            <a:spLocks noGrp="1"/>
          </p:cNvSpPr>
          <p:nvPr>
            <p:ph type="sldNum" sz="quarter" idx="12"/>
          </p:nvPr>
        </p:nvSpPr>
        <p:spPr/>
        <p:txBody>
          <a:bodyPr/>
          <a:lstStyle/>
          <a:p>
            <a:fld id="{8E10AFB4-5505-B745-9DA1-4889ADE01868}" type="slidenum">
              <a:rPr lang="en-US" smtClean="0"/>
              <a:t>‹#›</a:t>
            </a:fld>
            <a:endParaRPr lang="en-US"/>
          </a:p>
        </p:txBody>
      </p:sp>
    </p:spTree>
    <p:extLst>
      <p:ext uri="{BB962C8B-B14F-4D97-AF65-F5344CB8AC3E}">
        <p14:creationId xmlns:p14="http://schemas.microsoft.com/office/powerpoint/2010/main" val="2958144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40561-A779-EF22-692A-DDD3487C4D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0C830D-216F-EBA3-E004-F1F983FF11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AFCCB7-9E56-0776-D9A7-3FA84484BF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66ED11-EDBF-359F-EC20-E42B4F8C388B}"/>
              </a:ext>
            </a:extLst>
          </p:cNvPr>
          <p:cNvSpPr>
            <a:spLocks noGrp="1"/>
          </p:cNvSpPr>
          <p:nvPr>
            <p:ph type="dt" sz="half" idx="10"/>
          </p:nvPr>
        </p:nvSpPr>
        <p:spPr/>
        <p:txBody>
          <a:bodyPr/>
          <a:lstStyle/>
          <a:p>
            <a:fld id="{C97C76C7-121B-A24A-BE6A-5D2D2EEF9614}" type="datetimeFigureOut">
              <a:rPr lang="en-US" smtClean="0"/>
              <a:t>11/2/25</a:t>
            </a:fld>
            <a:endParaRPr lang="en-US"/>
          </a:p>
        </p:txBody>
      </p:sp>
      <p:sp>
        <p:nvSpPr>
          <p:cNvPr id="6" name="Footer Placeholder 5">
            <a:extLst>
              <a:ext uri="{FF2B5EF4-FFF2-40B4-BE49-F238E27FC236}">
                <a16:creationId xmlns:a16="http://schemas.microsoft.com/office/drawing/2014/main" id="{580A05A4-6F2A-F6F9-6E16-046075C0D7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0DD890-8F54-A89F-517D-0FF58BAE33D9}"/>
              </a:ext>
            </a:extLst>
          </p:cNvPr>
          <p:cNvSpPr>
            <a:spLocks noGrp="1"/>
          </p:cNvSpPr>
          <p:nvPr>
            <p:ph type="sldNum" sz="quarter" idx="12"/>
          </p:nvPr>
        </p:nvSpPr>
        <p:spPr/>
        <p:txBody>
          <a:bodyPr/>
          <a:lstStyle/>
          <a:p>
            <a:fld id="{8E10AFB4-5505-B745-9DA1-4889ADE01868}" type="slidenum">
              <a:rPr lang="en-US" smtClean="0"/>
              <a:t>‹#›</a:t>
            </a:fld>
            <a:endParaRPr lang="en-US"/>
          </a:p>
        </p:txBody>
      </p:sp>
    </p:spTree>
    <p:extLst>
      <p:ext uri="{BB962C8B-B14F-4D97-AF65-F5344CB8AC3E}">
        <p14:creationId xmlns:p14="http://schemas.microsoft.com/office/powerpoint/2010/main" val="684703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E002-710D-7970-5ED9-B3F293876B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7FE8C4-DB60-BDEB-8E8F-4858649E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8EA7EC-3BFE-FDFD-7EA7-6909DEE92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C3CA50-0C08-00DC-97A9-FDC4438EC7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E6655A-01E1-ECF0-EDC8-9CAAA4045E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1DAAAA-69EE-7CD6-783F-1C5CFA9EF95A}"/>
              </a:ext>
            </a:extLst>
          </p:cNvPr>
          <p:cNvSpPr>
            <a:spLocks noGrp="1"/>
          </p:cNvSpPr>
          <p:nvPr>
            <p:ph type="dt" sz="half" idx="10"/>
          </p:nvPr>
        </p:nvSpPr>
        <p:spPr/>
        <p:txBody>
          <a:bodyPr/>
          <a:lstStyle/>
          <a:p>
            <a:fld id="{C97C76C7-121B-A24A-BE6A-5D2D2EEF9614}" type="datetimeFigureOut">
              <a:rPr lang="en-US" smtClean="0"/>
              <a:t>11/2/25</a:t>
            </a:fld>
            <a:endParaRPr lang="en-US"/>
          </a:p>
        </p:txBody>
      </p:sp>
      <p:sp>
        <p:nvSpPr>
          <p:cNvPr id="8" name="Footer Placeholder 7">
            <a:extLst>
              <a:ext uri="{FF2B5EF4-FFF2-40B4-BE49-F238E27FC236}">
                <a16:creationId xmlns:a16="http://schemas.microsoft.com/office/drawing/2014/main" id="{95142B3B-7216-D59B-0777-626AB9213D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BE6525-15FD-29C2-9448-793FD7ED295B}"/>
              </a:ext>
            </a:extLst>
          </p:cNvPr>
          <p:cNvSpPr>
            <a:spLocks noGrp="1"/>
          </p:cNvSpPr>
          <p:nvPr>
            <p:ph type="sldNum" sz="quarter" idx="12"/>
          </p:nvPr>
        </p:nvSpPr>
        <p:spPr/>
        <p:txBody>
          <a:bodyPr/>
          <a:lstStyle/>
          <a:p>
            <a:fld id="{8E10AFB4-5505-B745-9DA1-4889ADE01868}" type="slidenum">
              <a:rPr lang="en-US" smtClean="0"/>
              <a:t>‹#›</a:t>
            </a:fld>
            <a:endParaRPr lang="en-US"/>
          </a:p>
        </p:txBody>
      </p:sp>
    </p:spTree>
    <p:extLst>
      <p:ext uri="{BB962C8B-B14F-4D97-AF65-F5344CB8AC3E}">
        <p14:creationId xmlns:p14="http://schemas.microsoft.com/office/powerpoint/2010/main" val="937898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CB3D-1978-794F-01D5-0A3448D781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760EF3-C7EC-CDA8-16C8-0B15BB64FB36}"/>
              </a:ext>
            </a:extLst>
          </p:cNvPr>
          <p:cNvSpPr>
            <a:spLocks noGrp="1"/>
          </p:cNvSpPr>
          <p:nvPr>
            <p:ph type="dt" sz="half" idx="10"/>
          </p:nvPr>
        </p:nvSpPr>
        <p:spPr/>
        <p:txBody>
          <a:bodyPr/>
          <a:lstStyle/>
          <a:p>
            <a:fld id="{C97C76C7-121B-A24A-BE6A-5D2D2EEF9614}" type="datetimeFigureOut">
              <a:rPr lang="en-US" smtClean="0"/>
              <a:t>11/2/25</a:t>
            </a:fld>
            <a:endParaRPr lang="en-US"/>
          </a:p>
        </p:txBody>
      </p:sp>
      <p:sp>
        <p:nvSpPr>
          <p:cNvPr id="4" name="Footer Placeholder 3">
            <a:extLst>
              <a:ext uri="{FF2B5EF4-FFF2-40B4-BE49-F238E27FC236}">
                <a16:creationId xmlns:a16="http://schemas.microsoft.com/office/drawing/2014/main" id="{1FFB4DE3-2957-0444-2E35-A996091874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9A2A58-65F6-5E94-56E6-0093EE2C53F6}"/>
              </a:ext>
            </a:extLst>
          </p:cNvPr>
          <p:cNvSpPr>
            <a:spLocks noGrp="1"/>
          </p:cNvSpPr>
          <p:nvPr>
            <p:ph type="sldNum" sz="quarter" idx="12"/>
          </p:nvPr>
        </p:nvSpPr>
        <p:spPr/>
        <p:txBody>
          <a:bodyPr/>
          <a:lstStyle/>
          <a:p>
            <a:fld id="{8E10AFB4-5505-B745-9DA1-4889ADE01868}" type="slidenum">
              <a:rPr lang="en-US" smtClean="0"/>
              <a:t>‹#›</a:t>
            </a:fld>
            <a:endParaRPr lang="en-US"/>
          </a:p>
        </p:txBody>
      </p:sp>
    </p:spTree>
    <p:extLst>
      <p:ext uri="{BB962C8B-B14F-4D97-AF65-F5344CB8AC3E}">
        <p14:creationId xmlns:p14="http://schemas.microsoft.com/office/powerpoint/2010/main" val="2943504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89850A-60A0-06FB-41D1-B1AE3E7AC479}"/>
              </a:ext>
            </a:extLst>
          </p:cNvPr>
          <p:cNvSpPr>
            <a:spLocks noGrp="1"/>
          </p:cNvSpPr>
          <p:nvPr>
            <p:ph type="dt" sz="half" idx="10"/>
          </p:nvPr>
        </p:nvSpPr>
        <p:spPr/>
        <p:txBody>
          <a:bodyPr/>
          <a:lstStyle/>
          <a:p>
            <a:fld id="{C97C76C7-121B-A24A-BE6A-5D2D2EEF9614}" type="datetimeFigureOut">
              <a:rPr lang="en-US" smtClean="0"/>
              <a:t>11/2/25</a:t>
            </a:fld>
            <a:endParaRPr lang="en-US"/>
          </a:p>
        </p:txBody>
      </p:sp>
      <p:sp>
        <p:nvSpPr>
          <p:cNvPr id="3" name="Footer Placeholder 2">
            <a:extLst>
              <a:ext uri="{FF2B5EF4-FFF2-40B4-BE49-F238E27FC236}">
                <a16:creationId xmlns:a16="http://schemas.microsoft.com/office/drawing/2014/main" id="{5F2EA86F-122B-C6C6-2325-465552287E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10E158-667A-7699-B332-C1149CC3B29E}"/>
              </a:ext>
            </a:extLst>
          </p:cNvPr>
          <p:cNvSpPr>
            <a:spLocks noGrp="1"/>
          </p:cNvSpPr>
          <p:nvPr>
            <p:ph type="sldNum" sz="quarter" idx="12"/>
          </p:nvPr>
        </p:nvSpPr>
        <p:spPr/>
        <p:txBody>
          <a:bodyPr/>
          <a:lstStyle/>
          <a:p>
            <a:fld id="{8E10AFB4-5505-B745-9DA1-4889ADE01868}" type="slidenum">
              <a:rPr lang="en-US" smtClean="0"/>
              <a:t>‹#›</a:t>
            </a:fld>
            <a:endParaRPr lang="en-US"/>
          </a:p>
        </p:txBody>
      </p:sp>
    </p:spTree>
    <p:extLst>
      <p:ext uri="{BB962C8B-B14F-4D97-AF65-F5344CB8AC3E}">
        <p14:creationId xmlns:p14="http://schemas.microsoft.com/office/powerpoint/2010/main" val="1486523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0148-D9BF-3045-45A1-67D65F2DD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21CCD8-0B68-739B-1295-9D4A88A061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8C1541-8D3E-758B-37B4-77F5B899EE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20BFFB-346D-9563-9CF1-81E9BAB68E51}"/>
              </a:ext>
            </a:extLst>
          </p:cNvPr>
          <p:cNvSpPr>
            <a:spLocks noGrp="1"/>
          </p:cNvSpPr>
          <p:nvPr>
            <p:ph type="dt" sz="half" idx="10"/>
          </p:nvPr>
        </p:nvSpPr>
        <p:spPr/>
        <p:txBody>
          <a:bodyPr/>
          <a:lstStyle/>
          <a:p>
            <a:fld id="{C97C76C7-121B-A24A-BE6A-5D2D2EEF9614}" type="datetimeFigureOut">
              <a:rPr lang="en-US" smtClean="0"/>
              <a:t>11/2/25</a:t>
            </a:fld>
            <a:endParaRPr lang="en-US"/>
          </a:p>
        </p:txBody>
      </p:sp>
      <p:sp>
        <p:nvSpPr>
          <p:cNvPr id="6" name="Footer Placeholder 5">
            <a:extLst>
              <a:ext uri="{FF2B5EF4-FFF2-40B4-BE49-F238E27FC236}">
                <a16:creationId xmlns:a16="http://schemas.microsoft.com/office/drawing/2014/main" id="{FBB00A54-66B0-9FC4-B9EE-2C6998C6F9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C524E-15F4-8E8F-F123-9A32C5754275}"/>
              </a:ext>
            </a:extLst>
          </p:cNvPr>
          <p:cNvSpPr>
            <a:spLocks noGrp="1"/>
          </p:cNvSpPr>
          <p:nvPr>
            <p:ph type="sldNum" sz="quarter" idx="12"/>
          </p:nvPr>
        </p:nvSpPr>
        <p:spPr/>
        <p:txBody>
          <a:bodyPr/>
          <a:lstStyle/>
          <a:p>
            <a:fld id="{8E10AFB4-5505-B745-9DA1-4889ADE01868}" type="slidenum">
              <a:rPr lang="en-US" smtClean="0"/>
              <a:t>‹#›</a:t>
            </a:fld>
            <a:endParaRPr lang="en-US"/>
          </a:p>
        </p:txBody>
      </p:sp>
    </p:spTree>
    <p:extLst>
      <p:ext uri="{BB962C8B-B14F-4D97-AF65-F5344CB8AC3E}">
        <p14:creationId xmlns:p14="http://schemas.microsoft.com/office/powerpoint/2010/main" val="406587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FFF6-5F5F-5648-B4E2-FD46F4CA9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8CDDDD-B97E-2E72-B923-A6DF75ED12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C23060-72DF-E485-1D76-3932AD5A6E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D7F5A3-00C6-C248-2C1F-1EC9968D244D}"/>
              </a:ext>
            </a:extLst>
          </p:cNvPr>
          <p:cNvSpPr>
            <a:spLocks noGrp="1"/>
          </p:cNvSpPr>
          <p:nvPr>
            <p:ph type="dt" sz="half" idx="10"/>
          </p:nvPr>
        </p:nvSpPr>
        <p:spPr/>
        <p:txBody>
          <a:bodyPr/>
          <a:lstStyle/>
          <a:p>
            <a:fld id="{C97C76C7-121B-A24A-BE6A-5D2D2EEF9614}" type="datetimeFigureOut">
              <a:rPr lang="en-US" smtClean="0"/>
              <a:t>11/2/25</a:t>
            </a:fld>
            <a:endParaRPr lang="en-US"/>
          </a:p>
        </p:txBody>
      </p:sp>
      <p:sp>
        <p:nvSpPr>
          <p:cNvPr id="6" name="Footer Placeholder 5">
            <a:extLst>
              <a:ext uri="{FF2B5EF4-FFF2-40B4-BE49-F238E27FC236}">
                <a16:creationId xmlns:a16="http://schemas.microsoft.com/office/drawing/2014/main" id="{61DB03DA-ECCD-2D8D-BA45-6AD09A00D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279FE-4C24-2DF7-A2FC-58C563F915B0}"/>
              </a:ext>
            </a:extLst>
          </p:cNvPr>
          <p:cNvSpPr>
            <a:spLocks noGrp="1"/>
          </p:cNvSpPr>
          <p:nvPr>
            <p:ph type="sldNum" sz="quarter" idx="12"/>
          </p:nvPr>
        </p:nvSpPr>
        <p:spPr/>
        <p:txBody>
          <a:bodyPr/>
          <a:lstStyle/>
          <a:p>
            <a:fld id="{8E10AFB4-5505-B745-9DA1-4889ADE01868}" type="slidenum">
              <a:rPr lang="en-US" smtClean="0"/>
              <a:t>‹#›</a:t>
            </a:fld>
            <a:endParaRPr lang="en-US"/>
          </a:p>
        </p:txBody>
      </p:sp>
    </p:spTree>
    <p:extLst>
      <p:ext uri="{BB962C8B-B14F-4D97-AF65-F5344CB8AC3E}">
        <p14:creationId xmlns:p14="http://schemas.microsoft.com/office/powerpoint/2010/main" val="2694801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A7D721-9B82-101D-C51F-10BDA1F43F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431B49-9D40-01AD-B5D4-99F3D335D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9D335-7B01-A13A-0E6B-C37F0A7E86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7C76C7-121B-A24A-BE6A-5D2D2EEF9614}" type="datetimeFigureOut">
              <a:rPr lang="en-US" smtClean="0"/>
              <a:t>11/2/25</a:t>
            </a:fld>
            <a:endParaRPr lang="en-US"/>
          </a:p>
        </p:txBody>
      </p:sp>
      <p:sp>
        <p:nvSpPr>
          <p:cNvPr id="5" name="Footer Placeholder 4">
            <a:extLst>
              <a:ext uri="{FF2B5EF4-FFF2-40B4-BE49-F238E27FC236}">
                <a16:creationId xmlns:a16="http://schemas.microsoft.com/office/drawing/2014/main" id="{3AF82EAB-40E7-283A-6F57-720F2CC513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4976D4A-502F-EF15-3157-6D952406F4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10AFB4-5505-B745-9DA1-4889ADE01868}" type="slidenum">
              <a:rPr lang="en-US" smtClean="0"/>
              <a:t>‹#›</a:t>
            </a:fld>
            <a:endParaRPr lang="en-US"/>
          </a:p>
        </p:txBody>
      </p:sp>
    </p:spTree>
    <p:extLst>
      <p:ext uri="{BB962C8B-B14F-4D97-AF65-F5344CB8AC3E}">
        <p14:creationId xmlns:p14="http://schemas.microsoft.com/office/powerpoint/2010/main" val="697376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customXml" Target="../ink/ink107.xml"/></Relationships>
</file>

<file path=ppt/slides/_rels/slide11.xml.rels><?xml version="1.0" encoding="UTF-8" standalone="yes"?>
<Relationships xmlns="http://schemas.openxmlformats.org/package/2006/relationships"><Relationship Id="rId26" Type="http://schemas.openxmlformats.org/officeDocument/2006/relationships/customXml" Target="../ink/ink120.xml"/><Relationship Id="rId21" Type="http://schemas.openxmlformats.org/officeDocument/2006/relationships/image" Target="../media/image102.png"/><Relationship Id="rId42" Type="http://schemas.openxmlformats.org/officeDocument/2006/relationships/customXml" Target="../ink/ink128.xml"/><Relationship Id="rId47" Type="http://schemas.openxmlformats.org/officeDocument/2006/relationships/image" Target="../media/image115.png"/><Relationship Id="rId63" Type="http://schemas.openxmlformats.org/officeDocument/2006/relationships/image" Target="../media/image123.png"/><Relationship Id="rId68" Type="http://schemas.openxmlformats.org/officeDocument/2006/relationships/customXml" Target="../ink/ink141.xml"/><Relationship Id="rId16" Type="http://schemas.openxmlformats.org/officeDocument/2006/relationships/customXml" Target="../ink/ink115.xml"/><Relationship Id="rId11" Type="http://schemas.openxmlformats.org/officeDocument/2006/relationships/image" Target="../media/image97.png"/><Relationship Id="rId32" Type="http://schemas.openxmlformats.org/officeDocument/2006/relationships/customXml" Target="../ink/ink123.xml"/><Relationship Id="rId37" Type="http://schemas.openxmlformats.org/officeDocument/2006/relationships/image" Target="../media/image110.png"/><Relationship Id="rId53" Type="http://schemas.openxmlformats.org/officeDocument/2006/relationships/image" Target="../media/image118.png"/><Relationship Id="rId58" Type="http://schemas.openxmlformats.org/officeDocument/2006/relationships/customXml" Target="../ink/ink136.xml"/><Relationship Id="rId74" Type="http://schemas.openxmlformats.org/officeDocument/2006/relationships/customXml" Target="../ink/ink144.xml"/><Relationship Id="rId79" Type="http://schemas.openxmlformats.org/officeDocument/2006/relationships/image" Target="../media/image131.png"/><Relationship Id="rId5" Type="http://schemas.openxmlformats.org/officeDocument/2006/relationships/image" Target="../media/image94.png"/><Relationship Id="rId61" Type="http://schemas.openxmlformats.org/officeDocument/2006/relationships/image" Target="../media/image122.png"/><Relationship Id="rId19" Type="http://schemas.openxmlformats.org/officeDocument/2006/relationships/image" Target="../media/image101.png"/><Relationship Id="rId14" Type="http://schemas.openxmlformats.org/officeDocument/2006/relationships/customXml" Target="../ink/ink114.xml"/><Relationship Id="rId22" Type="http://schemas.openxmlformats.org/officeDocument/2006/relationships/customXml" Target="../ink/ink118.xml"/><Relationship Id="rId27" Type="http://schemas.openxmlformats.org/officeDocument/2006/relationships/image" Target="../media/image105.png"/><Relationship Id="rId30" Type="http://schemas.openxmlformats.org/officeDocument/2006/relationships/customXml" Target="../ink/ink122.xml"/><Relationship Id="rId35" Type="http://schemas.openxmlformats.org/officeDocument/2006/relationships/image" Target="../media/image109.png"/><Relationship Id="rId43" Type="http://schemas.openxmlformats.org/officeDocument/2006/relationships/image" Target="../media/image113.png"/><Relationship Id="rId48" Type="http://schemas.openxmlformats.org/officeDocument/2006/relationships/customXml" Target="../ink/ink131.xml"/><Relationship Id="rId56" Type="http://schemas.openxmlformats.org/officeDocument/2006/relationships/customXml" Target="../ink/ink135.xml"/><Relationship Id="rId64" Type="http://schemas.openxmlformats.org/officeDocument/2006/relationships/customXml" Target="../ink/ink139.xml"/><Relationship Id="rId69" Type="http://schemas.openxmlformats.org/officeDocument/2006/relationships/image" Target="../media/image126.png"/><Relationship Id="rId77" Type="http://schemas.openxmlformats.org/officeDocument/2006/relationships/image" Target="../media/image130.png"/><Relationship Id="rId8" Type="http://schemas.openxmlformats.org/officeDocument/2006/relationships/customXml" Target="../ink/ink111.xml"/><Relationship Id="rId51" Type="http://schemas.openxmlformats.org/officeDocument/2006/relationships/image" Target="../media/image117.png"/><Relationship Id="rId72" Type="http://schemas.openxmlformats.org/officeDocument/2006/relationships/customXml" Target="../ink/ink143.xml"/><Relationship Id="rId80" Type="http://schemas.openxmlformats.org/officeDocument/2006/relationships/customXml" Target="../ink/ink147.xml"/><Relationship Id="rId3" Type="http://schemas.openxmlformats.org/officeDocument/2006/relationships/image" Target="../media/image93.png"/><Relationship Id="rId12" Type="http://schemas.openxmlformats.org/officeDocument/2006/relationships/customXml" Target="../ink/ink113.xml"/><Relationship Id="rId17" Type="http://schemas.openxmlformats.org/officeDocument/2006/relationships/image" Target="../media/image100.png"/><Relationship Id="rId25" Type="http://schemas.openxmlformats.org/officeDocument/2006/relationships/image" Target="../media/image104.png"/><Relationship Id="rId33" Type="http://schemas.openxmlformats.org/officeDocument/2006/relationships/image" Target="../media/image108.png"/><Relationship Id="rId38" Type="http://schemas.openxmlformats.org/officeDocument/2006/relationships/customXml" Target="../ink/ink126.xml"/><Relationship Id="rId46" Type="http://schemas.openxmlformats.org/officeDocument/2006/relationships/customXml" Target="../ink/ink130.xml"/><Relationship Id="rId59" Type="http://schemas.openxmlformats.org/officeDocument/2006/relationships/image" Target="../media/image121.png"/><Relationship Id="rId67" Type="http://schemas.openxmlformats.org/officeDocument/2006/relationships/image" Target="../media/image125.png"/><Relationship Id="rId20" Type="http://schemas.openxmlformats.org/officeDocument/2006/relationships/customXml" Target="../ink/ink117.xml"/><Relationship Id="rId41" Type="http://schemas.openxmlformats.org/officeDocument/2006/relationships/image" Target="../media/image112.png"/><Relationship Id="rId54" Type="http://schemas.openxmlformats.org/officeDocument/2006/relationships/customXml" Target="../ink/ink134.xml"/><Relationship Id="rId62" Type="http://schemas.openxmlformats.org/officeDocument/2006/relationships/customXml" Target="../ink/ink138.xml"/><Relationship Id="rId70" Type="http://schemas.openxmlformats.org/officeDocument/2006/relationships/customXml" Target="../ink/ink142.xml"/><Relationship Id="rId75"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customXml" Target="../ink/ink110.xml"/><Relationship Id="rId15" Type="http://schemas.openxmlformats.org/officeDocument/2006/relationships/image" Target="../media/image99.png"/><Relationship Id="rId23" Type="http://schemas.openxmlformats.org/officeDocument/2006/relationships/image" Target="../media/image103.png"/><Relationship Id="rId28" Type="http://schemas.openxmlformats.org/officeDocument/2006/relationships/customXml" Target="../ink/ink121.xml"/><Relationship Id="rId36" Type="http://schemas.openxmlformats.org/officeDocument/2006/relationships/customXml" Target="../ink/ink125.xml"/><Relationship Id="rId49" Type="http://schemas.openxmlformats.org/officeDocument/2006/relationships/image" Target="../media/image116.png"/><Relationship Id="rId57" Type="http://schemas.openxmlformats.org/officeDocument/2006/relationships/image" Target="../media/image120.png"/><Relationship Id="rId10" Type="http://schemas.openxmlformats.org/officeDocument/2006/relationships/customXml" Target="../ink/ink112.xml"/><Relationship Id="rId31" Type="http://schemas.openxmlformats.org/officeDocument/2006/relationships/image" Target="../media/image107.png"/><Relationship Id="rId44" Type="http://schemas.openxmlformats.org/officeDocument/2006/relationships/customXml" Target="../ink/ink129.xml"/><Relationship Id="rId52" Type="http://schemas.openxmlformats.org/officeDocument/2006/relationships/customXml" Target="../ink/ink133.xml"/><Relationship Id="rId60" Type="http://schemas.openxmlformats.org/officeDocument/2006/relationships/customXml" Target="../ink/ink137.xml"/><Relationship Id="rId65" Type="http://schemas.openxmlformats.org/officeDocument/2006/relationships/image" Target="../media/image124.png"/><Relationship Id="rId73" Type="http://schemas.openxmlformats.org/officeDocument/2006/relationships/image" Target="../media/image128.png"/><Relationship Id="rId78" Type="http://schemas.openxmlformats.org/officeDocument/2006/relationships/customXml" Target="../ink/ink146.xml"/><Relationship Id="rId81" Type="http://schemas.openxmlformats.org/officeDocument/2006/relationships/image" Target="../media/image132.png"/><Relationship Id="rId4" Type="http://schemas.openxmlformats.org/officeDocument/2006/relationships/customXml" Target="../ink/ink109.xml"/><Relationship Id="rId9" Type="http://schemas.openxmlformats.org/officeDocument/2006/relationships/image" Target="../media/image96.png"/><Relationship Id="rId13" Type="http://schemas.openxmlformats.org/officeDocument/2006/relationships/image" Target="../media/image98.png"/><Relationship Id="rId18" Type="http://schemas.openxmlformats.org/officeDocument/2006/relationships/customXml" Target="../ink/ink116.xml"/><Relationship Id="rId39" Type="http://schemas.openxmlformats.org/officeDocument/2006/relationships/image" Target="../media/image111.png"/><Relationship Id="rId34" Type="http://schemas.openxmlformats.org/officeDocument/2006/relationships/customXml" Target="../ink/ink124.xml"/><Relationship Id="rId50" Type="http://schemas.openxmlformats.org/officeDocument/2006/relationships/customXml" Target="../ink/ink132.xml"/><Relationship Id="rId55" Type="http://schemas.openxmlformats.org/officeDocument/2006/relationships/image" Target="../media/image119.png"/><Relationship Id="rId76" Type="http://schemas.openxmlformats.org/officeDocument/2006/relationships/customXml" Target="../ink/ink145.xml"/><Relationship Id="rId7" Type="http://schemas.openxmlformats.org/officeDocument/2006/relationships/image" Target="../media/image95.png"/><Relationship Id="rId71" Type="http://schemas.openxmlformats.org/officeDocument/2006/relationships/image" Target="../media/image127.png"/><Relationship Id="rId2" Type="http://schemas.openxmlformats.org/officeDocument/2006/relationships/customXml" Target="../ink/ink108.xml"/><Relationship Id="rId29" Type="http://schemas.openxmlformats.org/officeDocument/2006/relationships/image" Target="../media/image106.png"/><Relationship Id="rId24" Type="http://schemas.openxmlformats.org/officeDocument/2006/relationships/customXml" Target="../ink/ink119.xml"/><Relationship Id="rId40" Type="http://schemas.openxmlformats.org/officeDocument/2006/relationships/customXml" Target="../ink/ink127.xml"/><Relationship Id="rId45" Type="http://schemas.openxmlformats.org/officeDocument/2006/relationships/image" Target="../media/image114.png"/><Relationship Id="rId66" Type="http://schemas.openxmlformats.org/officeDocument/2006/relationships/customXml" Target="../ink/ink140.xml"/></Relationships>
</file>

<file path=ppt/slides/_rels/slide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3" Type="http://schemas.openxmlformats.org/officeDocument/2006/relationships/image" Target="../media/image141.png"/><Relationship Id="rId18" Type="http://schemas.openxmlformats.org/officeDocument/2006/relationships/customXml" Target="../ink/ink155.xml"/><Relationship Id="rId26" Type="http://schemas.openxmlformats.org/officeDocument/2006/relationships/customXml" Target="../ink/ink159.xml"/><Relationship Id="rId39" Type="http://schemas.openxmlformats.org/officeDocument/2006/relationships/image" Target="../media/image154.png"/><Relationship Id="rId21" Type="http://schemas.openxmlformats.org/officeDocument/2006/relationships/image" Target="../media/image145.png"/><Relationship Id="rId34" Type="http://schemas.openxmlformats.org/officeDocument/2006/relationships/customXml" Target="../ink/ink163.xml"/><Relationship Id="rId42" Type="http://schemas.openxmlformats.org/officeDocument/2006/relationships/customXml" Target="../ink/ink167.xml"/><Relationship Id="rId47" Type="http://schemas.openxmlformats.org/officeDocument/2006/relationships/image" Target="../media/image158.png"/><Relationship Id="rId50" Type="http://schemas.openxmlformats.org/officeDocument/2006/relationships/customXml" Target="../ink/ink171.xml"/><Relationship Id="rId55" Type="http://schemas.openxmlformats.org/officeDocument/2006/relationships/image" Target="../media/image162.png"/><Relationship Id="rId7" Type="http://schemas.openxmlformats.org/officeDocument/2006/relationships/customXml" Target="../ink/ink150.xml"/><Relationship Id="rId2" Type="http://schemas.openxmlformats.org/officeDocument/2006/relationships/image" Target="../media/image136.png"/><Relationship Id="rId16" Type="http://schemas.openxmlformats.org/officeDocument/2006/relationships/customXml" Target="../ink/ink154.xml"/><Relationship Id="rId29" Type="http://schemas.openxmlformats.org/officeDocument/2006/relationships/image" Target="../media/image149.png"/><Relationship Id="rId11" Type="http://schemas.openxmlformats.org/officeDocument/2006/relationships/image" Target="../media/image134.png"/><Relationship Id="rId24" Type="http://schemas.openxmlformats.org/officeDocument/2006/relationships/customXml" Target="../ink/ink158.xml"/><Relationship Id="rId32" Type="http://schemas.openxmlformats.org/officeDocument/2006/relationships/customXml" Target="../ink/ink162.xml"/><Relationship Id="rId37" Type="http://schemas.openxmlformats.org/officeDocument/2006/relationships/image" Target="../media/image153.png"/><Relationship Id="rId40" Type="http://schemas.openxmlformats.org/officeDocument/2006/relationships/customXml" Target="../ink/ink166.xml"/><Relationship Id="rId45" Type="http://schemas.openxmlformats.org/officeDocument/2006/relationships/image" Target="../media/image157.png"/><Relationship Id="rId53" Type="http://schemas.openxmlformats.org/officeDocument/2006/relationships/image" Target="../media/image161.png"/><Relationship Id="rId5" Type="http://schemas.openxmlformats.org/officeDocument/2006/relationships/customXml" Target="../ink/ink149.xml"/><Relationship Id="rId10" Type="http://schemas.openxmlformats.org/officeDocument/2006/relationships/image" Target="../media/image140.png"/><Relationship Id="rId19" Type="http://schemas.openxmlformats.org/officeDocument/2006/relationships/image" Target="../media/image144.png"/><Relationship Id="rId31" Type="http://schemas.openxmlformats.org/officeDocument/2006/relationships/image" Target="../media/image150.png"/><Relationship Id="rId44" Type="http://schemas.openxmlformats.org/officeDocument/2006/relationships/customXml" Target="../ink/ink168.xml"/><Relationship Id="rId52" Type="http://schemas.openxmlformats.org/officeDocument/2006/relationships/customXml" Target="../ink/ink172.xml"/><Relationship Id="rId4" Type="http://schemas.openxmlformats.org/officeDocument/2006/relationships/image" Target="../media/image137.png"/><Relationship Id="rId9" Type="http://schemas.openxmlformats.org/officeDocument/2006/relationships/customXml" Target="../ink/ink151.xml"/><Relationship Id="rId14" Type="http://schemas.openxmlformats.org/officeDocument/2006/relationships/customXml" Target="../ink/ink153.xml"/><Relationship Id="rId22" Type="http://schemas.openxmlformats.org/officeDocument/2006/relationships/customXml" Target="../ink/ink157.xml"/><Relationship Id="rId27" Type="http://schemas.openxmlformats.org/officeDocument/2006/relationships/image" Target="../media/image148.png"/><Relationship Id="rId30" Type="http://schemas.openxmlformats.org/officeDocument/2006/relationships/customXml" Target="../ink/ink161.xml"/><Relationship Id="rId35" Type="http://schemas.openxmlformats.org/officeDocument/2006/relationships/image" Target="../media/image152.png"/><Relationship Id="rId43" Type="http://schemas.openxmlformats.org/officeDocument/2006/relationships/image" Target="../media/image156.png"/><Relationship Id="rId48" Type="http://schemas.openxmlformats.org/officeDocument/2006/relationships/customXml" Target="../ink/ink170.xml"/><Relationship Id="rId8" Type="http://schemas.openxmlformats.org/officeDocument/2006/relationships/image" Target="../media/image139.png"/><Relationship Id="rId51" Type="http://schemas.openxmlformats.org/officeDocument/2006/relationships/image" Target="../media/image160.png"/><Relationship Id="rId3" Type="http://schemas.openxmlformats.org/officeDocument/2006/relationships/customXml" Target="../ink/ink148.xml"/><Relationship Id="rId12" Type="http://schemas.openxmlformats.org/officeDocument/2006/relationships/customXml" Target="../ink/ink152.xml"/><Relationship Id="rId17" Type="http://schemas.openxmlformats.org/officeDocument/2006/relationships/image" Target="../media/image143.png"/><Relationship Id="rId25" Type="http://schemas.openxmlformats.org/officeDocument/2006/relationships/image" Target="../media/image147.png"/><Relationship Id="rId33" Type="http://schemas.openxmlformats.org/officeDocument/2006/relationships/image" Target="../media/image151.png"/><Relationship Id="rId38" Type="http://schemas.openxmlformats.org/officeDocument/2006/relationships/customXml" Target="../ink/ink165.xml"/><Relationship Id="rId46" Type="http://schemas.openxmlformats.org/officeDocument/2006/relationships/customXml" Target="../ink/ink169.xml"/><Relationship Id="rId20" Type="http://schemas.openxmlformats.org/officeDocument/2006/relationships/customXml" Target="../ink/ink156.xml"/><Relationship Id="rId41" Type="http://schemas.openxmlformats.org/officeDocument/2006/relationships/image" Target="../media/image155.png"/><Relationship Id="rId54" Type="http://schemas.openxmlformats.org/officeDocument/2006/relationships/customXml" Target="../ink/ink173.xml"/><Relationship Id="rId1" Type="http://schemas.openxmlformats.org/officeDocument/2006/relationships/slideLayout" Target="../slideLayouts/slideLayout7.xml"/><Relationship Id="rId6" Type="http://schemas.openxmlformats.org/officeDocument/2006/relationships/image" Target="../media/image138.png"/><Relationship Id="rId15" Type="http://schemas.openxmlformats.org/officeDocument/2006/relationships/image" Target="../media/image142.png"/><Relationship Id="rId23" Type="http://schemas.openxmlformats.org/officeDocument/2006/relationships/image" Target="../media/image146.png"/><Relationship Id="rId28" Type="http://schemas.openxmlformats.org/officeDocument/2006/relationships/customXml" Target="../ink/ink160.xml"/><Relationship Id="rId36" Type="http://schemas.openxmlformats.org/officeDocument/2006/relationships/customXml" Target="../ink/ink164.xml"/><Relationship Id="rId49" Type="http://schemas.openxmlformats.org/officeDocument/2006/relationships/image" Target="../media/image159.png"/></Relationships>
</file>

<file path=ppt/slides/_rels/slide18.xml.rels><?xml version="1.0" encoding="UTF-8" standalone="yes"?>
<Relationships xmlns="http://schemas.openxmlformats.org/package/2006/relationships"><Relationship Id="rId26" Type="http://schemas.openxmlformats.org/officeDocument/2006/relationships/customXml" Target="../ink/ink186.xml"/><Relationship Id="rId117" Type="http://schemas.openxmlformats.org/officeDocument/2006/relationships/image" Target="../media/image220.png"/><Relationship Id="rId21" Type="http://schemas.openxmlformats.org/officeDocument/2006/relationships/image" Target="../media/image172.png"/><Relationship Id="rId42" Type="http://schemas.openxmlformats.org/officeDocument/2006/relationships/customXml" Target="../ink/ink194.xml"/><Relationship Id="rId47" Type="http://schemas.openxmlformats.org/officeDocument/2006/relationships/image" Target="../media/image185.png"/><Relationship Id="rId63" Type="http://schemas.openxmlformats.org/officeDocument/2006/relationships/image" Target="../media/image193.png"/><Relationship Id="rId68" Type="http://schemas.openxmlformats.org/officeDocument/2006/relationships/customXml" Target="../ink/ink207.xml"/><Relationship Id="rId84" Type="http://schemas.openxmlformats.org/officeDocument/2006/relationships/customXml" Target="../ink/ink215.xml"/><Relationship Id="rId89" Type="http://schemas.openxmlformats.org/officeDocument/2006/relationships/image" Target="../media/image206.png"/><Relationship Id="rId112" Type="http://schemas.openxmlformats.org/officeDocument/2006/relationships/customXml" Target="../ink/ink229.xml"/><Relationship Id="rId16" Type="http://schemas.openxmlformats.org/officeDocument/2006/relationships/customXml" Target="../ink/ink181.xml"/><Relationship Id="rId107" Type="http://schemas.openxmlformats.org/officeDocument/2006/relationships/image" Target="../media/image215.png"/><Relationship Id="rId11" Type="http://schemas.openxmlformats.org/officeDocument/2006/relationships/image" Target="../media/image167.png"/><Relationship Id="rId32" Type="http://schemas.openxmlformats.org/officeDocument/2006/relationships/customXml" Target="../ink/ink189.xml"/><Relationship Id="rId37" Type="http://schemas.openxmlformats.org/officeDocument/2006/relationships/image" Target="../media/image180.png"/><Relationship Id="rId53" Type="http://schemas.openxmlformats.org/officeDocument/2006/relationships/image" Target="../media/image188.png"/><Relationship Id="rId58" Type="http://schemas.openxmlformats.org/officeDocument/2006/relationships/customXml" Target="../ink/ink202.xml"/><Relationship Id="rId74" Type="http://schemas.openxmlformats.org/officeDocument/2006/relationships/customXml" Target="../ink/ink210.xml"/><Relationship Id="rId79" Type="http://schemas.openxmlformats.org/officeDocument/2006/relationships/image" Target="../media/image201.png"/><Relationship Id="rId102" Type="http://schemas.openxmlformats.org/officeDocument/2006/relationships/customXml" Target="../ink/ink224.xml"/><Relationship Id="rId123" Type="http://schemas.openxmlformats.org/officeDocument/2006/relationships/image" Target="../media/image223.png"/><Relationship Id="rId5" Type="http://schemas.openxmlformats.org/officeDocument/2006/relationships/image" Target="../media/image164.png"/><Relationship Id="rId90" Type="http://schemas.openxmlformats.org/officeDocument/2006/relationships/customXml" Target="../ink/ink218.xml"/><Relationship Id="rId95" Type="http://schemas.openxmlformats.org/officeDocument/2006/relationships/image" Target="../media/image209.png"/><Relationship Id="rId22" Type="http://schemas.openxmlformats.org/officeDocument/2006/relationships/customXml" Target="../ink/ink184.xml"/><Relationship Id="rId27" Type="http://schemas.openxmlformats.org/officeDocument/2006/relationships/image" Target="../media/image175.png"/><Relationship Id="rId43" Type="http://schemas.openxmlformats.org/officeDocument/2006/relationships/image" Target="../media/image183.png"/><Relationship Id="rId48" Type="http://schemas.openxmlformats.org/officeDocument/2006/relationships/customXml" Target="../ink/ink197.xml"/><Relationship Id="rId64" Type="http://schemas.openxmlformats.org/officeDocument/2006/relationships/customXml" Target="../ink/ink205.xml"/><Relationship Id="rId69" Type="http://schemas.openxmlformats.org/officeDocument/2006/relationships/image" Target="../media/image196.png"/><Relationship Id="rId113" Type="http://schemas.openxmlformats.org/officeDocument/2006/relationships/image" Target="../media/image218.png"/><Relationship Id="rId118" Type="http://schemas.openxmlformats.org/officeDocument/2006/relationships/customXml" Target="../ink/ink232.xml"/><Relationship Id="rId80" Type="http://schemas.openxmlformats.org/officeDocument/2006/relationships/customXml" Target="../ink/ink213.xml"/><Relationship Id="rId85" Type="http://schemas.openxmlformats.org/officeDocument/2006/relationships/image" Target="../media/image204.png"/><Relationship Id="rId12" Type="http://schemas.openxmlformats.org/officeDocument/2006/relationships/customXml" Target="../ink/ink179.xml"/><Relationship Id="rId17" Type="http://schemas.openxmlformats.org/officeDocument/2006/relationships/image" Target="../media/image170.png"/><Relationship Id="rId33" Type="http://schemas.openxmlformats.org/officeDocument/2006/relationships/image" Target="../media/image178.png"/><Relationship Id="rId38" Type="http://schemas.openxmlformats.org/officeDocument/2006/relationships/customXml" Target="../ink/ink192.xml"/><Relationship Id="rId59" Type="http://schemas.openxmlformats.org/officeDocument/2006/relationships/image" Target="../media/image191.png"/><Relationship Id="rId103" Type="http://schemas.openxmlformats.org/officeDocument/2006/relationships/image" Target="../media/image213.png"/><Relationship Id="rId108" Type="http://schemas.openxmlformats.org/officeDocument/2006/relationships/customXml" Target="../ink/ink227.xml"/><Relationship Id="rId54" Type="http://schemas.openxmlformats.org/officeDocument/2006/relationships/customXml" Target="../ink/ink200.xml"/><Relationship Id="rId70" Type="http://schemas.openxmlformats.org/officeDocument/2006/relationships/customXml" Target="../ink/ink208.xml"/><Relationship Id="rId75" Type="http://schemas.openxmlformats.org/officeDocument/2006/relationships/image" Target="../media/image199.png"/><Relationship Id="rId91" Type="http://schemas.openxmlformats.org/officeDocument/2006/relationships/image" Target="../media/image207.png"/><Relationship Id="rId96" Type="http://schemas.openxmlformats.org/officeDocument/2006/relationships/customXml" Target="../ink/ink221.xml"/><Relationship Id="rId1" Type="http://schemas.openxmlformats.org/officeDocument/2006/relationships/slideLayout" Target="../slideLayouts/slideLayout7.xml"/><Relationship Id="rId6" Type="http://schemas.openxmlformats.org/officeDocument/2006/relationships/customXml" Target="../ink/ink176.xml"/><Relationship Id="rId23" Type="http://schemas.openxmlformats.org/officeDocument/2006/relationships/image" Target="../media/image173.png"/><Relationship Id="rId28" Type="http://schemas.openxmlformats.org/officeDocument/2006/relationships/customXml" Target="../ink/ink187.xml"/><Relationship Id="rId49" Type="http://schemas.openxmlformats.org/officeDocument/2006/relationships/image" Target="../media/image186.png"/><Relationship Id="rId114" Type="http://schemas.openxmlformats.org/officeDocument/2006/relationships/customXml" Target="../ink/ink230.xml"/><Relationship Id="rId119" Type="http://schemas.openxmlformats.org/officeDocument/2006/relationships/image" Target="../media/image221.png"/><Relationship Id="rId44" Type="http://schemas.openxmlformats.org/officeDocument/2006/relationships/customXml" Target="../ink/ink195.xml"/><Relationship Id="rId60" Type="http://schemas.openxmlformats.org/officeDocument/2006/relationships/customXml" Target="../ink/ink203.xml"/><Relationship Id="rId65" Type="http://schemas.openxmlformats.org/officeDocument/2006/relationships/image" Target="../media/image194.png"/><Relationship Id="rId81" Type="http://schemas.openxmlformats.org/officeDocument/2006/relationships/image" Target="../media/image202.png"/><Relationship Id="rId86" Type="http://schemas.openxmlformats.org/officeDocument/2006/relationships/customXml" Target="../ink/ink216.xml"/><Relationship Id="rId4" Type="http://schemas.openxmlformats.org/officeDocument/2006/relationships/customXml" Target="../ink/ink175.xml"/><Relationship Id="rId9" Type="http://schemas.openxmlformats.org/officeDocument/2006/relationships/image" Target="../media/image166.png"/><Relationship Id="rId13" Type="http://schemas.openxmlformats.org/officeDocument/2006/relationships/image" Target="../media/image168.png"/><Relationship Id="rId18" Type="http://schemas.openxmlformats.org/officeDocument/2006/relationships/customXml" Target="../ink/ink182.xml"/><Relationship Id="rId39" Type="http://schemas.openxmlformats.org/officeDocument/2006/relationships/image" Target="../media/image181.png"/><Relationship Id="rId109" Type="http://schemas.openxmlformats.org/officeDocument/2006/relationships/image" Target="../media/image216.png"/><Relationship Id="rId34" Type="http://schemas.openxmlformats.org/officeDocument/2006/relationships/customXml" Target="../ink/ink190.xml"/><Relationship Id="rId50" Type="http://schemas.openxmlformats.org/officeDocument/2006/relationships/customXml" Target="../ink/ink198.xml"/><Relationship Id="rId55" Type="http://schemas.openxmlformats.org/officeDocument/2006/relationships/image" Target="../media/image189.png"/><Relationship Id="rId76" Type="http://schemas.openxmlformats.org/officeDocument/2006/relationships/customXml" Target="../ink/ink211.xml"/><Relationship Id="rId97" Type="http://schemas.openxmlformats.org/officeDocument/2006/relationships/image" Target="../media/image210.png"/><Relationship Id="rId104" Type="http://schemas.openxmlformats.org/officeDocument/2006/relationships/customXml" Target="../ink/ink225.xml"/><Relationship Id="rId120" Type="http://schemas.openxmlformats.org/officeDocument/2006/relationships/customXml" Target="../ink/ink233.xml"/><Relationship Id="rId7" Type="http://schemas.openxmlformats.org/officeDocument/2006/relationships/image" Target="../media/image165.png"/><Relationship Id="rId71" Type="http://schemas.openxmlformats.org/officeDocument/2006/relationships/image" Target="../media/image197.png"/><Relationship Id="rId92" Type="http://schemas.openxmlformats.org/officeDocument/2006/relationships/customXml" Target="../ink/ink219.xml"/><Relationship Id="rId2" Type="http://schemas.openxmlformats.org/officeDocument/2006/relationships/customXml" Target="../ink/ink174.xml"/><Relationship Id="rId29" Type="http://schemas.openxmlformats.org/officeDocument/2006/relationships/image" Target="../media/image176.png"/><Relationship Id="rId24" Type="http://schemas.openxmlformats.org/officeDocument/2006/relationships/customXml" Target="../ink/ink185.xml"/><Relationship Id="rId40" Type="http://schemas.openxmlformats.org/officeDocument/2006/relationships/customXml" Target="../ink/ink193.xml"/><Relationship Id="rId45" Type="http://schemas.openxmlformats.org/officeDocument/2006/relationships/image" Target="../media/image184.png"/><Relationship Id="rId66" Type="http://schemas.openxmlformats.org/officeDocument/2006/relationships/customXml" Target="../ink/ink206.xml"/><Relationship Id="rId87" Type="http://schemas.openxmlformats.org/officeDocument/2006/relationships/image" Target="../media/image205.png"/><Relationship Id="rId110" Type="http://schemas.openxmlformats.org/officeDocument/2006/relationships/customXml" Target="../ink/ink228.xml"/><Relationship Id="rId115" Type="http://schemas.openxmlformats.org/officeDocument/2006/relationships/image" Target="../media/image219.png"/><Relationship Id="rId61" Type="http://schemas.openxmlformats.org/officeDocument/2006/relationships/image" Target="../media/image192.png"/><Relationship Id="rId82" Type="http://schemas.openxmlformats.org/officeDocument/2006/relationships/customXml" Target="../ink/ink214.xml"/><Relationship Id="rId19" Type="http://schemas.openxmlformats.org/officeDocument/2006/relationships/image" Target="../media/image171.png"/><Relationship Id="rId14" Type="http://schemas.openxmlformats.org/officeDocument/2006/relationships/customXml" Target="../ink/ink180.xml"/><Relationship Id="rId30" Type="http://schemas.openxmlformats.org/officeDocument/2006/relationships/customXml" Target="../ink/ink188.xml"/><Relationship Id="rId35" Type="http://schemas.openxmlformats.org/officeDocument/2006/relationships/image" Target="../media/image179.png"/><Relationship Id="rId56" Type="http://schemas.openxmlformats.org/officeDocument/2006/relationships/customXml" Target="../ink/ink201.xml"/><Relationship Id="rId77" Type="http://schemas.openxmlformats.org/officeDocument/2006/relationships/image" Target="../media/image200.png"/><Relationship Id="rId100" Type="http://schemas.openxmlformats.org/officeDocument/2006/relationships/customXml" Target="../ink/ink223.xml"/><Relationship Id="rId105" Type="http://schemas.openxmlformats.org/officeDocument/2006/relationships/image" Target="../media/image214.png"/><Relationship Id="rId8" Type="http://schemas.openxmlformats.org/officeDocument/2006/relationships/customXml" Target="../ink/ink177.xml"/><Relationship Id="rId51" Type="http://schemas.openxmlformats.org/officeDocument/2006/relationships/image" Target="../media/image187.png"/><Relationship Id="rId72" Type="http://schemas.openxmlformats.org/officeDocument/2006/relationships/customXml" Target="../ink/ink209.xml"/><Relationship Id="rId93" Type="http://schemas.openxmlformats.org/officeDocument/2006/relationships/image" Target="../media/image208.png"/><Relationship Id="rId98" Type="http://schemas.openxmlformats.org/officeDocument/2006/relationships/customXml" Target="../ink/ink222.xml"/><Relationship Id="rId121" Type="http://schemas.openxmlformats.org/officeDocument/2006/relationships/image" Target="../media/image222.png"/><Relationship Id="rId3" Type="http://schemas.openxmlformats.org/officeDocument/2006/relationships/image" Target="../media/image163.png"/><Relationship Id="rId25" Type="http://schemas.openxmlformats.org/officeDocument/2006/relationships/image" Target="../media/image174.png"/><Relationship Id="rId46" Type="http://schemas.openxmlformats.org/officeDocument/2006/relationships/customXml" Target="../ink/ink196.xml"/><Relationship Id="rId67" Type="http://schemas.openxmlformats.org/officeDocument/2006/relationships/image" Target="../media/image195.png"/><Relationship Id="rId116" Type="http://schemas.openxmlformats.org/officeDocument/2006/relationships/customXml" Target="../ink/ink231.xml"/><Relationship Id="rId20" Type="http://schemas.openxmlformats.org/officeDocument/2006/relationships/customXml" Target="../ink/ink183.xml"/><Relationship Id="rId41" Type="http://schemas.openxmlformats.org/officeDocument/2006/relationships/image" Target="../media/image182.png"/><Relationship Id="rId62" Type="http://schemas.openxmlformats.org/officeDocument/2006/relationships/customXml" Target="../ink/ink204.xml"/><Relationship Id="rId83" Type="http://schemas.openxmlformats.org/officeDocument/2006/relationships/image" Target="../media/image203.png"/><Relationship Id="rId88" Type="http://schemas.openxmlformats.org/officeDocument/2006/relationships/customXml" Target="../ink/ink217.xml"/><Relationship Id="rId111" Type="http://schemas.openxmlformats.org/officeDocument/2006/relationships/image" Target="../media/image217.png"/><Relationship Id="rId15" Type="http://schemas.openxmlformats.org/officeDocument/2006/relationships/image" Target="../media/image169.png"/><Relationship Id="rId36" Type="http://schemas.openxmlformats.org/officeDocument/2006/relationships/customXml" Target="../ink/ink191.xml"/><Relationship Id="rId57" Type="http://schemas.openxmlformats.org/officeDocument/2006/relationships/image" Target="../media/image190.png"/><Relationship Id="rId106" Type="http://schemas.openxmlformats.org/officeDocument/2006/relationships/customXml" Target="../ink/ink226.xml"/><Relationship Id="rId10" Type="http://schemas.openxmlformats.org/officeDocument/2006/relationships/customXml" Target="../ink/ink178.xml"/><Relationship Id="rId31" Type="http://schemas.openxmlformats.org/officeDocument/2006/relationships/image" Target="../media/image177.png"/><Relationship Id="rId52" Type="http://schemas.openxmlformats.org/officeDocument/2006/relationships/customXml" Target="../ink/ink199.xml"/><Relationship Id="rId73" Type="http://schemas.openxmlformats.org/officeDocument/2006/relationships/image" Target="../media/image198.png"/><Relationship Id="rId78" Type="http://schemas.openxmlformats.org/officeDocument/2006/relationships/customXml" Target="../ink/ink212.xml"/><Relationship Id="rId94" Type="http://schemas.openxmlformats.org/officeDocument/2006/relationships/customXml" Target="../ink/ink220.xml"/><Relationship Id="rId99" Type="http://schemas.openxmlformats.org/officeDocument/2006/relationships/image" Target="../media/image211.png"/><Relationship Id="rId101" Type="http://schemas.openxmlformats.org/officeDocument/2006/relationships/image" Target="../media/image212.png"/><Relationship Id="rId122" Type="http://schemas.openxmlformats.org/officeDocument/2006/relationships/customXml" Target="../ink/ink234.xml"/></Relationships>
</file>

<file path=ppt/slides/_rels/slide19.xml.rels><?xml version="1.0" encoding="UTF-8" standalone="yes"?>
<Relationships xmlns="http://schemas.openxmlformats.org/package/2006/relationships"><Relationship Id="rId26" Type="http://schemas.openxmlformats.org/officeDocument/2006/relationships/image" Target="../media/image235.png"/><Relationship Id="rId21" Type="http://schemas.openxmlformats.org/officeDocument/2006/relationships/customXml" Target="../ink/ink244.xml"/><Relationship Id="rId42" Type="http://schemas.openxmlformats.org/officeDocument/2006/relationships/image" Target="../media/image243.png"/><Relationship Id="rId47" Type="http://schemas.openxmlformats.org/officeDocument/2006/relationships/customXml" Target="../ink/ink257.xml"/><Relationship Id="rId63" Type="http://schemas.openxmlformats.org/officeDocument/2006/relationships/customXml" Target="../ink/ink265.xml"/><Relationship Id="rId68" Type="http://schemas.openxmlformats.org/officeDocument/2006/relationships/image" Target="../media/image256.png"/><Relationship Id="rId84" Type="http://schemas.openxmlformats.org/officeDocument/2006/relationships/image" Target="../media/image264.png"/><Relationship Id="rId89" Type="http://schemas.openxmlformats.org/officeDocument/2006/relationships/customXml" Target="../ink/ink278.xml"/><Relationship Id="rId16" Type="http://schemas.openxmlformats.org/officeDocument/2006/relationships/image" Target="../media/image230.png"/><Relationship Id="rId11" Type="http://schemas.openxmlformats.org/officeDocument/2006/relationships/customXml" Target="../ink/ink239.xml"/><Relationship Id="rId32" Type="http://schemas.openxmlformats.org/officeDocument/2006/relationships/image" Target="../media/image238.png"/><Relationship Id="rId37" Type="http://schemas.openxmlformats.org/officeDocument/2006/relationships/customXml" Target="../ink/ink252.xml"/><Relationship Id="rId53" Type="http://schemas.openxmlformats.org/officeDocument/2006/relationships/customXml" Target="../ink/ink260.xml"/><Relationship Id="rId58" Type="http://schemas.openxmlformats.org/officeDocument/2006/relationships/image" Target="../media/image251.png"/><Relationship Id="rId74" Type="http://schemas.openxmlformats.org/officeDocument/2006/relationships/image" Target="../media/image259.png"/><Relationship Id="rId79" Type="http://schemas.openxmlformats.org/officeDocument/2006/relationships/customXml" Target="../ink/ink273.xml"/><Relationship Id="rId5" Type="http://schemas.openxmlformats.org/officeDocument/2006/relationships/customXml" Target="../ink/ink236.xml"/><Relationship Id="rId90" Type="http://schemas.openxmlformats.org/officeDocument/2006/relationships/image" Target="../media/image267.png"/><Relationship Id="rId95" Type="http://schemas.openxmlformats.org/officeDocument/2006/relationships/image" Target="../media/image134.png"/><Relationship Id="rId22" Type="http://schemas.openxmlformats.org/officeDocument/2006/relationships/image" Target="../media/image233.png"/><Relationship Id="rId27" Type="http://schemas.openxmlformats.org/officeDocument/2006/relationships/customXml" Target="../ink/ink247.xml"/><Relationship Id="rId43" Type="http://schemas.openxmlformats.org/officeDocument/2006/relationships/customXml" Target="../ink/ink255.xml"/><Relationship Id="rId48" Type="http://schemas.openxmlformats.org/officeDocument/2006/relationships/image" Target="../media/image246.png"/><Relationship Id="rId64" Type="http://schemas.openxmlformats.org/officeDocument/2006/relationships/image" Target="../media/image254.png"/><Relationship Id="rId69" Type="http://schemas.openxmlformats.org/officeDocument/2006/relationships/customXml" Target="../ink/ink268.xml"/><Relationship Id="rId8" Type="http://schemas.openxmlformats.org/officeDocument/2006/relationships/image" Target="../media/image226.png"/><Relationship Id="rId51" Type="http://schemas.openxmlformats.org/officeDocument/2006/relationships/customXml" Target="../ink/ink259.xml"/><Relationship Id="rId72" Type="http://schemas.openxmlformats.org/officeDocument/2006/relationships/image" Target="../media/image258.png"/><Relationship Id="rId80" Type="http://schemas.openxmlformats.org/officeDocument/2006/relationships/image" Target="../media/image262.png"/><Relationship Id="rId85" Type="http://schemas.openxmlformats.org/officeDocument/2006/relationships/customXml" Target="../ink/ink276.xml"/><Relationship Id="rId93" Type="http://schemas.openxmlformats.org/officeDocument/2006/relationships/customXml" Target="../ink/ink280.xml"/><Relationship Id="rId3" Type="http://schemas.openxmlformats.org/officeDocument/2006/relationships/customXml" Target="../ink/ink235.xml"/><Relationship Id="rId12" Type="http://schemas.openxmlformats.org/officeDocument/2006/relationships/image" Target="../media/image228.png"/><Relationship Id="rId17" Type="http://schemas.openxmlformats.org/officeDocument/2006/relationships/customXml" Target="../ink/ink242.xml"/><Relationship Id="rId25" Type="http://schemas.openxmlformats.org/officeDocument/2006/relationships/customXml" Target="../ink/ink246.xml"/><Relationship Id="rId33" Type="http://schemas.openxmlformats.org/officeDocument/2006/relationships/customXml" Target="../ink/ink250.xml"/><Relationship Id="rId38" Type="http://schemas.openxmlformats.org/officeDocument/2006/relationships/image" Target="../media/image241.png"/><Relationship Id="rId46" Type="http://schemas.openxmlformats.org/officeDocument/2006/relationships/image" Target="../media/image245.png"/><Relationship Id="rId59" Type="http://schemas.openxmlformats.org/officeDocument/2006/relationships/customXml" Target="../ink/ink263.xml"/><Relationship Id="rId67" Type="http://schemas.openxmlformats.org/officeDocument/2006/relationships/customXml" Target="../ink/ink267.xml"/><Relationship Id="rId20" Type="http://schemas.openxmlformats.org/officeDocument/2006/relationships/image" Target="../media/image232.png"/><Relationship Id="rId41" Type="http://schemas.openxmlformats.org/officeDocument/2006/relationships/customXml" Target="../ink/ink254.xml"/><Relationship Id="rId54" Type="http://schemas.openxmlformats.org/officeDocument/2006/relationships/image" Target="../media/image249.png"/><Relationship Id="rId62" Type="http://schemas.openxmlformats.org/officeDocument/2006/relationships/image" Target="../media/image253.png"/><Relationship Id="rId70" Type="http://schemas.openxmlformats.org/officeDocument/2006/relationships/image" Target="../media/image257.png"/><Relationship Id="rId75" Type="http://schemas.openxmlformats.org/officeDocument/2006/relationships/customXml" Target="../ink/ink271.xml"/><Relationship Id="rId83" Type="http://schemas.openxmlformats.org/officeDocument/2006/relationships/customXml" Target="../ink/ink275.xml"/><Relationship Id="rId88" Type="http://schemas.openxmlformats.org/officeDocument/2006/relationships/image" Target="../media/image266.png"/><Relationship Id="rId91" Type="http://schemas.openxmlformats.org/officeDocument/2006/relationships/customXml" Target="../ink/ink279.xml"/><Relationship Id="rId1" Type="http://schemas.openxmlformats.org/officeDocument/2006/relationships/themeOverride" Target="../theme/themeOverride1.xml"/><Relationship Id="rId6" Type="http://schemas.openxmlformats.org/officeDocument/2006/relationships/image" Target="../media/image225.png"/><Relationship Id="rId15" Type="http://schemas.openxmlformats.org/officeDocument/2006/relationships/customXml" Target="../ink/ink241.xml"/><Relationship Id="rId23" Type="http://schemas.openxmlformats.org/officeDocument/2006/relationships/customXml" Target="../ink/ink245.xml"/><Relationship Id="rId28" Type="http://schemas.openxmlformats.org/officeDocument/2006/relationships/image" Target="../media/image236.png"/><Relationship Id="rId36" Type="http://schemas.openxmlformats.org/officeDocument/2006/relationships/image" Target="../media/image240.png"/><Relationship Id="rId49" Type="http://schemas.openxmlformats.org/officeDocument/2006/relationships/customXml" Target="../ink/ink258.xml"/><Relationship Id="rId57" Type="http://schemas.openxmlformats.org/officeDocument/2006/relationships/customXml" Target="../ink/ink262.xml"/><Relationship Id="rId10" Type="http://schemas.openxmlformats.org/officeDocument/2006/relationships/image" Target="../media/image227.png"/><Relationship Id="rId31" Type="http://schemas.openxmlformats.org/officeDocument/2006/relationships/customXml" Target="../ink/ink249.xml"/><Relationship Id="rId44" Type="http://schemas.openxmlformats.org/officeDocument/2006/relationships/image" Target="../media/image244.png"/><Relationship Id="rId52" Type="http://schemas.openxmlformats.org/officeDocument/2006/relationships/image" Target="../media/image248.png"/><Relationship Id="rId60" Type="http://schemas.openxmlformats.org/officeDocument/2006/relationships/image" Target="../media/image252.png"/><Relationship Id="rId65" Type="http://schemas.openxmlformats.org/officeDocument/2006/relationships/customXml" Target="../ink/ink266.xml"/><Relationship Id="rId73" Type="http://schemas.openxmlformats.org/officeDocument/2006/relationships/customXml" Target="../ink/ink270.xml"/><Relationship Id="rId78" Type="http://schemas.openxmlformats.org/officeDocument/2006/relationships/image" Target="../media/image261.png"/><Relationship Id="rId81" Type="http://schemas.openxmlformats.org/officeDocument/2006/relationships/customXml" Target="../ink/ink274.xml"/><Relationship Id="rId86" Type="http://schemas.openxmlformats.org/officeDocument/2006/relationships/image" Target="../media/image265.png"/><Relationship Id="rId94" Type="http://schemas.openxmlformats.org/officeDocument/2006/relationships/image" Target="../media/image269.png"/><Relationship Id="rId4" Type="http://schemas.openxmlformats.org/officeDocument/2006/relationships/image" Target="../media/image224.png"/><Relationship Id="rId9" Type="http://schemas.openxmlformats.org/officeDocument/2006/relationships/customXml" Target="../ink/ink238.xml"/><Relationship Id="rId13" Type="http://schemas.openxmlformats.org/officeDocument/2006/relationships/customXml" Target="../ink/ink240.xml"/><Relationship Id="rId18" Type="http://schemas.openxmlformats.org/officeDocument/2006/relationships/image" Target="../media/image231.png"/><Relationship Id="rId39" Type="http://schemas.openxmlformats.org/officeDocument/2006/relationships/customXml" Target="../ink/ink253.xml"/><Relationship Id="rId34" Type="http://schemas.openxmlformats.org/officeDocument/2006/relationships/image" Target="../media/image239.png"/><Relationship Id="rId50" Type="http://schemas.openxmlformats.org/officeDocument/2006/relationships/image" Target="../media/image247.png"/><Relationship Id="rId55" Type="http://schemas.openxmlformats.org/officeDocument/2006/relationships/customXml" Target="../ink/ink261.xml"/><Relationship Id="rId76" Type="http://schemas.openxmlformats.org/officeDocument/2006/relationships/image" Target="../media/image260.png"/><Relationship Id="rId7" Type="http://schemas.openxmlformats.org/officeDocument/2006/relationships/customXml" Target="../ink/ink237.xml"/><Relationship Id="rId71" Type="http://schemas.openxmlformats.org/officeDocument/2006/relationships/customXml" Target="../ink/ink269.xml"/><Relationship Id="rId92" Type="http://schemas.openxmlformats.org/officeDocument/2006/relationships/image" Target="../media/image268.png"/><Relationship Id="rId2" Type="http://schemas.openxmlformats.org/officeDocument/2006/relationships/slideLayout" Target="../slideLayouts/slideLayout7.xml"/><Relationship Id="rId29" Type="http://schemas.openxmlformats.org/officeDocument/2006/relationships/customXml" Target="../ink/ink248.xml"/><Relationship Id="rId24" Type="http://schemas.openxmlformats.org/officeDocument/2006/relationships/image" Target="../media/image234.png"/><Relationship Id="rId40" Type="http://schemas.openxmlformats.org/officeDocument/2006/relationships/image" Target="../media/image242.png"/><Relationship Id="rId45" Type="http://schemas.openxmlformats.org/officeDocument/2006/relationships/customXml" Target="../ink/ink256.xml"/><Relationship Id="rId66" Type="http://schemas.openxmlformats.org/officeDocument/2006/relationships/image" Target="../media/image255.png"/><Relationship Id="rId87" Type="http://schemas.openxmlformats.org/officeDocument/2006/relationships/customXml" Target="../ink/ink277.xml"/><Relationship Id="rId61" Type="http://schemas.openxmlformats.org/officeDocument/2006/relationships/customXml" Target="../ink/ink264.xml"/><Relationship Id="rId82" Type="http://schemas.openxmlformats.org/officeDocument/2006/relationships/image" Target="../media/image263.png"/><Relationship Id="rId19" Type="http://schemas.openxmlformats.org/officeDocument/2006/relationships/customXml" Target="../ink/ink243.xml"/><Relationship Id="rId14" Type="http://schemas.openxmlformats.org/officeDocument/2006/relationships/image" Target="../media/image229.png"/><Relationship Id="rId30" Type="http://schemas.openxmlformats.org/officeDocument/2006/relationships/image" Target="../media/image237.png"/><Relationship Id="rId35" Type="http://schemas.openxmlformats.org/officeDocument/2006/relationships/customXml" Target="../ink/ink251.xml"/><Relationship Id="rId56" Type="http://schemas.openxmlformats.org/officeDocument/2006/relationships/image" Target="../media/image250.png"/><Relationship Id="rId77" Type="http://schemas.openxmlformats.org/officeDocument/2006/relationships/customXml" Target="../ink/ink272.xml"/></Relationships>
</file>

<file path=ppt/slides/_rels/slide2.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2.png"/><Relationship Id="rId7" Type="http://schemas.openxmlformats.org/officeDocument/2006/relationships/slide" Target="slide16.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6.xml"/><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26" Type="http://schemas.openxmlformats.org/officeDocument/2006/relationships/customXml" Target="../ink/ink293.xml"/><Relationship Id="rId21" Type="http://schemas.openxmlformats.org/officeDocument/2006/relationships/image" Target="../media/image257.png"/><Relationship Id="rId42" Type="http://schemas.openxmlformats.org/officeDocument/2006/relationships/customXml" Target="../ink/ink301.xml"/><Relationship Id="rId47" Type="http://schemas.openxmlformats.org/officeDocument/2006/relationships/image" Target="../media/image270.png"/><Relationship Id="rId63" Type="http://schemas.openxmlformats.org/officeDocument/2006/relationships/image" Target="../media/image278.png"/><Relationship Id="rId68" Type="http://schemas.openxmlformats.org/officeDocument/2006/relationships/customXml" Target="../ink/ink314.xml"/><Relationship Id="rId84" Type="http://schemas.openxmlformats.org/officeDocument/2006/relationships/customXml" Target="../ink/ink322.xml"/><Relationship Id="rId89" Type="http://schemas.openxmlformats.org/officeDocument/2006/relationships/image" Target="../media/image291.png"/><Relationship Id="rId16" Type="http://schemas.openxmlformats.org/officeDocument/2006/relationships/customXml" Target="../ink/ink288.xml"/><Relationship Id="rId11" Type="http://schemas.openxmlformats.org/officeDocument/2006/relationships/image" Target="../media/image252.png"/><Relationship Id="rId32" Type="http://schemas.openxmlformats.org/officeDocument/2006/relationships/customXml" Target="../ink/ink296.xml"/><Relationship Id="rId37" Type="http://schemas.openxmlformats.org/officeDocument/2006/relationships/image" Target="../media/image265.png"/><Relationship Id="rId53" Type="http://schemas.openxmlformats.org/officeDocument/2006/relationships/image" Target="../media/image273.png"/><Relationship Id="rId58" Type="http://schemas.openxmlformats.org/officeDocument/2006/relationships/customXml" Target="../ink/ink309.xml"/><Relationship Id="rId74" Type="http://schemas.openxmlformats.org/officeDocument/2006/relationships/customXml" Target="../ink/ink317.xml"/><Relationship Id="rId79" Type="http://schemas.openxmlformats.org/officeDocument/2006/relationships/image" Target="../media/image286.png"/><Relationship Id="rId5" Type="http://schemas.openxmlformats.org/officeDocument/2006/relationships/image" Target="../media/image249.png"/><Relationship Id="rId14" Type="http://schemas.openxmlformats.org/officeDocument/2006/relationships/customXml" Target="../ink/ink287.xml"/><Relationship Id="rId22" Type="http://schemas.openxmlformats.org/officeDocument/2006/relationships/customXml" Target="../ink/ink291.xml"/><Relationship Id="rId27" Type="http://schemas.openxmlformats.org/officeDocument/2006/relationships/image" Target="../media/image260.png"/><Relationship Id="rId30" Type="http://schemas.openxmlformats.org/officeDocument/2006/relationships/customXml" Target="../ink/ink295.xml"/><Relationship Id="rId35" Type="http://schemas.openxmlformats.org/officeDocument/2006/relationships/image" Target="../media/image264.png"/><Relationship Id="rId43" Type="http://schemas.openxmlformats.org/officeDocument/2006/relationships/image" Target="../media/image268.png"/><Relationship Id="rId48" Type="http://schemas.openxmlformats.org/officeDocument/2006/relationships/customXml" Target="../ink/ink304.xml"/><Relationship Id="rId56" Type="http://schemas.openxmlformats.org/officeDocument/2006/relationships/customXml" Target="../ink/ink308.xml"/><Relationship Id="rId64" Type="http://schemas.openxmlformats.org/officeDocument/2006/relationships/customXml" Target="../ink/ink312.xml"/><Relationship Id="rId69" Type="http://schemas.openxmlformats.org/officeDocument/2006/relationships/image" Target="../media/image281.png"/><Relationship Id="rId77" Type="http://schemas.openxmlformats.org/officeDocument/2006/relationships/image" Target="../media/image285.png"/><Relationship Id="rId8" Type="http://schemas.openxmlformats.org/officeDocument/2006/relationships/customXml" Target="../ink/ink284.xml"/><Relationship Id="rId51" Type="http://schemas.openxmlformats.org/officeDocument/2006/relationships/image" Target="../media/image272.png"/><Relationship Id="rId72" Type="http://schemas.openxmlformats.org/officeDocument/2006/relationships/customXml" Target="../ink/ink316.xml"/><Relationship Id="rId80" Type="http://schemas.openxmlformats.org/officeDocument/2006/relationships/customXml" Target="../ink/ink320.xml"/><Relationship Id="rId85" Type="http://schemas.openxmlformats.org/officeDocument/2006/relationships/image" Target="../media/image289.png"/><Relationship Id="rId3" Type="http://schemas.openxmlformats.org/officeDocument/2006/relationships/image" Target="../media/image248.png"/><Relationship Id="rId12" Type="http://schemas.openxmlformats.org/officeDocument/2006/relationships/customXml" Target="../ink/ink286.xml"/><Relationship Id="rId17" Type="http://schemas.openxmlformats.org/officeDocument/2006/relationships/image" Target="../media/image255.png"/><Relationship Id="rId25" Type="http://schemas.openxmlformats.org/officeDocument/2006/relationships/image" Target="../media/image259.png"/><Relationship Id="rId33" Type="http://schemas.openxmlformats.org/officeDocument/2006/relationships/image" Target="../media/image263.png"/><Relationship Id="rId38" Type="http://schemas.openxmlformats.org/officeDocument/2006/relationships/customXml" Target="../ink/ink299.xml"/><Relationship Id="rId46" Type="http://schemas.openxmlformats.org/officeDocument/2006/relationships/customXml" Target="../ink/ink303.xml"/><Relationship Id="rId59" Type="http://schemas.openxmlformats.org/officeDocument/2006/relationships/image" Target="../media/image276.png"/><Relationship Id="rId67" Type="http://schemas.openxmlformats.org/officeDocument/2006/relationships/image" Target="../media/image280.png"/><Relationship Id="rId20" Type="http://schemas.openxmlformats.org/officeDocument/2006/relationships/customXml" Target="../ink/ink290.xml"/><Relationship Id="rId41" Type="http://schemas.openxmlformats.org/officeDocument/2006/relationships/image" Target="../media/image267.png"/><Relationship Id="rId54" Type="http://schemas.openxmlformats.org/officeDocument/2006/relationships/customXml" Target="../ink/ink307.xml"/><Relationship Id="rId62" Type="http://schemas.openxmlformats.org/officeDocument/2006/relationships/customXml" Target="../ink/ink311.xml"/><Relationship Id="rId70" Type="http://schemas.openxmlformats.org/officeDocument/2006/relationships/customXml" Target="../ink/ink315.xml"/><Relationship Id="rId75" Type="http://schemas.openxmlformats.org/officeDocument/2006/relationships/image" Target="../media/image284.png"/><Relationship Id="rId83" Type="http://schemas.openxmlformats.org/officeDocument/2006/relationships/image" Target="../media/image288.png"/><Relationship Id="rId88" Type="http://schemas.openxmlformats.org/officeDocument/2006/relationships/customXml" Target="../ink/ink324.xml"/><Relationship Id="rId1" Type="http://schemas.openxmlformats.org/officeDocument/2006/relationships/slideLayout" Target="../slideLayouts/slideLayout7.xml"/><Relationship Id="rId6" Type="http://schemas.openxmlformats.org/officeDocument/2006/relationships/customXml" Target="../ink/ink283.xml"/><Relationship Id="rId15" Type="http://schemas.openxmlformats.org/officeDocument/2006/relationships/image" Target="../media/image254.png"/><Relationship Id="rId23" Type="http://schemas.openxmlformats.org/officeDocument/2006/relationships/image" Target="../media/image258.png"/><Relationship Id="rId28" Type="http://schemas.openxmlformats.org/officeDocument/2006/relationships/customXml" Target="../ink/ink294.xml"/><Relationship Id="rId36" Type="http://schemas.openxmlformats.org/officeDocument/2006/relationships/customXml" Target="../ink/ink298.xml"/><Relationship Id="rId49" Type="http://schemas.openxmlformats.org/officeDocument/2006/relationships/image" Target="../media/image271.png"/><Relationship Id="rId57" Type="http://schemas.openxmlformats.org/officeDocument/2006/relationships/image" Target="../media/image275.png"/><Relationship Id="rId10" Type="http://schemas.openxmlformats.org/officeDocument/2006/relationships/customXml" Target="../ink/ink285.xml"/><Relationship Id="rId31" Type="http://schemas.openxmlformats.org/officeDocument/2006/relationships/image" Target="../media/image262.png"/><Relationship Id="rId44" Type="http://schemas.openxmlformats.org/officeDocument/2006/relationships/customXml" Target="../ink/ink302.xml"/><Relationship Id="rId52" Type="http://schemas.openxmlformats.org/officeDocument/2006/relationships/customXml" Target="../ink/ink306.xml"/><Relationship Id="rId60" Type="http://schemas.openxmlformats.org/officeDocument/2006/relationships/customXml" Target="../ink/ink310.xml"/><Relationship Id="rId65" Type="http://schemas.openxmlformats.org/officeDocument/2006/relationships/image" Target="../media/image279.png"/><Relationship Id="rId73" Type="http://schemas.openxmlformats.org/officeDocument/2006/relationships/image" Target="../media/image283.png"/><Relationship Id="rId78" Type="http://schemas.openxmlformats.org/officeDocument/2006/relationships/customXml" Target="../ink/ink319.xml"/><Relationship Id="rId81" Type="http://schemas.openxmlformats.org/officeDocument/2006/relationships/image" Target="../media/image287.png"/><Relationship Id="rId86" Type="http://schemas.openxmlformats.org/officeDocument/2006/relationships/customXml" Target="../ink/ink323.xml"/><Relationship Id="rId4" Type="http://schemas.openxmlformats.org/officeDocument/2006/relationships/customXml" Target="../ink/ink282.xml"/><Relationship Id="rId9" Type="http://schemas.openxmlformats.org/officeDocument/2006/relationships/image" Target="../media/image251.png"/><Relationship Id="rId13" Type="http://schemas.openxmlformats.org/officeDocument/2006/relationships/image" Target="../media/image253.png"/><Relationship Id="rId18" Type="http://schemas.openxmlformats.org/officeDocument/2006/relationships/customXml" Target="../ink/ink289.xml"/><Relationship Id="rId39" Type="http://schemas.openxmlformats.org/officeDocument/2006/relationships/image" Target="../media/image266.png"/><Relationship Id="rId34" Type="http://schemas.openxmlformats.org/officeDocument/2006/relationships/customXml" Target="../ink/ink297.xml"/><Relationship Id="rId50" Type="http://schemas.openxmlformats.org/officeDocument/2006/relationships/customXml" Target="../ink/ink305.xml"/><Relationship Id="rId55" Type="http://schemas.openxmlformats.org/officeDocument/2006/relationships/image" Target="../media/image274.png"/><Relationship Id="rId76" Type="http://schemas.openxmlformats.org/officeDocument/2006/relationships/customXml" Target="../ink/ink318.xml"/><Relationship Id="rId7" Type="http://schemas.openxmlformats.org/officeDocument/2006/relationships/image" Target="../media/image250.png"/><Relationship Id="rId71" Type="http://schemas.openxmlformats.org/officeDocument/2006/relationships/image" Target="../media/image282.png"/><Relationship Id="rId2" Type="http://schemas.openxmlformats.org/officeDocument/2006/relationships/customXml" Target="../ink/ink281.xml"/><Relationship Id="rId29" Type="http://schemas.openxmlformats.org/officeDocument/2006/relationships/image" Target="../media/image261.png"/><Relationship Id="rId24" Type="http://schemas.openxmlformats.org/officeDocument/2006/relationships/customXml" Target="../ink/ink292.xml"/><Relationship Id="rId40" Type="http://schemas.openxmlformats.org/officeDocument/2006/relationships/customXml" Target="../ink/ink300.xml"/><Relationship Id="rId45" Type="http://schemas.openxmlformats.org/officeDocument/2006/relationships/image" Target="../media/image269.png"/><Relationship Id="rId66" Type="http://schemas.openxmlformats.org/officeDocument/2006/relationships/customXml" Target="../ink/ink313.xml"/><Relationship Id="rId87" Type="http://schemas.openxmlformats.org/officeDocument/2006/relationships/image" Target="../media/image290.png"/><Relationship Id="rId61" Type="http://schemas.openxmlformats.org/officeDocument/2006/relationships/image" Target="../media/image277.png"/><Relationship Id="rId82" Type="http://schemas.openxmlformats.org/officeDocument/2006/relationships/customXml" Target="../ink/ink321.xml"/><Relationship Id="rId19" Type="http://schemas.openxmlformats.org/officeDocument/2006/relationships/image" Target="../media/image256.png"/></Relationships>
</file>

<file path=ppt/slides/_rels/slide21.xml.rels><?xml version="1.0" encoding="UTF-8" standalone="yes"?>
<Relationships xmlns="http://schemas.openxmlformats.org/package/2006/relationships"><Relationship Id="rId8" Type="http://schemas.openxmlformats.org/officeDocument/2006/relationships/customXml" Target="../ink/ink328.xml"/><Relationship Id="rId13" Type="http://schemas.openxmlformats.org/officeDocument/2006/relationships/image" Target="../media/image297.png"/><Relationship Id="rId18" Type="http://schemas.openxmlformats.org/officeDocument/2006/relationships/customXml" Target="../ink/ink333.xml"/><Relationship Id="rId26" Type="http://schemas.openxmlformats.org/officeDocument/2006/relationships/customXml" Target="../ink/ink337.xml"/><Relationship Id="rId3" Type="http://schemas.openxmlformats.org/officeDocument/2006/relationships/image" Target="../media/image292.png"/><Relationship Id="rId21" Type="http://schemas.openxmlformats.org/officeDocument/2006/relationships/image" Target="../media/image301.png"/><Relationship Id="rId7" Type="http://schemas.openxmlformats.org/officeDocument/2006/relationships/image" Target="../media/image294.png"/><Relationship Id="rId12" Type="http://schemas.openxmlformats.org/officeDocument/2006/relationships/customXml" Target="../ink/ink330.xml"/><Relationship Id="rId17" Type="http://schemas.openxmlformats.org/officeDocument/2006/relationships/image" Target="../media/image299.png"/><Relationship Id="rId25" Type="http://schemas.openxmlformats.org/officeDocument/2006/relationships/image" Target="../media/image303.png"/><Relationship Id="rId2" Type="http://schemas.openxmlformats.org/officeDocument/2006/relationships/customXml" Target="../ink/ink325.xml"/><Relationship Id="rId16" Type="http://schemas.openxmlformats.org/officeDocument/2006/relationships/customXml" Target="../ink/ink332.xml"/><Relationship Id="rId20" Type="http://schemas.openxmlformats.org/officeDocument/2006/relationships/customXml" Target="../ink/ink334.xml"/><Relationship Id="rId1" Type="http://schemas.openxmlformats.org/officeDocument/2006/relationships/slideLayout" Target="../slideLayouts/slideLayout7.xml"/><Relationship Id="rId6" Type="http://schemas.openxmlformats.org/officeDocument/2006/relationships/customXml" Target="../ink/ink327.xml"/><Relationship Id="rId11" Type="http://schemas.openxmlformats.org/officeDocument/2006/relationships/image" Target="../media/image296.png"/><Relationship Id="rId24" Type="http://schemas.openxmlformats.org/officeDocument/2006/relationships/customXml" Target="../ink/ink336.xml"/><Relationship Id="rId5" Type="http://schemas.openxmlformats.org/officeDocument/2006/relationships/image" Target="../media/image293.png"/><Relationship Id="rId15" Type="http://schemas.openxmlformats.org/officeDocument/2006/relationships/image" Target="../media/image298.png"/><Relationship Id="rId23" Type="http://schemas.openxmlformats.org/officeDocument/2006/relationships/image" Target="../media/image302.png"/><Relationship Id="rId10" Type="http://schemas.openxmlformats.org/officeDocument/2006/relationships/customXml" Target="../ink/ink329.xml"/><Relationship Id="rId19" Type="http://schemas.openxmlformats.org/officeDocument/2006/relationships/image" Target="../media/image300.png"/><Relationship Id="rId4" Type="http://schemas.openxmlformats.org/officeDocument/2006/relationships/customXml" Target="../ink/ink326.xml"/><Relationship Id="rId9" Type="http://schemas.openxmlformats.org/officeDocument/2006/relationships/image" Target="../media/image295.png"/><Relationship Id="rId14" Type="http://schemas.openxmlformats.org/officeDocument/2006/relationships/customXml" Target="../ink/ink331.xml"/><Relationship Id="rId22" Type="http://schemas.openxmlformats.org/officeDocument/2006/relationships/customXml" Target="../ink/ink335.xml"/><Relationship Id="rId27" Type="http://schemas.openxmlformats.org/officeDocument/2006/relationships/image" Target="../media/image304.png"/></Relationships>
</file>

<file path=ppt/slides/_rels/slide22.xml.rels><?xml version="1.0" encoding="UTF-8" standalone="yes"?>
<Relationships xmlns="http://schemas.openxmlformats.org/package/2006/relationships"><Relationship Id="rId8" Type="http://schemas.openxmlformats.org/officeDocument/2006/relationships/customXml" Target="../ink/ink341.xml"/><Relationship Id="rId13" Type="http://schemas.openxmlformats.org/officeDocument/2006/relationships/image" Target="../media/image310.png"/><Relationship Id="rId18" Type="http://schemas.openxmlformats.org/officeDocument/2006/relationships/customXml" Target="../ink/ink346.xml"/><Relationship Id="rId26" Type="http://schemas.openxmlformats.org/officeDocument/2006/relationships/customXml" Target="../ink/ink350.xml"/><Relationship Id="rId3" Type="http://schemas.openxmlformats.org/officeDocument/2006/relationships/image" Target="../media/image305.png"/><Relationship Id="rId21" Type="http://schemas.openxmlformats.org/officeDocument/2006/relationships/image" Target="../media/image314.png"/><Relationship Id="rId7" Type="http://schemas.openxmlformats.org/officeDocument/2006/relationships/image" Target="../media/image307.png"/><Relationship Id="rId12" Type="http://schemas.openxmlformats.org/officeDocument/2006/relationships/customXml" Target="../ink/ink343.xml"/><Relationship Id="rId17" Type="http://schemas.openxmlformats.org/officeDocument/2006/relationships/image" Target="../media/image312.png"/><Relationship Id="rId25" Type="http://schemas.openxmlformats.org/officeDocument/2006/relationships/image" Target="../media/image316.png"/><Relationship Id="rId2" Type="http://schemas.openxmlformats.org/officeDocument/2006/relationships/customXml" Target="../ink/ink338.xml"/><Relationship Id="rId16" Type="http://schemas.openxmlformats.org/officeDocument/2006/relationships/customXml" Target="../ink/ink345.xml"/><Relationship Id="rId20" Type="http://schemas.openxmlformats.org/officeDocument/2006/relationships/customXml" Target="../ink/ink347.xml"/><Relationship Id="rId29" Type="http://schemas.openxmlformats.org/officeDocument/2006/relationships/image" Target="../media/image318.png"/><Relationship Id="rId1" Type="http://schemas.openxmlformats.org/officeDocument/2006/relationships/slideLayout" Target="../slideLayouts/slideLayout7.xml"/><Relationship Id="rId6" Type="http://schemas.openxmlformats.org/officeDocument/2006/relationships/customXml" Target="../ink/ink340.xml"/><Relationship Id="rId11" Type="http://schemas.openxmlformats.org/officeDocument/2006/relationships/image" Target="../media/image309.png"/><Relationship Id="rId24" Type="http://schemas.openxmlformats.org/officeDocument/2006/relationships/customXml" Target="../ink/ink349.xml"/><Relationship Id="rId5" Type="http://schemas.openxmlformats.org/officeDocument/2006/relationships/image" Target="../media/image306.png"/><Relationship Id="rId15" Type="http://schemas.openxmlformats.org/officeDocument/2006/relationships/image" Target="../media/image311.png"/><Relationship Id="rId23" Type="http://schemas.openxmlformats.org/officeDocument/2006/relationships/image" Target="../media/image315.png"/><Relationship Id="rId28" Type="http://schemas.openxmlformats.org/officeDocument/2006/relationships/customXml" Target="../ink/ink351.xml"/><Relationship Id="rId10" Type="http://schemas.openxmlformats.org/officeDocument/2006/relationships/customXml" Target="../ink/ink342.xml"/><Relationship Id="rId19" Type="http://schemas.openxmlformats.org/officeDocument/2006/relationships/image" Target="../media/image313.png"/><Relationship Id="rId31" Type="http://schemas.openxmlformats.org/officeDocument/2006/relationships/image" Target="../media/image319.png"/><Relationship Id="rId4" Type="http://schemas.openxmlformats.org/officeDocument/2006/relationships/customXml" Target="../ink/ink339.xml"/><Relationship Id="rId9" Type="http://schemas.openxmlformats.org/officeDocument/2006/relationships/image" Target="../media/image308.png"/><Relationship Id="rId14" Type="http://schemas.openxmlformats.org/officeDocument/2006/relationships/customXml" Target="../ink/ink344.xml"/><Relationship Id="rId22" Type="http://schemas.openxmlformats.org/officeDocument/2006/relationships/customXml" Target="../ink/ink348.xml"/><Relationship Id="rId27" Type="http://schemas.openxmlformats.org/officeDocument/2006/relationships/image" Target="../media/image317.png"/><Relationship Id="rId30" Type="http://schemas.openxmlformats.org/officeDocument/2006/relationships/customXml" Target="../ink/ink352.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6" Type="http://schemas.openxmlformats.org/officeDocument/2006/relationships/image" Target="../media/image333.png"/><Relationship Id="rId21" Type="http://schemas.openxmlformats.org/officeDocument/2006/relationships/customXml" Target="../ink/ink362.xml"/><Relationship Id="rId42" Type="http://schemas.openxmlformats.org/officeDocument/2006/relationships/image" Target="../media/image341.png"/><Relationship Id="rId47" Type="http://schemas.openxmlformats.org/officeDocument/2006/relationships/customXml" Target="../ink/ink375.xml"/><Relationship Id="rId63" Type="http://schemas.openxmlformats.org/officeDocument/2006/relationships/customXml" Target="../ink/ink383.xml"/><Relationship Id="rId68" Type="http://schemas.openxmlformats.org/officeDocument/2006/relationships/image" Target="../media/image354.png"/><Relationship Id="rId84" Type="http://schemas.openxmlformats.org/officeDocument/2006/relationships/image" Target="../media/image362.png"/><Relationship Id="rId89" Type="http://schemas.openxmlformats.org/officeDocument/2006/relationships/customXml" Target="../ink/ink396.xml"/><Relationship Id="rId16" Type="http://schemas.openxmlformats.org/officeDocument/2006/relationships/image" Target="../media/image328.png"/><Relationship Id="rId107" Type="http://schemas.openxmlformats.org/officeDocument/2006/relationships/customXml" Target="../ink/ink405.xml"/><Relationship Id="rId11" Type="http://schemas.openxmlformats.org/officeDocument/2006/relationships/customXml" Target="../ink/ink357.xml"/><Relationship Id="rId32" Type="http://schemas.openxmlformats.org/officeDocument/2006/relationships/image" Target="../media/image336.png"/><Relationship Id="rId37" Type="http://schemas.openxmlformats.org/officeDocument/2006/relationships/customXml" Target="../ink/ink370.xml"/><Relationship Id="rId53" Type="http://schemas.openxmlformats.org/officeDocument/2006/relationships/customXml" Target="../ink/ink378.xml"/><Relationship Id="rId58" Type="http://schemas.openxmlformats.org/officeDocument/2006/relationships/image" Target="../media/image349.png"/><Relationship Id="rId74" Type="http://schemas.openxmlformats.org/officeDocument/2006/relationships/image" Target="../media/image357.png"/><Relationship Id="rId79" Type="http://schemas.openxmlformats.org/officeDocument/2006/relationships/customXml" Target="../ink/ink391.xml"/><Relationship Id="rId102" Type="http://schemas.openxmlformats.org/officeDocument/2006/relationships/image" Target="../media/image371.png"/><Relationship Id="rId5" Type="http://schemas.openxmlformats.org/officeDocument/2006/relationships/customXml" Target="../ink/ink354.xml"/><Relationship Id="rId90" Type="http://schemas.openxmlformats.org/officeDocument/2006/relationships/image" Target="../media/image365.png"/><Relationship Id="rId95" Type="http://schemas.openxmlformats.org/officeDocument/2006/relationships/customXml" Target="../ink/ink399.xml"/><Relationship Id="rId22" Type="http://schemas.openxmlformats.org/officeDocument/2006/relationships/image" Target="../media/image331.png"/><Relationship Id="rId27" Type="http://schemas.openxmlformats.org/officeDocument/2006/relationships/customXml" Target="../ink/ink365.xml"/><Relationship Id="rId43" Type="http://schemas.openxmlformats.org/officeDocument/2006/relationships/customXml" Target="../ink/ink373.xml"/><Relationship Id="rId48" Type="http://schemas.openxmlformats.org/officeDocument/2006/relationships/image" Target="../media/image344.png"/><Relationship Id="rId64" Type="http://schemas.openxmlformats.org/officeDocument/2006/relationships/image" Target="../media/image352.png"/><Relationship Id="rId69" Type="http://schemas.openxmlformats.org/officeDocument/2006/relationships/customXml" Target="../ink/ink386.xml"/><Relationship Id="rId80" Type="http://schemas.openxmlformats.org/officeDocument/2006/relationships/image" Target="../media/image360.png"/><Relationship Id="rId85" Type="http://schemas.openxmlformats.org/officeDocument/2006/relationships/customXml" Target="../ink/ink394.xml"/><Relationship Id="rId12" Type="http://schemas.openxmlformats.org/officeDocument/2006/relationships/image" Target="../media/image326.png"/><Relationship Id="rId17" Type="http://schemas.openxmlformats.org/officeDocument/2006/relationships/customXml" Target="../ink/ink360.xml"/><Relationship Id="rId33" Type="http://schemas.openxmlformats.org/officeDocument/2006/relationships/customXml" Target="../ink/ink368.xml"/><Relationship Id="rId38" Type="http://schemas.openxmlformats.org/officeDocument/2006/relationships/image" Target="../media/image339.png"/><Relationship Id="rId59" Type="http://schemas.openxmlformats.org/officeDocument/2006/relationships/customXml" Target="../ink/ink381.xml"/><Relationship Id="rId103" Type="http://schemas.openxmlformats.org/officeDocument/2006/relationships/customXml" Target="../ink/ink403.xml"/><Relationship Id="rId108" Type="http://schemas.openxmlformats.org/officeDocument/2006/relationships/image" Target="../media/image374.png"/><Relationship Id="rId54" Type="http://schemas.openxmlformats.org/officeDocument/2006/relationships/image" Target="../media/image347.png"/><Relationship Id="rId70" Type="http://schemas.openxmlformats.org/officeDocument/2006/relationships/image" Target="../media/image355.png"/><Relationship Id="rId75" Type="http://schemas.openxmlformats.org/officeDocument/2006/relationships/customXml" Target="../ink/ink389.xml"/><Relationship Id="rId91" Type="http://schemas.openxmlformats.org/officeDocument/2006/relationships/customXml" Target="../ink/ink397.xml"/><Relationship Id="rId96" Type="http://schemas.openxmlformats.org/officeDocument/2006/relationships/image" Target="../media/image368.png"/><Relationship Id="rId1" Type="http://schemas.openxmlformats.org/officeDocument/2006/relationships/slideLayout" Target="../slideLayouts/slideLayout7.xml"/><Relationship Id="rId6" Type="http://schemas.openxmlformats.org/officeDocument/2006/relationships/image" Target="../media/image323.png"/><Relationship Id="rId15" Type="http://schemas.openxmlformats.org/officeDocument/2006/relationships/customXml" Target="../ink/ink359.xml"/><Relationship Id="rId23" Type="http://schemas.openxmlformats.org/officeDocument/2006/relationships/customXml" Target="../ink/ink363.xml"/><Relationship Id="rId28" Type="http://schemas.openxmlformats.org/officeDocument/2006/relationships/image" Target="../media/image334.png"/><Relationship Id="rId36" Type="http://schemas.openxmlformats.org/officeDocument/2006/relationships/image" Target="../media/image338.png"/><Relationship Id="rId49" Type="http://schemas.openxmlformats.org/officeDocument/2006/relationships/customXml" Target="../ink/ink376.xml"/><Relationship Id="rId57" Type="http://schemas.openxmlformats.org/officeDocument/2006/relationships/customXml" Target="../ink/ink380.xml"/><Relationship Id="rId106" Type="http://schemas.openxmlformats.org/officeDocument/2006/relationships/image" Target="../media/image373.png"/><Relationship Id="rId10" Type="http://schemas.openxmlformats.org/officeDocument/2006/relationships/image" Target="../media/image325.png"/><Relationship Id="rId31" Type="http://schemas.openxmlformats.org/officeDocument/2006/relationships/customXml" Target="../ink/ink367.xml"/><Relationship Id="rId44" Type="http://schemas.openxmlformats.org/officeDocument/2006/relationships/image" Target="../media/image342.png"/><Relationship Id="rId52" Type="http://schemas.openxmlformats.org/officeDocument/2006/relationships/image" Target="../media/image346.png"/><Relationship Id="rId60" Type="http://schemas.openxmlformats.org/officeDocument/2006/relationships/image" Target="../media/image350.png"/><Relationship Id="rId65" Type="http://schemas.openxmlformats.org/officeDocument/2006/relationships/customXml" Target="../ink/ink384.xml"/><Relationship Id="rId73" Type="http://schemas.openxmlformats.org/officeDocument/2006/relationships/customXml" Target="../ink/ink388.xml"/><Relationship Id="rId78" Type="http://schemas.openxmlformats.org/officeDocument/2006/relationships/image" Target="../media/image359.png"/><Relationship Id="rId81" Type="http://schemas.openxmlformats.org/officeDocument/2006/relationships/customXml" Target="../ink/ink392.xml"/><Relationship Id="rId86" Type="http://schemas.openxmlformats.org/officeDocument/2006/relationships/image" Target="../media/image363.png"/><Relationship Id="rId94" Type="http://schemas.openxmlformats.org/officeDocument/2006/relationships/image" Target="../media/image367.png"/><Relationship Id="rId99" Type="http://schemas.openxmlformats.org/officeDocument/2006/relationships/customXml" Target="../ink/ink401.xml"/><Relationship Id="rId101" Type="http://schemas.openxmlformats.org/officeDocument/2006/relationships/customXml" Target="../ink/ink402.xml"/><Relationship Id="rId4" Type="http://schemas.openxmlformats.org/officeDocument/2006/relationships/image" Target="../media/image322.png"/><Relationship Id="rId9" Type="http://schemas.openxmlformats.org/officeDocument/2006/relationships/customXml" Target="../ink/ink356.xml"/><Relationship Id="rId13" Type="http://schemas.openxmlformats.org/officeDocument/2006/relationships/customXml" Target="../ink/ink358.xml"/><Relationship Id="rId18" Type="http://schemas.openxmlformats.org/officeDocument/2006/relationships/image" Target="../media/image329.png"/><Relationship Id="rId39" Type="http://schemas.openxmlformats.org/officeDocument/2006/relationships/customXml" Target="../ink/ink371.xml"/><Relationship Id="rId109" Type="http://schemas.openxmlformats.org/officeDocument/2006/relationships/customXml" Target="../ink/ink406.xml"/><Relationship Id="rId34" Type="http://schemas.openxmlformats.org/officeDocument/2006/relationships/image" Target="../media/image337.png"/><Relationship Id="rId50" Type="http://schemas.openxmlformats.org/officeDocument/2006/relationships/image" Target="../media/image345.png"/><Relationship Id="rId55" Type="http://schemas.openxmlformats.org/officeDocument/2006/relationships/customXml" Target="../ink/ink379.xml"/><Relationship Id="rId76" Type="http://schemas.openxmlformats.org/officeDocument/2006/relationships/image" Target="../media/image358.png"/><Relationship Id="rId97" Type="http://schemas.openxmlformats.org/officeDocument/2006/relationships/customXml" Target="../ink/ink400.xml"/><Relationship Id="rId104" Type="http://schemas.openxmlformats.org/officeDocument/2006/relationships/image" Target="../media/image372.png"/><Relationship Id="rId7" Type="http://schemas.openxmlformats.org/officeDocument/2006/relationships/customXml" Target="../ink/ink355.xml"/><Relationship Id="rId71" Type="http://schemas.openxmlformats.org/officeDocument/2006/relationships/customXml" Target="../ink/ink387.xml"/><Relationship Id="rId92" Type="http://schemas.openxmlformats.org/officeDocument/2006/relationships/image" Target="../media/image366.png"/><Relationship Id="rId2" Type="http://schemas.openxmlformats.org/officeDocument/2006/relationships/image" Target="../media/image321.png"/><Relationship Id="rId29" Type="http://schemas.openxmlformats.org/officeDocument/2006/relationships/customXml" Target="../ink/ink366.xml"/><Relationship Id="rId24" Type="http://schemas.openxmlformats.org/officeDocument/2006/relationships/image" Target="../media/image332.png"/><Relationship Id="rId40" Type="http://schemas.openxmlformats.org/officeDocument/2006/relationships/image" Target="../media/image340.png"/><Relationship Id="rId45" Type="http://schemas.openxmlformats.org/officeDocument/2006/relationships/customXml" Target="../ink/ink374.xml"/><Relationship Id="rId66" Type="http://schemas.openxmlformats.org/officeDocument/2006/relationships/image" Target="../media/image353.png"/><Relationship Id="rId87" Type="http://schemas.openxmlformats.org/officeDocument/2006/relationships/customXml" Target="../ink/ink395.xml"/><Relationship Id="rId110" Type="http://schemas.openxmlformats.org/officeDocument/2006/relationships/image" Target="../media/image375.png"/><Relationship Id="rId61" Type="http://schemas.openxmlformats.org/officeDocument/2006/relationships/customXml" Target="../ink/ink382.xml"/><Relationship Id="rId82" Type="http://schemas.openxmlformats.org/officeDocument/2006/relationships/image" Target="../media/image361.png"/><Relationship Id="rId19" Type="http://schemas.openxmlformats.org/officeDocument/2006/relationships/customXml" Target="../ink/ink361.xml"/><Relationship Id="rId14" Type="http://schemas.openxmlformats.org/officeDocument/2006/relationships/image" Target="../media/image327.png"/><Relationship Id="rId30" Type="http://schemas.openxmlformats.org/officeDocument/2006/relationships/image" Target="../media/image335.png"/><Relationship Id="rId35" Type="http://schemas.openxmlformats.org/officeDocument/2006/relationships/customXml" Target="../ink/ink369.xml"/><Relationship Id="rId56" Type="http://schemas.openxmlformats.org/officeDocument/2006/relationships/image" Target="../media/image348.png"/><Relationship Id="rId77" Type="http://schemas.openxmlformats.org/officeDocument/2006/relationships/customXml" Target="../ink/ink390.xml"/><Relationship Id="rId100" Type="http://schemas.openxmlformats.org/officeDocument/2006/relationships/image" Target="../media/image370.png"/><Relationship Id="rId105" Type="http://schemas.openxmlformats.org/officeDocument/2006/relationships/customXml" Target="../ink/ink404.xml"/><Relationship Id="rId8" Type="http://schemas.openxmlformats.org/officeDocument/2006/relationships/image" Target="../media/image324.png"/><Relationship Id="rId51" Type="http://schemas.openxmlformats.org/officeDocument/2006/relationships/customXml" Target="../ink/ink377.xml"/><Relationship Id="rId72" Type="http://schemas.openxmlformats.org/officeDocument/2006/relationships/image" Target="../media/image356.png"/><Relationship Id="rId93" Type="http://schemas.openxmlformats.org/officeDocument/2006/relationships/customXml" Target="../ink/ink398.xml"/><Relationship Id="rId98" Type="http://schemas.openxmlformats.org/officeDocument/2006/relationships/image" Target="../media/image369.png"/><Relationship Id="rId3" Type="http://schemas.openxmlformats.org/officeDocument/2006/relationships/customXml" Target="../ink/ink353.xml"/><Relationship Id="rId25" Type="http://schemas.openxmlformats.org/officeDocument/2006/relationships/customXml" Target="../ink/ink364.xml"/><Relationship Id="rId46" Type="http://schemas.openxmlformats.org/officeDocument/2006/relationships/image" Target="../media/image343.png"/><Relationship Id="rId67" Type="http://schemas.openxmlformats.org/officeDocument/2006/relationships/customXml" Target="../ink/ink385.xml"/><Relationship Id="rId20" Type="http://schemas.openxmlformats.org/officeDocument/2006/relationships/image" Target="../media/image330.png"/><Relationship Id="rId41" Type="http://schemas.openxmlformats.org/officeDocument/2006/relationships/customXml" Target="../ink/ink372.xml"/><Relationship Id="rId62" Type="http://schemas.openxmlformats.org/officeDocument/2006/relationships/image" Target="../media/image351.png"/><Relationship Id="rId83" Type="http://schemas.openxmlformats.org/officeDocument/2006/relationships/customXml" Target="../ink/ink393.xml"/><Relationship Id="rId88" Type="http://schemas.openxmlformats.org/officeDocument/2006/relationships/image" Target="../media/image364.png"/></Relationships>
</file>

<file path=ppt/slides/_rels/slide25.xml.rels><?xml version="1.0" encoding="UTF-8" standalone="yes"?>
<Relationships xmlns="http://schemas.openxmlformats.org/package/2006/relationships"><Relationship Id="rId26" Type="http://schemas.openxmlformats.org/officeDocument/2006/relationships/image" Target="../media/image388.png"/><Relationship Id="rId21" Type="http://schemas.openxmlformats.org/officeDocument/2006/relationships/customXml" Target="../ink/ink416.xml"/><Relationship Id="rId42" Type="http://schemas.openxmlformats.org/officeDocument/2006/relationships/image" Target="../media/image396.png"/><Relationship Id="rId47" Type="http://schemas.openxmlformats.org/officeDocument/2006/relationships/customXml" Target="../ink/ink429.xml"/><Relationship Id="rId63" Type="http://schemas.openxmlformats.org/officeDocument/2006/relationships/customXml" Target="../ink/ink437.xml"/><Relationship Id="rId68" Type="http://schemas.openxmlformats.org/officeDocument/2006/relationships/image" Target="../media/image409.png"/><Relationship Id="rId84" Type="http://schemas.openxmlformats.org/officeDocument/2006/relationships/image" Target="../media/image417.png"/><Relationship Id="rId89" Type="http://schemas.openxmlformats.org/officeDocument/2006/relationships/customXml" Target="../ink/ink450.xml"/><Relationship Id="rId112" Type="http://schemas.openxmlformats.org/officeDocument/2006/relationships/image" Target="../media/image431.png"/><Relationship Id="rId16" Type="http://schemas.openxmlformats.org/officeDocument/2006/relationships/image" Target="../media/image383.png"/><Relationship Id="rId107" Type="http://schemas.openxmlformats.org/officeDocument/2006/relationships/customXml" Target="../ink/ink459.xml"/><Relationship Id="rId11" Type="http://schemas.openxmlformats.org/officeDocument/2006/relationships/customXml" Target="../ink/ink411.xml"/><Relationship Id="rId32" Type="http://schemas.openxmlformats.org/officeDocument/2006/relationships/image" Target="../media/image391.png"/><Relationship Id="rId37" Type="http://schemas.openxmlformats.org/officeDocument/2006/relationships/customXml" Target="../ink/ink424.xml"/><Relationship Id="rId53" Type="http://schemas.openxmlformats.org/officeDocument/2006/relationships/customXml" Target="../ink/ink432.xml"/><Relationship Id="rId58" Type="http://schemas.openxmlformats.org/officeDocument/2006/relationships/image" Target="../media/image404.png"/><Relationship Id="rId74" Type="http://schemas.openxmlformats.org/officeDocument/2006/relationships/image" Target="../media/image412.png"/><Relationship Id="rId79" Type="http://schemas.openxmlformats.org/officeDocument/2006/relationships/customXml" Target="../ink/ink445.xml"/><Relationship Id="rId102" Type="http://schemas.openxmlformats.org/officeDocument/2006/relationships/image" Target="../media/image426.png"/><Relationship Id="rId5" Type="http://schemas.openxmlformats.org/officeDocument/2006/relationships/customXml" Target="../ink/ink408.xml"/><Relationship Id="rId90" Type="http://schemas.openxmlformats.org/officeDocument/2006/relationships/image" Target="../media/image420.png"/><Relationship Id="rId95" Type="http://schemas.openxmlformats.org/officeDocument/2006/relationships/customXml" Target="../ink/ink453.xml"/><Relationship Id="rId22" Type="http://schemas.openxmlformats.org/officeDocument/2006/relationships/image" Target="../media/image386.png"/><Relationship Id="rId27" Type="http://schemas.openxmlformats.org/officeDocument/2006/relationships/customXml" Target="../ink/ink419.xml"/><Relationship Id="rId43" Type="http://schemas.openxmlformats.org/officeDocument/2006/relationships/customXml" Target="../ink/ink427.xml"/><Relationship Id="rId48" Type="http://schemas.openxmlformats.org/officeDocument/2006/relationships/image" Target="../media/image399.png"/><Relationship Id="rId64" Type="http://schemas.openxmlformats.org/officeDocument/2006/relationships/image" Target="../media/image407.png"/><Relationship Id="rId69" Type="http://schemas.openxmlformats.org/officeDocument/2006/relationships/customXml" Target="../ink/ink440.xml"/><Relationship Id="rId80" Type="http://schemas.openxmlformats.org/officeDocument/2006/relationships/image" Target="../media/image415.png"/><Relationship Id="rId85" Type="http://schemas.openxmlformats.org/officeDocument/2006/relationships/customXml" Target="../ink/ink448.xml"/><Relationship Id="rId12" Type="http://schemas.openxmlformats.org/officeDocument/2006/relationships/image" Target="../media/image381.png"/><Relationship Id="rId17" Type="http://schemas.openxmlformats.org/officeDocument/2006/relationships/customXml" Target="../ink/ink414.xml"/><Relationship Id="rId33" Type="http://schemas.openxmlformats.org/officeDocument/2006/relationships/customXml" Target="../ink/ink422.xml"/><Relationship Id="rId38" Type="http://schemas.openxmlformats.org/officeDocument/2006/relationships/image" Target="../media/image394.png"/><Relationship Id="rId59" Type="http://schemas.openxmlformats.org/officeDocument/2006/relationships/customXml" Target="../ink/ink435.xml"/><Relationship Id="rId103" Type="http://schemas.openxmlformats.org/officeDocument/2006/relationships/customXml" Target="../ink/ink457.xml"/><Relationship Id="rId108" Type="http://schemas.openxmlformats.org/officeDocument/2006/relationships/image" Target="../media/image429.png"/><Relationship Id="rId54" Type="http://schemas.openxmlformats.org/officeDocument/2006/relationships/image" Target="../media/image402.png"/><Relationship Id="rId70" Type="http://schemas.openxmlformats.org/officeDocument/2006/relationships/image" Target="../media/image410.png"/><Relationship Id="rId75" Type="http://schemas.openxmlformats.org/officeDocument/2006/relationships/customXml" Target="../ink/ink443.xml"/><Relationship Id="rId91" Type="http://schemas.openxmlformats.org/officeDocument/2006/relationships/customXml" Target="../ink/ink451.xml"/><Relationship Id="rId96" Type="http://schemas.openxmlformats.org/officeDocument/2006/relationships/image" Target="../media/image423.png"/><Relationship Id="rId1" Type="http://schemas.openxmlformats.org/officeDocument/2006/relationships/slideLayout" Target="../slideLayouts/slideLayout7.xml"/><Relationship Id="rId6" Type="http://schemas.openxmlformats.org/officeDocument/2006/relationships/image" Target="../media/image378.png"/><Relationship Id="rId15" Type="http://schemas.openxmlformats.org/officeDocument/2006/relationships/customXml" Target="../ink/ink413.xml"/><Relationship Id="rId23" Type="http://schemas.openxmlformats.org/officeDocument/2006/relationships/customXml" Target="../ink/ink417.xml"/><Relationship Id="rId28" Type="http://schemas.openxmlformats.org/officeDocument/2006/relationships/image" Target="../media/image389.png"/><Relationship Id="rId36" Type="http://schemas.openxmlformats.org/officeDocument/2006/relationships/image" Target="../media/image393.png"/><Relationship Id="rId49" Type="http://schemas.openxmlformats.org/officeDocument/2006/relationships/customXml" Target="../ink/ink430.xml"/><Relationship Id="rId57" Type="http://schemas.openxmlformats.org/officeDocument/2006/relationships/customXml" Target="../ink/ink434.xml"/><Relationship Id="rId106" Type="http://schemas.openxmlformats.org/officeDocument/2006/relationships/image" Target="../media/image428.png"/><Relationship Id="rId10" Type="http://schemas.openxmlformats.org/officeDocument/2006/relationships/image" Target="../media/image380.png"/><Relationship Id="rId31" Type="http://schemas.openxmlformats.org/officeDocument/2006/relationships/customXml" Target="../ink/ink421.xml"/><Relationship Id="rId44" Type="http://schemas.openxmlformats.org/officeDocument/2006/relationships/image" Target="../media/image397.png"/><Relationship Id="rId52" Type="http://schemas.openxmlformats.org/officeDocument/2006/relationships/image" Target="../media/image401.png"/><Relationship Id="rId60" Type="http://schemas.openxmlformats.org/officeDocument/2006/relationships/image" Target="../media/image405.png"/><Relationship Id="rId65" Type="http://schemas.openxmlformats.org/officeDocument/2006/relationships/customXml" Target="../ink/ink438.xml"/><Relationship Id="rId73" Type="http://schemas.openxmlformats.org/officeDocument/2006/relationships/customXml" Target="../ink/ink442.xml"/><Relationship Id="rId78" Type="http://schemas.openxmlformats.org/officeDocument/2006/relationships/image" Target="../media/image414.png"/><Relationship Id="rId81" Type="http://schemas.openxmlformats.org/officeDocument/2006/relationships/customXml" Target="../ink/ink446.xml"/><Relationship Id="rId86" Type="http://schemas.openxmlformats.org/officeDocument/2006/relationships/image" Target="../media/image418.png"/><Relationship Id="rId94" Type="http://schemas.openxmlformats.org/officeDocument/2006/relationships/image" Target="../media/image422.png"/><Relationship Id="rId99" Type="http://schemas.openxmlformats.org/officeDocument/2006/relationships/customXml" Target="../ink/ink455.xml"/><Relationship Id="rId101" Type="http://schemas.openxmlformats.org/officeDocument/2006/relationships/customXml" Target="../ink/ink456.xml"/><Relationship Id="rId4" Type="http://schemas.openxmlformats.org/officeDocument/2006/relationships/image" Target="../media/image377.png"/><Relationship Id="rId9" Type="http://schemas.openxmlformats.org/officeDocument/2006/relationships/customXml" Target="../ink/ink410.xml"/><Relationship Id="rId13" Type="http://schemas.openxmlformats.org/officeDocument/2006/relationships/customXml" Target="../ink/ink412.xml"/><Relationship Id="rId18" Type="http://schemas.openxmlformats.org/officeDocument/2006/relationships/image" Target="../media/image384.png"/><Relationship Id="rId39" Type="http://schemas.openxmlformats.org/officeDocument/2006/relationships/customXml" Target="../ink/ink425.xml"/><Relationship Id="rId109" Type="http://schemas.openxmlformats.org/officeDocument/2006/relationships/customXml" Target="../ink/ink460.xml"/><Relationship Id="rId34" Type="http://schemas.openxmlformats.org/officeDocument/2006/relationships/image" Target="../media/image392.png"/><Relationship Id="rId50" Type="http://schemas.openxmlformats.org/officeDocument/2006/relationships/image" Target="../media/image400.png"/><Relationship Id="rId55" Type="http://schemas.openxmlformats.org/officeDocument/2006/relationships/customXml" Target="../ink/ink433.xml"/><Relationship Id="rId76" Type="http://schemas.openxmlformats.org/officeDocument/2006/relationships/image" Target="../media/image413.png"/><Relationship Id="rId97" Type="http://schemas.openxmlformats.org/officeDocument/2006/relationships/customXml" Target="../ink/ink454.xml"/><Relationship Id="rId104" Type="http://schemas.openxmlformats.org/officeDocument/2006/relationships/image" Target="../media/image427.png"/><Relationship Id="rId7" Type="http://schemas.openxmlformats.org/officeDocument/2006/relationships/customXml" Target="../ink/ink409.xml"/><Relationship Id="rId71" Type="http://schemas.openxmlformats.org/officeDocument/2006/relationships/customXml" Target="../ink/ink441.xml"/><Relationship Id="rId92" Type="http://schemas.openxmlformats.org/officeDocument/2006/relationships/image" Target="../media/image421.png"/><Relationship Id="rId2" Type="http://schemas.openxmlformats.org/officeDocument/2006/relationships/image" Target="../media/image376.png"/><Relationship Id="rId29" Type="http://schemas.openxmlformats.org/officeDocument/2006/relationships/customXml" Target="../ink/ink420.xml"/><Relationship Id="rId24" Type="http://schemas.openxmlformats.org/officeDocument/2006/relationships/image" Target="../media/image387.png"/><Relationship Id="rId40" Type="http://schemas.openxmlformats.org/officeDocument/2006/relationships/image" Target="../media/image395.png"/><Relationship Id="rId45" Type="http://schemas.openxmlformats.org/officeDocument/2006/relationships/customXml" Target="../ink/ink428.xml"/><Relationship Id="rId66" Type="http://schemas.openxmlformats.org/officeDocument/2006/relationships/image" Target="../media/image408.png"/><Relationship Id="rId87" Type="http://schemas.openxmlformats.org/officeDocument/2006/relationships/customXml" Target="../ink/ink449.xml"/><Relationship Id="rId110" Type="http://schemas.openxmlformats.org/officeDocument/2006/relationships/image" Target="../media/image430.png"/><Relationship Id="rId61" Type="http://schemas.openxmlformats.org/officeDocument/2006/relationships/customXml" Target="../ink/ink436.xml"/><Relationship Id="rId82" Type="http://schemas.openxmlformats.org/officeDocument/2006/relationships/image" Target="../media/image416.png"/><Relationship Id="rId19" Type="http://schemas.openxmlformats.org/officeDocument/2006/relationships/customXml" Target="../ink/ink415.xml"/><Relationship Id="rId14" Type="http://schemas.openxmlformats.org/officeDocument/2006/relationships/image" Target="../media/image382.png"/><Relationship Id="rId30" Type="http://schemas.openxmlformats.org/officeDocument/2006/relationships/image" Target="../media/image390.png"/><Relationship Id="rId35" Type="http://schemas.openxmlformats.org/officeDocument/2006/relationships/customXml" Target="../ink/ink423.xml"/><Relationship Id="rId56" Type="http://schemas.openxmlformats.org/officeDocument/2006/relationships/image" Target="../media/image403.png"/><Relationship Id="rId77" Type="http://schemas.openxmlformats.org/officeDocument/2006/relationships/customXml" Target="../ink/ink444.xml"/><Relationship Id="rId100" Type="http://schemas.openxmlformats.org/officeDocument/2006/relationships/image" Target="../media/image425.png"/><Relationship Id="rId105" Type="http://schemas.openxmlformats.org/officeDocument/2006/relationships/customXml" Target="../ink/ink458.xml"/><Relationship Id="rId8" Type="http://schemas.openxmlformats.org/officeDocument/2006/relationships/image" Target="../media/image379.png"/><Relationship Id="rId51" Type="http://schemas.openxmlformats.org/officeDocument/2006/relationships/customXml" Target="../ink/ink431.xml"/><Relationship Id="rId72" Type="http://schemas.openxmlformats.org/officeDocument/2006/relationships/image" Target="../media/image411.png"/><Relationship Id="rId93" Type="http://schemas.openxmlformats.org/officeDocument/2006/relationships/customXml" Target="../ink/ink452.xml"/><Relationship Id="rId98" Type="http://schemas.openxmlformats.org/officeDocument/2006/relationships/image" Target="../media/image424.png"/><Relationship Id="rId3" Type="http://schemas.openxmlformats.org/officeDocument/2006/relationships/customXml" Target="../ink/ink407.xml"/><Relationship Id="rId25" Type="http://schemas.openxmlformats.org/officeDocument/2006/relationships/customXml" Target="../ink/ink418.xml"/><Relationship Id="rId46" Type="http://schemas.openxmlformats.org/officeDocument/2006/relationships/image" Target="../media/image398.png"/><Relationship Id="rId67" Type="http://schemas.openxmlformats.org/officeDocument/2006/relationships/customXml" Target="../ink/ink439.xml"/><Relationship Id="rId20" Type="http://schemas.openxmlformats.org/officeDocument/2006/relationships/image" Target="../media/image385.png"/><Relationship Id="rId41" Type="http://schemas.openxmlformats.org/officeDocument/2006/relationships/customXml" Target="../ink/ink426.xml"/><Relationship Id="rId62" Type="http://schemas.openxmlformats.org/officeDocument/2006/relationships/image" Target="../media/image406.png"/><Relationship Id="rId83" Type="http://schemas.openxmlformats.org/officeDocument/2006/relationships/customXml" Target="../ink/ink447.xml"/><Relationship Id="rId88" Type="http://schemas.openxmlformats.org/officeDocument/2006/relationships/image" Target="../media/image419.png"/><Relationship Id="rId111" Type="http://schemas.openxmlformats.org/officeDocument/2006/relationships/customXml" Target="../ink/ink461.xml"/></Relationships>
</file>

<file path=ppt/slides/_rels/slide26.xml.rels><?xml version="1.0" encoding="UTF-8" standalone="yes"?>
<Relationships xmlns="http://schemas.openxmlformats.org/package/2006/relationships"><Relationship Id="rId117" Type="http://schemas.openxmlformats.org/officeDocument/2006/relationships/image" Target="../media/image481.png"/><Relationship Id="rId21" Type="http://schemas.openxmlformats.org/officeDocument/2006/relationships/image" Target="../media/image433.png"/><Relationship Id="rId42" Type="http://schemas.openxmlformats.org/officeDocument/2006/relationships/customXml" Target="../ink/ink482.xml"/><Relationship Id="rId63" Type="http://schemas.openxmlformats.org/officeDocument/2006/relationships/image" Target="../media/image454.png"/><Relationship Id="rId84" Type="http://schemas.openxmlformats.org/officeDocument/2006/relationships/customXml" Target="../ink/ink503.xml"/><Relationship Id="rId138" Type="http://schemas.openxmlformats.org/officeDocument/2006/relationships/customXml" Target="../ink/ink530.xml"/><Relationship Id="rId159" Type="http://schemas.openxmlformats.org/officeDocument/2006/relationships/image" Target="../media/image502.png"/><Relationship Id="rId170" Type="http://schemas.openxmlformats.org/officeDocument/2006/relationships/customXml" Target="../ink/ink546.xml"/><Relationship Id="rId107" Type="http://schemas.openxmlformats.org/officeDocument/2006/relationships/image" Target="../media/image476.png"/><Relationship Id="rId11" Type="http://schemas.openxmlformats.org/officeDocument/2006/relationships/image" Target="../media/image393.png"/><Relationship Id="rId32" Type="http://schemas.openxmlformats.org/officeDocument/2006/relationships/customXml" Target="../ink/ink477.xml"/><Relationship Id="rId53" Type="http://schemas.openxmlformats.org/officeDocument/2006/relationships/image" Target="../media/image449.png"/><Relationship Id="rId74" Type="http://schemas.openxmlformats.org/officeDocument/2006/relationships/customXml" Target="../ink/ink498.xml"/><Relationship Id="rId128" Type="http://schemas.openxmlformats.org/officeDocument/2006/relationships/customXml" Target="../ink/ink525.xml"/><Relationship Id="rId149" Type="http://schemas.openxmlformats.org/officeDocument/2006/relationships/image" Target="../media/image497.png"/><Relationship Id="rId5" Type="http://schemas.openxmlformats.org/officeDocument/2006/relationships/image" Target="../media/image390.png"/><Relationship Id="rId95" Type="http://schemas.openxmlformats.org/officeDocument/2006/relationships/image" Target="../media/image470.png"/><Relationship Id="rId160" Type="http://schemas.openxmlformats.org/officeDocument/2006/relationships/customXml" Target="../ink/ink541.xml"/><Relationship Id="rId22" Type="http://schemas.openxmlformats.org/officeDocument/2006/relationships/customXml" Target="../ink/ink472.xml"/><Relationship Id="rId43" Type="http://schemas.openxmlformats.org/officeDocument/2006/relationships/image" Target="../media/image444.png"/><Relationship Id="rId64" Type="http://schemas.openxmlformats.org/officeDocument/2006/relationships/customXml" Target="../ink/ink493.xml"/><Relationship Id="rId118" Type="http://schemas.openxmlformats.org/officeDocument/2006/relationships/customXml" Target="../ink/ink520.xml"/><Relationship Id="rId139" Type="http://schemas.openxmlformats.org/officeDocument/2006/relationships/image" Target="../media/image492.png"/><Relationship Id="rId85" Type="http://schemas.openxmlformats.org/officeDocument/2006/relationships/image" Target="../media/image465.png"/><Relationship Id="rId150" Type="http://schemas.openxmlformats.org/officeDocument/2006/relationships/customXml" Target="../ink/ink536.xml"/><Relationship Id="rId171" Type="http://schemas.openxmlformats.org/officeDocument/2006/relationships/image" Target="../media/image508.png"/><Relationship Id="rId12" Type="http://schemas.openxmlformats.org/officeDocument/2006/relationships/customXml" Target="../ink/ink467.xml"/><Relationship Id="rId33" Type="http://schemas.openxmlformats.org/officeDocument/2006/relationships/image" Target="../media/image439.png"/><Relationship Id="rId108" Type="http://schemas.openxmlformats.org/officeDocument/2006/relationships/customXml" Target="../ink/ink515.xml"/><Relationship Id="rId129" Type="http://schemas.openxmlformats.org/officeDocument/2006/relationships/image" Target="../media/image487.png"/><Relationship Id="rId54" Type="http://schemas.openxmlformats.org/officeDocument/2006/relationships/customXml" Target="../ink/ink488.xml"/><Relationship Id="rId75" Type="http://schemas.openxmlformats.org/officeDocument/2006/relationships/image" Target="../media/image460.png"/><Relationship Id="rId96" Type="http://schemas.openxmlformats.org/officeDocument/2006/relationships/customXml" Target="../ink/ink509.xml"/><Relationship Id="rId140" Type="http://schemas.openxmlformats.org/officeDocument/2006/relationships/customXml" Target="../ink/ink531.xml"/><Relationship Id="rId161" Type="http://schemas.openxmlformats.org/officeDocument/2006/relationships/image" Target="../media/image503.png"/><Relationship Id="rId1" Type="http://schemas.openxmlformats.org/officeDocument/2006/relationships/slideLayout" Target="../slideLayouts/slideLayout7.xml"/><Relationship Id="rId6" Type="http://schemas.openxmlformats.org/officeDocument/2006/relationships/customXml" Target="../ink/ink464.xml"/><Relationship Id="rId23" Type="http://schemas.openxmlformats.org/officeDocument/2006/relationships/image" Target="../media/image434.png"/><Relationship Id="rId28" Type="http://schemas.openxmlformats.org/officeDocument/2006/relationships/customXml" Target="../ink/ink475.xml"/><Relationship Id="rId49" Type="http://schemas.openxmlformats.org/officeDocument/2006/relationships/image" Target="../media/image447.png"/><Relationship Id="rId114" Type="http://schemas.openxmlformats.org/officeDocument/2006/relationships/customXml" Target="../ink/ink518.xml"/><Relationship Id="rId119" Type="http://schemas.openxmlformats.org/officeDocument/2006/relationships/image" Target="../media/image482.png"/><Relationship Id="rId44" Type="http://schemas.openxmlformats.org/officeDocument/2006/relationships/customXml" Target="../ink/ink483.xml"/><Relationship Id="rId60" Type="http://schemas.openxmlformats.org/officeDocument/2006/relationships/customXml" Target="../ink/ink491.xml"/><Relationship Id="rId65" Type="http://schemas.openxmlformats.org/officeDocument/2006/relationships/image" Target="../media/image455.png"/><Relationship Id="rId81" Type="http://schemas.openxmlformats.org/officeDocument/2006/relationships/image" Target="../media/image463.png"/><Relationship Id="rId86" Type="http://schemas.openxmlformats.org/officeDocument/2006/relationships/customXml" Target="../ink/ink504.xml"/><Relationship Id="rId130" Type="http://schemas.openxmlformats.org/officeDocument/2006/relationships/customXml" Target="../ink/ink526.xml"/><Relationship Id="rId135" Type="http://schemas.openxmlformats.org/officeDocument/2006/relationships/image" Target="../media/image490.png"/><Relationship Id="rId151" Type="http://schemas.openxmlformats.org/officeDocument/2006/relationships/image" Target="../media/image498.png"/><Relationship Id="rId156" Type="http://schemas.openxmlformats.org/officeDocument/2006/relationships/customXml" Target="../ink/ink539.xml"/><Relationship Id="rId172" Type="http://schemas.openxmlformats.org/officeDocument/2006/relationships/customXml" Target="../ink/ink547.xml"/><Relationship Id="rId13" Type="http://schemas.openxmlformats.org/officeDocument/2006/relationships/image" Target="../media/image394.png"/><Relationship Id="rId18" Type="http://schemas.openxmlformats.org/officeDocument/2006/relationships/customXml" Target="../ink/ink470.xml"/><Relationship Id="rId39" Type="http://schemas.openxmlformats.org/officeDocument/2006/relationships/image" Target="../media/image442.png"/><Relationship Id="rId109" Type="http://schemas.openxmlformats.org/officeDocument/2006/relationships/image" Target="../media/image477.png"/><Relationship Id="rId34" Type="http://schemas.openxmlformats.org/officeDocument/2006/relationships/customXml" Target="../ink/ink478.xml"/><Relationship Id="rId50" Type="http://schemas.openxmlformats.org/officeDocument/2006/relationships/customXml" Target="../ink/ink486.xml"/><Relationship Id="rId55" Type="http://schemas.openxmlformats.org/officeDocument/2006/relationships/image" Target="../media/image450.png"/><Relationship Id="rId76" Type="http://schemas.openxmlformats.org/officeDocument/2006/relationships/customXml" Target="../ink/ink499.xml"/><Relationship Id="rId97" Type="http://schemas.openxmlformats.org/officeDocument/2006/relationships/image" Target="../media/image471.png"/><Relationship Id="rId104" Type="http://schemas.openxmlformats.org/officeDocument/2006/relationships/customXml" Target="../ink/ink513.xml"/><Relationship Id="rId120" Type="http://schemas.openxmlformats.org/officeDocument/2006/relationships/customXml" Target="../ink/ink521.xml"/><Relationship Id="rId125" Type="http://schemas.openxmlformats.org/officeDocument/2006/relationships/image" Target="../media/image485.png"/><Relationship Id="rId141" Type="http://schemas.openxmlformats.org/officeDocument/2006/relationships/image" Target="../media/image493.png"/><Relationship Id="rId146" Type="http://schemas.openxmlformats.org/officeDocument/2006/relationships/customXml" Target="../ink/ink534.xml"/><Relationship Id="rId167" Type="http://schemas.openxmlformats.org/officeDocument/2006/relationships/image" Target="../media/image506.png"/><Relationship Id="rId7" Type="http://schemas.openxmlformats.org/officeDocument/2006/relationships/image" Target="../media/image391.png"/><Relationship Id="rId71" Type="http://schemas.openxmlformats.org/officeDocument/2006/relationships/image" Target="../media/image458.png"/><Relationship Id="rId92" Type="http://schemas.openxmlformats.org/officeDocument/2006/relationships/customXml" Target="../ink/ink507.xml"/><Relationship Id="rId162" Type="http://schemas.openxmlformats.org/officeDocument/2006/relationships/customXml" Target="../ink/ink542.xml"/><Relationship Id="rId2" Type="http://schemas.openxmlformats.org/officeDocument/2006/relationships/customXml" Target="../ink/ink462.xml"/><Relationship Id="rId29" Type="http://schemas.openxmlformats.org/officeDocument/2006/relationships/image" Target="../media/image437.png"/><Relationship Id="rId24" Type="http://schemas.openxmlformats.org/officeDocument/2006/relationships/customXml" Target="../ink/ink473.xml"/><Relationship Id="rId40" Type="http://schemas.openxmlformats.org/officeDocument/2006/relationships/customXml" Target="../ink/ink481.xml"/><Relationship Id="rId45" Type="http://schemas.openxmlformats.org/officeDocument/2006/relationships/image" Target="../media/image445.png"/><Relationship Id="rId66" Type="http://schemas.openxmlformats.org/officeDocument/2006/relationships/customXml" Target="../ink/ink494.xml"/><Relationship Id="rId87" Type="http://schemas.openxmlformats.org/officeDocument/2006/relationships/image" Target="../media/image466.png"/><Relationship Id="rId110" Type="http://schemas.openxmlformats.org/officeDocument/2006/relationships/customXml" Target="../ink/ink516.xml"/><Relationship Id="rId115" Type="http://schemas.openxmlformats.org/officeDocument/2006/relationships/image" Target="../media/image480.png"/><Relationship Id="rId131" Type="http://schemas.openxmlformats.org/officeDocument/2006/relationships/image" Target="../media/image488.png"/><Relationship Id="rId136" Type="http://schemas.openxmlformats.org/officeDocument/2006/relationships/customXml" Target="../ink/ink529.xml"/><Relationship Id="rId157" Type="http://schemas.openxmlformats.org/officeDocument/2006/relationships/image" Target="../media/image501.png"/><Relationship Id="rId61" Type="http://schemas.openxmlformats.org/officeDocument/2006/relationships/image" Target="../media/image453.png"/><Relationship Id="rId82" Type="http://schemas.openxmlformats.org/officeDocument/2006/relationships/customXml" Target="../ink/ink502.xml"/><Relationship Id="rId152" Type="http://schemas.openxmlformats.org/officeDocument/2006/relationships/customXml" Target="../ink/ink537.xml"/><Relationship Id="rId173" Type="http://schemas.openxmlformats.org/officeDocument/2006/relationships/image" Target="../media/image509.png"/><Relationship Id="rId19" Type="http://schemas.openxmlformats.org/officeDocument/2006/relationships/image" Target="../media/image432.png"/><Relationship Id="rId14" Type="http://schemas.openxmlformats.org/officeDocument/2006/relationships/customXml" Target="../ink/ink468.xml"/><Relationship Id="rId30" Type="http://schemas.openxmlformats.org/officeDocument/2006/relationships/customXml" Target="../ink/ink476.xml"/><Relationship Id="rId35" Type="http://schemas.openxmlformats.org/officeDocument/2006/relationships/image" Target="../media/image440.png"/><Relationship Id="rId56" Type="http://schemas.openxmlformats.org/officeDocument/2006/relationships/customXml" Target="../ink/ink489.xml"/><Relationship Id="rId77" Type="http://schemas.openxmlformats.org/officeDocument/2006/relationships/image" Target="../media/image461.png"/><Relationship Id="rId100" Type="http://schemas.openxmlformats.org/officeDocument/2006/relationships/customXml" Target="../ink/ink511.xml"/><Relationship Id="rId105" Type="http://schemas.openxmlformats.org/officeDocument/2006/relationships/image" Target="../media/image475.png"/><Relationship Id="rId126" Type="http://schemas.openxmlformats.org/officeDocument/2006/relationships/customXml" Target="../ink/ink524.xml"/><Relationship Id="rId147" Type="http://schemas.openxmlformats.org/officeDocument/2006/relationships/image" Target="../media/image496.png"/><Relationship Id="rId168" Type="http://schemas.openxmlformats.org/officeDocument/2006/relationships/customXml" Target="../ink/ink545.xml"/><Relationship Id="rId8" Type="http://schemas.openxmlformats.org/officeDocument/2006/relationships/customXml" Target="../ink/ink465.xml"/><Relationship Id="rId51" Type="http://schemas.openxmlformats.org/officeDocument/2006/relationships/image" Target="../media/image448.png"/><Relationship Id="rId72" Type="http://schemas.openxmlformats.org/officeDocument/2006/relationships/customXml" Target="../ink/ink497.xml"/><Relationship Id="rId93" Type="http://schemas.openxmlformats.org/officeDocument/2006/relationships/image" Target="../media/image469.png"/><Relationship Id="rId98" Type="http://schemas.openxmlformats.org/officeDocument/2006/relationships/customXml" Target="../ink/ink510.xml"/><Relationship Id="rId121" Type="http://schemas.openxmlformats.org/officeDocument/2006/relationships/image" Target="../media/image483.png"/><Relationship Id="rId142" Type="http://schemas.openxmlformats.org/officeDocument/2006/relationships/customXml" Target="../ink/ink532.xml"/><Relationship Id="rId163" Type="http://schemas.openxmlformats.org/officeDocument/2006/relationships/image" Target="../media/image504.png"/><Relationship Id="rId3" Type="http://schemas.openxmlformats.org/officeDocument/2006/relationships/image" Target="../media/image387.png"/><Relationship Id="rId25" Type="http://schemas.openxmlformats.org/officeDocument/2006/relationships/image" Target="../media/image435.png"/><Relationship Id="rId46" Type="http://schemas.openxmlformats.org/officeDocument/2006/relationships/customXml" Target="../ink/ink484.xml"/><Relationship Id="rId67" Type="http://schemas.openxmlformats.org/officeDocument/2006/relationships/image" Target="../media/image456.png"/><Relationship Id="rId116" Type="http://schemas.openxmlformats.org/officeDocument/2006/relationships/customXml" Target="../ink/ink519.xml"/><Relationship Id="rId137" Type="http://schemas.openxmlformats.org/officeDocument/2006/relationships/image" Target="../media/image491.png"/><Relationship Id="rId158" Type="http://schemas.openxmlformats.org/officeDocument/2006/relationships/customXml" Target="../ink/ink540.xml"/><Relationship Id="rId20" Type="http://schemas.openxmlformats.org/officeDocument/2006/relationships/customXml" Target="../ink/ink471.xml"/><Relationship Id="rId41" Type="http://schemas.openxmlformats.org/officeDocument/2006/relationships/image" Target="../media/image443.png"/><Relationship Id="rId62" Type="http://schemas.openxmlformats.org/officeDocument/2006/relationships/customXml" Target="../ink/ink492.xml"/><Relationship Id="rId83" Type="http://schemas.openxmlformats.org/officeDocument/2006/relationships/image" Target="../media/image464.png"/><Relationship Id="rId88" Type="http://schemas.openxmlformats.org/officeDocument/2006/relationships/customXml" Target="../ink/ink505.xml"/><Relationship Id="rId111" Type="http://schemas.openxmlformats.org/officeDocument/2006/relationships/image" Target="../media/image478.png"/><Relationship Id="rId132" Type="http://schemas.openxmlformats.org/officeDocument/2006/relationships/customXml" Target="../ink/ink527.xml"/><Relationship Id="rId153" Type="http://schemas.openxmlformats.org/officeDocument/2006/relationships/image" Target="../media/image499.png"/><Relationship Id="rId15" Type="http://schemas.openxmlformats.org/officeDocument/2006/relationships/image" Target="../media/image395.png"/><Relationship Id="rId36" Type="http://schemas.openxmlformats.org/officeDocument/2006/relationships/customXml" Target="../ink/ink479.xml"/><Relationship Id="rId57" Type="http://schemas.openxmlformats.org/officeDocument/2006/relationships/image" Target="../media/image451.png"/><Relationship Id="rId106" Type="http://schemas.openxmlformats.org/officeDocument/2006/relationships/customXml" Target="../ink/ink514.xml"/><Relationship Id="rId127" Type="http://schemas.openxmlformats.org/officeDocument/2006/relationships/image" Target="../media/image486.png"/><Relationship Id="rId10" Type="http://schemas.openxmlformats.org/officeDocument/2006/relationships/customXml" Target="../ink/ink466.xml"/><Relationship Id="rId31" Type="http://schemas.openxmlformats.org/officeDocument/2006/relationships/image" Target="../media/image438.png"/><Relationship Id="rId52" Type="http://schemas.openxmlformats.org/officeDocument/2006/relationships/customXml" Target="../ink/ink487.xml"/><Relationship Id="rId73" Type="http://schemas.openxmlformats.org/officeDocument/2006/relationships/image" Target="../media/image459.png"/><Relationship Id="rId78" Type="http://schemas.openxmlformats.org/officeDocument/2006/relationships/customXml" Target="../ink/ink500.xml"/><Relationship Id="rId94" Type="http://schemas.openxmlformats.org/officeDocument/2006/relationships/customXml" Target="../ink/ink508.xml"/><Relationship Id="rId99" Type="http://schemas.openxmlformats.org/officeDocument/2006/relationships/image" Target="../media/image472.png"/><Relationship Id="rId101" Type="http://schemas.openxmlformats.org/officeDocument/2006/relationships/image" Target="../media/image473.png"/><Relationship Id="rId122" Type="http://schemas.openxmlformats.org/officeDocument/2006/relationships/customXml" Target="../ink/ink522.xml"/><Relationship Id="rId143" Type="http://schemas.openxmlformats.org/officeDocument/2006/relationships/image" Target="../media/image494.png"/><Relationship Id="rId148" Type="http://schemas.openxmlformats.org/officeDocument/2006/relationships/customXml" Target="../ink/ink535.xml"/><Relationship Id="rId164" Type="http://schemas.openxmlformats.org/officeDocument/2006/relationships/customXml" Target="../ink/ink543.xml"/><Relationship Id="rId169" Type="http://schemas.openxmlformats.org/officeDocument/2006/relationships/image" Target="../media/image507.png"/><Relationship Id="rId4" Type="http://schemas.openxmlformats.org/officeDocument/2006/relationships/customXml" Target="../ink/ink463.xml"/><Relationship Id="rId9" Type="http://schemas.openxmlformats.org/officeDocument/2006/relationships/image" Target="../media/image392.png"/><Relationship Id="rId26" Type="http://schemas.openxmlformats.org/officeDocument/2006/relationships/customXml" Target="../ink/ink474.xml"/><Relationship Id="rId47" Type="http://schemas.openxmlformats.org/officeDocument/2006/relationships/image" Target="../media/image446.png"/><Relationship Id="rId68" Type="http://schemas.openxmlformats.org/officeDocument/2006/relationships/customXml" Target="../ink/ink495.xml"/><Relationship Id="rId89" Type="http://schemas.openxmlformats.org/officeDocument/2006/relationships/image" Target="../media/image467.png"/><Relationship Id="rId112" Type="http://schemas.openxmlformats.org/officeDocument/2006/relationships/customXml" Target="../ink/ink517.xml"/><Relationship Id="rId133" Type="http://schemas.openxmlformats.org/officeDocument/2006/relationships/image" Target="../media/image489.png"/><Relationship Id="rId154" Type="http://schemas.openxmlformats.org/officeDocument/2006/relationships/customXml" Target="../ink/ink538.xml"/><Relationship Id="rId16" Type="http://schemas.openxmlformats.org/officeDocument/2006/relationships/customXml" Target="../ink/ink469.xml"/><Relationship Id="rId37" Type="http://schemas.openxmlformats.org/officeDocument/2006/relationships/image" Target="../media/image441.png"/><Relationship Id="rId58" Type="http://schemas.openxmlformats.org/officeDocument/2006/relationships/customXml" Target="../ink/ink490.xml"/><Relationship Id="rId79" Type="http://schemas.openxmlformats.org/officeDocument/2006/relationships/image" Target="../media/image462.png"/><Relationship Id="rId102" Type="http://schemas.openxmlformats.org/officeDocument/2006/relationships/customXml" Target="../ink/ink512.xml"/><Relationship Id="rId123" Type="http://schemas.openxmlformats.org/officeDocument/2006/relationships/image" Target="../media/image484.png"/><Relationship Id="rId144" Type="http://schemas.openxmlformats.org/officeDocument/2006/relationships/customXml" Target="../ink/ink533.xml"/><Relationship Id="rId90" Type="http://schemas.openxmlformats.org/officeDocument/2006/relationships/customXml" Target="../ink/ink506.xml"/><Relationship Id="rId165" Type="http://schemas.openxmlformats.org/officeDocument/2006/relationships/image" Target="../media/image505.png"/><Relationship Id="rId27" Type="http://schemas.openxmlformats.org/officeDocument/2006/relationships/image" Target="../media/image436.png"/><Relationship Id="rId48" Type="http://schemas.openxmlformats.org/officeDocument/2006/relationships/customXml" Target="../ink/ink485.xml"/><Relationship Id="rId69" Type="http://schemas.openxmlformats.org/officeDocument/2006/relationships/image" Target="../media/image457.png"/><Relationship Id="rId113" Type="http://schemas.openxmlformats.org/officeDocument/2006/relationships/image" Target="../media/image479.png"/><Relationship Id="rId134" Type="http://schemas.openxmlformats.org/officeDocument/2006/relationships/customXml" Target="../ink/ink528.xml"/><Relationship Id="rId80" Type="http://schemas.openxmlformats.org/officeDocument/2006/relationships/customXml" Target="../ink/ink501.xml"/><Relationship Id="rId155" Type="http://schemas.openxmlformats.org/officeDocument/2006/relationships/image" Target="../media/image500.png"/><Relationship Id="rId17" Type="http://schemas.openxmlformats.org/officeDocument/2006/relationships/image" Target="../media/image396.png"/><Relationship Id="rId38" Type="http://schemas.openxmlformats.org/officeDocument/2006/relationships/customXml" Target="../ink/ink480.xml"/><Relationship Id="rId59" Type="http://schemas.openxmlformats.org/officeDocument/2006/relationships/image" Target="../media/image452.png"/><Relationship Id="rId103" Type="http://schemas.openxmlformats.org/officeDocument/2006/relationships/image" Target="../media/image474.png"/><Relationship Id="rId124" Type="http://schemas.openxmlformats.org/officeDocument/2006/relationships/customXml" Target="../ink/ink523.xml"/><Relationship Id="rId70" Type="http://schemas.openxmlformats.org/officeDocument/2006/relationships/customXml" Target="../ink/ink496.xml"/><Relationship Id="rId91" Type="http://schemas.openxmlformats.org/officeDocument/2006/relationships/image" Target="../media/image468.png"/><Relationship Id="rId145" Type="http://schemas.openxmlformats.org/officeDocument/2006/relationships/image" Target="../media/image495.png"/><Relationship Id="rId166" Type="http://schemas.openxmlformats.org/officeDocument/2006/relationships/customXml" Target="../ink/ink544.xml"/></Relationships>
</file>

<file path=ppt/slides/_rels/slide27.xml.rels><?xml version="1.0" encoding="UTF-8" standalone="yes"?>
<Relationships xmlns="http://schemas.openxmlformats.org/package/2006/relationships"><Relationship Id="rId117" Type="http://schemas.openxmlformats.org/officeDocument/2006/relationships/customXml" Target="../ink/ink605.xml"/><Relationship Id="rId21" Type="http://schemas.openxmlformats.org/officeDocument/2006/relationships/customXml" Target="../ink/ink557.xml"/><Relationship Id="rId42" Type="http://schemas.openxmlformats.org/officeDocument/2006/relationships/image" Target="../media/image523.png"/><Relationship Id="rId63" Type="http://schemas.openxmlformats.org/officeDocument/2006/relationships/customXml" Target="../ink/ink578.xml"/><Relationship Id="rId84" Type="http://schemas.openxmlformats.org/officeDocument/2006/relationships/image" Target="../media/image544.png"/><Relationship Id="rId138" Type="http://schemas.openxmlformats.org/officeDocument/2006/relationships/image" Target="../media/image571.png"/><Relationship Id="rId159" Type="http://schemas.openxmlformats.org/officeDocument/2006/relationships/customXml" Target="../ink/ink626.xml"/><Relationship Id="rId170" Type="http://schemas.openxmlformats.org/officeDocument/2006/relationships/image" Target="../media/image587.png"/><Relationship Id="rId191" Type="http://schemas.openxmlformats.org/officeDocument/2006/relationships/customXml" Target="../ink/ink642.xml"/><Relationship Id="rId205" Type="http://schemas.openxmlformats.org/officeDocument/2006/relationships/customXml" Target="../ink/ink649.xml"/><Relationship Id="rId107" Type="http://schemas.openxmlformats.org/officeDocument/2006/relationships/customXml" Target="../ink/ink600.xml"/><Relationship Id="rId11" Type="http://schemas.openxmlformats.org/officeDocument/2006/relationships/customXml" Target="../ink/ink552.xml"/><Relationship Id="rId32" Type="http://schemas.openxmlformats.org/officeDocument/2006/relationships/image" Target="../media/image518.png"/><Relationship Id="rId53" Type="http://schemas.openxmlformats.org/officeDocument/2006/relationships/customXml" Target="../ink/ink573.xml"/><Relationship Id="rId74" Type="http://schemas.openxmlformats.org/officeDocument/2006/relationships/image" Target="../media/image539.png"/><Relationship Id="rId128" Type="http://schemas.openxmlformats.org/officeDocument/2006/relationships/image" Target="../media/image566.png"/><Relationship Id="rId149" Type="http://schemas.openxmlformats.org/officeDocument/2006/relationships/customXml" Target="../ink/ink621.xml"/><Relationship Id="rId5" Type="http://schemas.openxmlformats.org/officeDocument/2006/relationships/customXml" Target="../ink/ink549.xml"/><Relationship Id="rId95" Type="http://schemas.openxmlformats.org/officeDocument/2006/relationships/customXml" Target="../ink/ink594.xml"/><Relationship Id="rId160" Type="http://schemas.openxmlformats.org/officeDocument/2006/relationships/image" Target="../media/image582.png"/><Relationship Id="rId181" Type="http://schemas.openxmlformats.org/officeDocument/2006/relationships/customXml" Target="../ink/ink637.xml"/><Relationship Id="rId22" Type="http://schemas.openxmlformats.org/officeDocument/2006/relationships/image" Target="../media/image513.png"/><Relationship Id="rId43" Type="http://schemas.openxmlformats.org/officeDocument/2006/relationships/customXml" Target="../ink/ink568.xml"/><Relationship Id="rId64" Type="http://schemas.openxmlformats.org/officeDocument/2006/relationships/image" Target="../media/image534.png"/><Relationship Id="rId118" Type="http://schemas.openxmlformats.org/officeDocument/2006/relationships/image" Target="../media/image561.png"/><Relationship Id="rId139" Type="http://schemas.openxmlformats.org/officeDocument/2006/relationships/customXml" Target="../ink/ink616.xml"/><Relationship Id="rId85" Type="http://schemas.openxmlformats.org/officeDocument/2006/relationships/customXml" Target="../ink/ink589.xml"/><Relationship Id="rId150" Type="http://schemas.openxmlformats.org/officeDocument/2006/relationships/image" Target="../media/image577.png"/><Relationship Id="rId171" Type="http://schemas.openxmlformats.org/officeDocument/2006/relationships/customXml" Target="../ink/ink632.xml"/><Relationship Id="rId192" Type="http://schemas.openxmlformats.org/officeDocument/2006/relationships/image" Target="../media/image598.png"/><Relationship Id="rId206" Type="http://schemas.openxmlformats.org/officeDocument/2006/relationships/image" Target="../media/image605.png"/><Relationship Id="rId12" Type="http://schemas.openxmlformats.org/officeDocument/2006/relationships/image" Target="../media/image388.png"/><Relationship Id="rId33" Type="http://schemas.openxmlformats.org/officeDocument/2006/relationships/customXml" Target="../ink/ink563.xml"/><Relationship Id="rId108" Type="http://schemas.openxmlformats.org/officeDocument/2006/relationships/image" Target="../media/image556.png"/><Relationship Id="rId129" Type="http://schemas.openxmlformats.org/officeDocument/2006/relationships/customXml" Target="../ink/ink611.xml"/><Relationship Id="rId54" Type="http://schemas.openxmlformats.org/officeDocument/2006/relationships/image" Target="../media/image529.png"/><Relationship Id="rId75" Type="http://schemas.openxmlformats.org/officeDocument/2006/relationships/customXml" Target="../ink/ink584.xml"/><Relationship Id="rId96" Type="http://schemas.openxmlformats.org/officeDocument/2006/relationships/image" Target="../media/image550.png"/><Relationship Id="rId140" Type="http://schemas.openxmlformats.org/officeDocument/2006/relationships/image" Target="../media/image572.png"/><Relationship Id="rId161" Type="http://schemas.openxmlformats.org/officeDocument/2006/relationships/customXml" Target="../ink/ink627.xml"/><Relationship Id="rId182" Type="http://schemas.openxmlformats.org/officeDocument/2006/relationships/image" Target="../media/image593.png"/><Relationship Id="rId6" Type="http://schemas.openxmlformats.org/officeDocument/2006/relationships/image" Target="../media/image378.png"/><Relationship Id="rId23" Type="http://schemas.openxmlformats.org/officeDocument/2006/relationships/customXml" Target="../ink/ink558.xml"/><Relationship Id="rId119" Type="http://schemas.openxmlformats.org/officeDocument/2006/relationships/customXml" Target="../ink/ink606.xml"/><Relationship Id="rId44" Type="http://schemas.openxmlformats.org/officeDocument/2006/relationships/image" Target="../media/image524.png"/><Relationship Id="rId65" Type="http://schemas.openxmlformats.org/officeDocument/2006/relationships/customXml" Target="../ink/ink579.xml"/><Relationship Id="rId86" Type="http://schemas.openxmlformats.org/officeDocument/2006/relationships/image" Target="../media/image545.png"/><Relationship Id="rId130" Type="http://schemas.openxmlformats.org/officeDocument/2006/relationships/image" Target="../media/image567.png"/><Relationship Id="rId151" Type="http://schemas.openxmlformats.org/officeDocument/2006/relationships/customXml" Target="../ink/ink622.xml"/><Relationship Id="rId172" Type="http://schemas.openxmlformats.org/officeDocument/2006/relationships/image" Target="../media/image588.png"/><Relationship Id="rId193" Type="http://schemas.openxmlformats.org/officeDocument/2006/relationships/customXml" Target="../ink/ink643.xml"/><Relationship Id="rId13" Type="http://schemas.openxmlformats.org/officeDocument/2006/relationships/customXml" Target="../ink/ink553.xml"/><Relationship Id="rId109" Type="http://schemas.openxmlformats.org/officeDocument/2006/relationships/customXml" Target="../ink/ink601.xml"/><Relationship Id="rId34" Type="http://schemas.openxmlformats.org/officeDocument/2006/relationships/image" Target="../media/image519.png"/><Relationship Id="rId55" Type="http://schemas.openxmlformats.org/officeDocument/2006/relationships/customXml" Target="../ink/ink574.xml"/><Relationship Id="rId76" Type="http://schemas.openxmlformats.org/officeDocument/2006/relationships/image" Target="../media/image540.png"/><Relationship Id="rId97" Type="http://schemas.openxmlformats.org/officeDocument/2006/relationships/customXml" Target="../ink/ink595.xml"/><Relationship Id="rId120" Type="http://schemas.openxmlformats.org/officeDocument/2006/relationships/image" Target="../media/image562.png"/><Relationship Id="rId141" Type="http://schemas.openxmlformats.org/officeDocument/2006/relationships/customXml" Target="../ink/ink617.xml"/><Relationship Id="rId7" Type="http://schemas.openxmlformats.org/officeDocument/2006/relationships/customXml" Target="../ink/ink550.xml"/><Relationship Id="rId162" Type="http://schemas.openxmlformats.org/officeDocument/2006/relationships/image" Target="../media/image583.png"/><Relationship Id="rId183" Type="http://schemas.openxmlformats.org/officeDocument/2006/relationships/customXml" Target="../ink/ink638.xml"/><Relationship Id="rId24" Type="http://schemas.openxmlformats.org/officeDocument/2006/relationships/image" Target="../media/image514.png"/><Relationship Id="rId40" Type="http://schemas.openxmlformats.org/officeDocument/2006/relationships/image" Target="../media/image522.png"/><Relationship Id="rId45" Type="http://schemas.openxmlformats.org/officeDocument/2006/relationships/customXml" Target="../ink/ink569.xml"/><Relationship Id="rId66" Type="http://schemas.openxmlformats.org/officeDocument/2006/relationships/image" Target="../media/image535.png"/><Relationship Id="rId87" Type="http://schemas.openxmlformats.org/officeDocument/2006/relationships/customXml" Target="../ink/ink590.xml"/><Relationship Id="rId110" Type="http://schemas.openxmlformats.org/officeDocument/2006/relationships/image" Target="../media/image557.png"/><Relationship Id="rId115" Type="http://schemas.openxmlformats.org/officeDocument/2006/relationships/customXml" Target="../ink/ink604.xml"/><Relationship Id="rId131" Type="http://schemas.openxmlformats.org/officeDocument/2006/relationships/customXml" Target="../ink/ink612.xml"/><Relationship Id="rId136" Type="http://schemas.openxmlformats.org/officeDocument/2006/relationships/image" Target="../media/image570.png"/><Relationship Id="rId157" Type="http://schemas.openxmlformats.org/officeDocument/2006/relationships/customXml" Target="../ink/ink625.xml"/><Relationship Id="rId178" Type="http://schemas.openxmlformats.org/officeDocument/2006/relationships/image" Target="../media/image591.png"/><Relationship Id="rId61" Type="http://schemas.openxmlformats.org/officeDocument/2006/relationships/customXml" Target="../ink/ink577.xml"/><Relationship Id="rId82" Type="http://schemas.openxmlformats.org/officeDocument/2006/relationships/image" Target="../media/image543.png"/><Relationship Id="rId152" Type="http://schemas.openxmlformats.org/officeDocument/2006/relationships/image" Target="../media/image578.png"/><Relationship Id="rId173" Type="http://schemas.openxmlformats.org/officeDocument/2006/relationships/customXml" Target="../ink/ink633.xml"/><Relationship Id="rId194" Type="http://schemas.openxmlformats.org/officeDocument/2006/relationships/image" Target="../media/image599.png"/><Relationship Id="rId199" Type="http://schemas.openxmlformats.org/officeDocument/2006/relationships/customXml" Target="../ink/ink646.xml"/><Relationship Id="rId203" Type="http://schemas.openxmlformats.org/officeDocument/2006/relationships/customXml" Target="../ink/ink648.xml"/><Relationship Id="rId19" Type="http://schemas.openxmlformats.org/officeDocument/2006/relationships/customXml" Target="../ink/ink556.xml"/><Relationship Id="rId14" Type="http://schemas.openxmlformats.org/officeDocument/2006/relationships/image" Target="../media/image389.png"/><Relationship Id="rId30" Type="http://schemas.openxmlformats.org/officeDocument/2006/relationships/image" Target="../media/image517.png"/><Relationship Id="rId35" Type="http://schemas.openxmlformats.org/officeDocument/2006/relationships/customXml" Target="../ink/ink564.xml"/><Relationship Id="rId56" Type="http://schemas.openxmlformats.org/officeDocument/2006/relationships/image" Target="../media/image530.png"/><Relationship Id="rId77" Type="http://schemas.openxmlformats.org/officeDocument/2006/relationships/customXml" Target="../ink/ink585.xml"/><Relationship Id="rId100" Type="http://schemas.openxmlformats.org/officeDocument/2006/relationships/image" Target="../media/image552.png"/><Relationship Id="rId105" Type="http://schemas.openxmlformats.org/officeDocument/2006/relationships/customXml" Target="../ink/ink599.xml"/><Relationship Id="rId126" Type="http://schemas.openxmlformats.org/officeDocument/2006/relationships/image" Target="../media/image565.png"/><Relationship Id="rId147" Type="http://schemas.openxmlformats.org/officeDocument/2006/relationships/customXml" Target="../ink/ink620.xml"/><Relationship Id="rId168" Type="http://schemas.openxmlformats.org/officeDocument/2006/relationships/image" Target="../media/image586.png"/><Relationship Id="rId8" Type="http://schemas.openxmlformats.org/officeDocument/2006/relationships/image" Target="../media/image379.png"/><Relationship Id="rId51" Type="http://schemas.openxmlformats.org/officeDocument/2006/relationships/customXml" Target="../ink/ink572.xml"/><Relationship Id="rId72" Type="http://schemas.openxmlformats.org/officeDocument/2006/relationships/image" Target="../media/image538.png"/><Relationship Id="rId93" Type="http://schemas.openxmlformats.org/officeDocument/2006/relationships/customXml" Target="../ink/ink593.xml"/><Relationship Id="rId98" Type="http://schemas.openxmlformats.org/officeDocument/2006/relationships/image" Target="../media/image551.png"/><Relationship Id="rId121" Type="http://schemas.openxmlformats.org/officeDocument/2006/relationships/customXml" Target="../ink/ink607.xml"/><Relationship Id="rId142" Type="http://schemas.openxmlformats.org/officeDocument/2006/relationships/image" Target="../media/image573.png"/><Relationship Id="rId163" Type="http://schemas.openxmlformats.org/officeDocument/2006/relationships/customXml" Target="../ink/ink628.xml"/><Relationship Id="rId184" Type="http://schemas.openxmlformats.org/officeDocument/2006/relationships/image" Target="../media/image594.png"/><Relationship Id="rId189" Type="http://schemas.openxmlformats.org/officeDocument/2006/relationships/customXml" Target="../ink/ink641.xml"/><Relationship Id="rId3" Type="http://schemas.openxmlformats.org/officeDocument/2006/relationships/customXml" Target="../ink/ink548.xml"/><Relationship Id="rId25" Type="http://schemas.openxmlformats.org/officeDocument/2006/relationships/customXml" Target="../ink/ink559.xml"/><Relationship Id="rId46" Type="http://schemas.openxmlformats.org/officeDocument/2006/relationships/image" Target="../media/image525.png"/><Relationship Id="rId67" Type="http://schemas.openxmlformats.org/officeDocument/2006/relationships/customXml" Target="../ink/ink580.xml"/><Relationship Id="rId116" Type="http://schemas.openxmlformats.org/officeDocument/2006/relationships/image" Target="../media/image560.png"/><Relationship Id="rId137" Type="http://schemas.openxmlformats.org/officeDocument/2006/relationships/customXml" Target="../ink/ink615.xml"/><Relationship Id="rId158" Type="http://schemas.openxmlformats.org/officeDocument/2006/relationships/image" Target="../media/image581.png"/><Relationship Id="rId20" Type="http://schemas.openxmlformats.org/officeDocument/2006/relationships/image" Target="../media/image512.png"/><Relationship Id="rId41" Type="http://schemas.openxmlformats.org/officeDocument/2006/relationships/customXml" Target="../ink/ink567.xml"/><Relationship Id="rId62" Type="http://schemas.openxmlformats.org/officeDocument/2006/relationships/image" Target="../media/image533.png"/><Relationship Id="rId83" Type="http://schemas.openxmlformats.org/officeDocument/2006/relationships/customXml" Target="../ink/ink588.xml"/><Relationship Id="rId88" Type="http://schemas.openxmlformats.org/officeDocument/2006/relationships/image" Target="../media/image546.png"/><Relationship Id="rId111" Type="http://schemas.openxmlformats.org/officeDocument/2006/relationships/customXml" Target="../ink/ink602.xml"/><Relationship Id="rId132" Type="http://schemas.openxmlformats.org/officeDocument/2006/relationships/image" Target="../media/image568.png"/><Relationship Id="rId153" Type="http://schemas.openxmlformats.org/officeDocument/2006/relationships/customXml" Target="../ink/ink623.xml"/><Relationship Id="rId174" Type="http://schemas.openxmlformats.org/officeDocument/2006/relationships/image" Target="../media/image589.png"/><Relationship Id="rId179" Type="http://schemas.openxmlformats.org/officeDocument/2006/relationships/customXml" Target="../ink/ink636.xml"/><Relationship Id="rId195" Type="http://schemas.openxmlformats.org/officeDocument/2006/relationships/customXml" Target="../ink/ink644.xml"/><Relationship Id="rId190" Type="http://schemas.openxmlformats.org/officeDocument/2006/relationships/image" Target="../media/image597.png"/><Relationship Id="rId204" Type="http://schemas.openxmlformats.org/officeDocument/2006/relationships/image" Target="../media/image604.png"/><Relationship Id="rId15" Type="http://schemas.openxmlformats.org/officeDocument/2006/relationships/customXml" Target="../ink/ink554.xml"/><Relationship Id="rId36" Type="http://schemas.openxmlformats.org/officeDocument/2006/relationships/image" Target="../media/image520.png"/><Relationship Id="rId57" Type="http://schemas.openxmlformats.org/officeDocument/2006/relationships/customXml" Target="../ink/ink575.xml"/><Relationship Id="rId106" Type="http://schemas.openxmlformats.org/officeDocument/2006/relationships/image" Target="../media/image555.png"/><Relationship Id="rId127" Type="http://schemas.openxmlformats.org/officeDocument/2006/relationships/customXml" Target="../ink/ink610.xml"/><Relationship Id="rId10" Type="http://schemas.openxmlformats.org/officeDocument/2006/relationships/image" Target="../media/image380.png"/><Relationship Id="rId31" Type="http://schemas.openxmlformats.org/officeDocument/2006/relationships/customXml" Target="../ink/ink562.xml"/><Relationship Id="rId52" Type="http://schemas.openxmlformats.org/officeDocument/2006/relationships/image" Target="../media/image528.png"/><Relationship Id="rId73" Type="http://schemas.openxmlformats.org/officeDocument/2006/relationships/customXml" Target="../ink/ink583.xml"/><Relationship Id="rId78" Type="http://schemas.openxmlformats.org/officeDocument/2006/relationships/image" Target="../media/image541.png"/><Relationship Id="rId94" Type="http://schemas.openxmlformats.org/officeDocument/2006/relationships/image" Target="../media/image549.png"/><Relationship Id="rId99" Type="http://schemas.openxmlformats.org/officeDocument/2006/relationships/customXml" Target="../ink/ink596.xml"/><Relationship Id="rId101" Type="http://schemas.openxmlformats.org/officeDocument/2006/relationships/customXml" Target="../ink/ink597.xml"/><Relationship Id="rId122" Type="http://schemas.openxmlformats.org/officeDocument/2006/relationships/image" Target="../media/image563.png"/><Relationship Id="rId143" Type="http://schemas.openxmlformats.org/officeDocument/2006/relationships/customXml" Target="../ink/ink618.xml"/><Relationship Id="rId148" Type="http://schemas.openxmlformats.org/officeDocument/2006/relationships/image" Target="../media/image576.png"/><Relationship Id="rId164" Type="http://schemas.openxmlformats.org/officeDocument/2006/relationships/image" Target="../media/image584.png"/><Relationship Id="rId169" Type="http://schemas.openxmlformats.org/officeDocument/2006/relationships/customXml" Target="../ink/ink631.xml"/><Relationship Id="rId185" Type="http://schemas.openxmlformats.org/officeDocument/2006/relationships/customXml" Target="../ink/ink639.xml"/><Relationship Id="rId4" Type="http://schemas.openxmlformats.org/officeDocument/2006/relationships/image" Target="../media/image377.png"/><Relationship Id="rId9" Type="http://schemas.openxmlformats.org/officeDocument/2006/relationships/customXml" Target="../ink/ink551.xml"/><Relationship Id="rId180" Type="http://schemas.openxmlformats.org/officeDocument/2006/relationships/image" Target="../media/image592.png"/><Relationship Id="rId26" Type="http://schemas.openxmlformats.org/officeDocument/2006/relationships/image" Target="../media/image515.png"/><Relationship Id="rId47" Type="http://schemas.openxmlformats.org/officeDocument/2006/relationships/customXml" Target="../ink/ink570.xml"/><Relationship Id="rId68" Type="http://schemas.openxmlformats.org/officeDocument/2006/relationships/image" Target="../media/image536.png"/><Relationship Id="rId89" Type="http://schemas.openxmlformats.org/officeDocument/2006/relationships/customXml" Target="../ink/ink591.xml"/><Relationship Id="rId112" Type="http://schemas.openxmlformats.org/officeDocument/2006/relationships/image" Target="../media/image558.png"/><Relationship Id="rId133" Type="http://schemas.openxmlformats.org/officeDocument/2006/relationships/customXml" Target="../ink/ink613.xml"/><Relationship Id="rId154" Type="http://schemas.openxmlformats.org/officeDocument/2006/relationships/image" Target="../media/image579.png"/><Relationship Id="rId175" Type="http://schemas.openxmlformats.org/officeDocument/2006/relationships/customXml" Target="../ink/ink634.xml"/><Relationship Id="rId196" Type="http://schemas.openxmlformats.org/officeDocument/2006/relationships/image" Target="../media/image600.png"/><Relationship Id="rId200" Type="http://schemas.openxmlformats.org/officeDocument/2006/relationships/image" Target="../media/image602.png"/><Relationship Id="rId16" Type="http://schemas.openxmlformats.org/officeDocument/2006/relationships/image" Target="../media/image510.png"/><Relationship Id="rId37" Type="http://schemas.openxmlformats.org/officeDocument/2006/relationships/customXml" Target="../ink/ink565.xml"/><Relationship Id="rId58" Type="http://schemas.openxmlformats.org/officeDocument/2006/relationships/image" Target="../media/image531.png"/><Relationship Id="rId79" Type="http://schemas.openxmlformats.org/officeDocument/2006/relationships/customXml" Target="../ink/ink586.xml"/><Relationship Id="rId102" Type="http://schemas.openxmlformats.org/officeDocument/2006/relationships/image" Target="../media/image553.png"/><Relationship Id="rId123" Type="http://schemas.openxmlformats.org/officeDocument/2006/relationships/customXml" Target="../ink/ink608.xml"/><Relationship Id="rId144" Type="http://schemas.openxmlformats.org/officeDocument/2006/relationships/image" Target="../media/image574.png"/><Relationship Id="rId90" Type="http://schemas.openxmlformats.org/officeDocument/2006/relationships/image" Target="../media/image547.png"/><Relationship Id="rId165" Type="http://schemas.openxmlformats.org/officeDocument/2006/relationships/customXml" Target="../ink/ink629.xml"/><Relationship Id="rId186" Type="http://schemas.openxmlformats.org/officeDocument/2006/relationships/image" Target="../media/image595.png"/><Relationship Id="rId27" Type="http://schemas.openxmlformats.org/officeDocument/2006/relationships/customXml" Target="../ink/ink560.xml"/><Relationship Id="rId48" Type="http://schemas.openxmlformats.org/officeDocument/2006/relationships/image" Target="../media/image526.png"/><Relationship Id="rId69" Type="http://schemas.openxmlformats.org/officeDocument/2006/relationships/customXml" Target="../ink/ink581.xml"/><Relationship Id="rId113" Type="http://schemas.openxmlformats.org/officeDocument/2006/relationships/customXml" Target="../ink/ink603.xml"/><Relationship Id="rId134" Type="http://schemas.openxmlformats.org/officeDocument/2006/relationships/image" Target="../media/image569.png"/><Relationship Id="rId80" Type="http://schemas.openxmlformats.org/officeDocument/2006/relationships/image" Target="../media/image542.png"/><Relationship Id="rId155" Type="http://schemas.openxmlformats.org/officeDocument/2006/relationships/customXml" Target="../ink/ink624.xml"/><Relationship Id="rId176" Type="http://schemas.openxmlformats.org/officeDocument/2006/relationships/image" Target="../media/image590.png"/><Relationship Id="rId197" Type="http://schemas.openxmlformats.org/officeDocument/2006/relationships/customXml" Target="../ink/ink645.xml"/><Relationship Id="rId201" Type="http://schemas.openxmlformats.org/officeDocument/2006/relationships/customXml" Target="../ink/ink647.xml"/><Relationship Id="rId17" Type="http://schemas.openxmlformats.org/officeDocument/2006/relationships/customXml" Target="../ink/ink555.xml"/><Relationship Id="rId38" Type="http://schemas.openxmlformats.org/officeDocument/2006/relationships/image" Target="../media/image521.png"/><Relationship Id="rId59" Type="http://schemas.openxmlformats.org/officeDocument/2006/relationships/customXml" Target="../ink/ink576.xml"/><Relationship Id="rId103" Type="http://schemas.openxmlformats.org/officeDocument/2006/relationships/customXml" Target="../ink/ink598.xml"/><Relationship Id="rId124" Type="http://schemas.openxmlformats.org/officeDocument/2006/relationships/image" Target="../media/image564.png"/><Relationship Id="rId70" Type="http://schemas.openxmlformats.org/officeDocument/2006/relationships/image" Target="../media/image537.png"/><Relationship Id="rId91" Type="http://schemas.openxmlformats.org/officeDocument/2006/relationships/customXml" Target="../ink/ink592.xml"/><Relationship Id="rId145" Type="http://schemas.openxmlformats.org/officeDocument/2006/relationships/customXml" Target="../ink/ink619.xml"/><Relationship Id="rId166" Type="http://schemas.openxmlformats.org/officeDocument/2006/relationships/image" Target="../media/image585.png"/><Relationship Id="rId187" Type="http://schemas.openxmlformats.org/officeDocument/2006/relationships/customXml" Target="../ink/ink640.xml"/><Relationship Id="rId1" Type="http://schemas.openxmlformats.org/officeDocument/2006/relationships/slideLayout" Target="../slideLayouts/slideLayout7.xml"/><Relationship Id="rId28" Type="http://schemas.openxmlformats.org/officeDocument/2006/relationships/image" Target="../media/image516.png"/><Relationship Id="rId49" Type="http://schemas.openxmlformats.org/officeDocument/2006/relationships/customXml" Target="../ink/ink571.xml"/><Relationship Id="rId114" Type="http://schemas.openxmlformats.org/officeDocument/2006/relationships/image" Target="../media/image559.png"/><Relationship Id="rId60" Type="http://schemas.openxmlformats.org/officeDocument/2006/relationships/image" Target="../media/image532.png"/><Relationship Id="rId81" Type="http://schemas.openxmlformats.org/officeDocument/2006/relationships/customXml" Target="../ink/ink587.xml"/><Relationship Id="rId135" Type="http://schemas.openxmlformats.org/officeDocument/2006/relationships/customXml" Target="../ink/ink614.xml"/><Relationship Id="rId156" Type="http://schemas.openxmlformats.org/officeDocument/2006/relationships/image" Target="../media/image580.png"/><Relationship Id="rId177" Type="http://schemas.openxmlformats.org/officeDocument/2006/relationships/customXml" Target="../ink/ink635.xml"/><Relationship Id="rId198" Type="http://schemas.openxmlformats.org/officeDocument/2006/relationships/image" Target="../media/image601.png"/><Relationship Id="rId202" Type="http://schemas.openxmlformats.org/officeDocument/2006/relationships/image" Target="../media/image603.png"/><Relationship Id="rId18" Type="http://schemas.openxmlformats.org/officeDocument/2006/relationships/image" Target="../media/image511.png"/><Relationship Id="rId39" Type="http://schemas.openxmlformats.org/officeDocument/2006/relationships/customXml" Target="../ink/ink566.xml"/><Relationship Id="rId50" Type="http://schemas.openxmlformats.org/officeDocument/2006/relationships/image" Target="../media/image527.png"/><Relationship Id="rId104" Type="http://schemas.openxmlformats.org/officeDocument/2006/relationships/image" Target="../media/image554.png"/><Relationship Id="rId125" Type="http://schemas.openxmlformats.org/officeDocument/2006/relationships/customXml" Target="../ink/ink609.xml"/><Relationship Id="rId146" Type="http://schemas.openxmlformats.org/officeDocument/2006/relationships/image" Target="../media/image575.png"/><Relationship Id="rId167" Type="http://schemas.openxmlformats.org/officeDocument/2006/relationships/customXml" Target="../ink/ink630.xml"/><Relationship Id="rId188" Type="http://schemas.openxmlformats.org/officeDocument/2006/relationships/image" Target="../media/image596.png"/><Relationship Id="rId71" Type="http://schemas.openxmlformats.org/officeDocument/2006/relationships/customXml" Target="../ink/ink582.xml"/><Relationship Id="rId92" Type="http://schemas.openxmlformats.org/officeDocument/2006/relationships/image" Target="../media/image548.png"/><Relationship Id="rId2" Type="http://schemas.openxmlformats.org/officeDocument/2006/relationships/image" Target="../media/image376.png"/><Relationship Id="rId29" Type="http://schemas.openxmlformats.org/officeDocument/2006/relationships/customXml" Target="../ink/ink561.xml"/></Relationships>
</file>

<file path=ppt/slides/_rels/slide28.xml.rels><?xml version="1.0" encoding="UTF-8" standalone="yes"?>
<Relationships xmlns="http://schemas.openxmlformats.org/package/2006/relationships"><Relationship Id="rId8" Type="http://schemas.openxmlformats.org/officeDocument/2006/relationships/customXml" Target="../ink/ink653.xml"/><Relationship Id="rId13" Type="http://schemas.openxmlformats.org/officeDocument/2006/relationships/image" Target="../media/image611.png"/><Relationship Id="rId18" Type="http://schemas.openxmlformats.org/officeDocument/2006/relationships/customXml" Target="../ink/ink658.xml"/><Relationship Id="rId3" Type="http://schemas.openxmlformats.org/officeDocument/2006/relationships/image" Target="../media/image606.png"/><Relationship Id="rId21" Type="http://schemas.openxmlformats.org/officeDocument/2006/relationships/image" Target="../media/image615.png"/><Relationship Id="rId7" Type="http://schemas.openxmlformats.org/officeDocument/2006/relationships/image" Target="../media/image608.png"/><Relationship Id="rId12" Type="http://schemas.openxmlformats.org/officeDocument/2006/relationships/customXml" Target="../ink/ink655.xml"/><Relationship Id="rId17" Type="http://schemas.openxmlformats.org/officeDocument/2006/relationships/image" Target="../media/image613.png"/><Relationship Id="rId2" Type="http://schemas.openxmlformats.org/officeDocument/2006/relationships/customXml" Target="../ink/ink650.xml"/><Relationship Id="rId16" Type="http://schemas.openxmlformats.org/officeDocument/2006/relationships/customXml" Target="../ink/ink657.xml"/><Relationship Id="rId20" Type="http://schemas.openxmlformats.org/officeDocument/2006/relationships/customXml" Target="../ink/ink659.xml"/><Relationship Id="rId1" Type="http://schemas.openxmlformats.org/officeDocument/2006/relationships/slideLayout" Target="../slideLayouts/slideLayout7.xml"/><Relationship Id="rId6" Type="http://schemas.openxmlformats.org/officeDocument/2006/relationships/customXml" Target="../ink/ink652.xml"/><Relationship Id="rId11" Type="http://schemas.openxmlformats.org/officeDocument/2006/relationships/image" Target="../media/image610.png"/><Relationship Id="rId5" Type="http://schemas.openxmlformats.org/officeDocument/2006/relationships/image" Target="../media/image607.png"/><Relationship Id="rId15" Type="http://schemas.openxmlformats.org/officeDocument/2006/relationships/image" Target="../media/image612.png"/><Relationship Id="rId10" Type="http://schemas.openxmlformats.org/officeDocument/2006/relationships/customXml" Target="../ink/ink654.xml"/><Relationship Id="rId19" Type="http://schemas.openxmlformats.org/officeDocument/2006/relationships/image" Target="../media/image614.png"/><Relationship Id="rId4" Type="http://schemas.openxmlformats.org/officeDocument/2006/relationships/customXml" Target="../ink/ink651.xml"/><Relationship Id="rId9" Type="http://schemas.openxmlformats.org/officeDocument/2006/relationships/image" Target="../media/image609.png"/><Relationship Id="rId14" Type="http://schemas.openxmlformats.org/officeDocument/2006/relationships/customXml" Target="../ink/ink656.xml"/></Relationships>
</file>

<file path=ppt/slides/_rels/slide29.xml.rels><?xml version="1.0" encoding="UTF-8" standalone="yes"?>
<Relationships xmlns="http://schemas.openxmlformats.org/package/2006/relationships"><Relationship Id="rId26" Type="http://schemas.openxmlformats.org/officeDocument/2006/relationships/customXml" Target="../ink/ink672.xml"/><Relationship Id="rId21" Type="http://schemas.openxmlformats.org/officeDocument/2006/relationships/image" Target="../media/image625.png"/><Relationship Id="rId42" Type="http://schemas.openxmlformats.org/officeDocument/2006/relationships/customXml" Target="../ink/ink680.xml"/><Relationship Id="rId47" Type="http://schemas.openxmlformats.org/officeDocument/2006/relationships/image" Target="../media/image638.png"/><Relationship Id="rId63" Type="http://schemas.openxmlformats.org/officeDocument/2006/relationships/image" Target="../media/image646.png"/><Relationship Id="rId68" Type="http://schemas.openxmlformats.org/officeDocument/2006/relationships/customXml" Target="../ink/ink693.xml"/><Relationship Id="rId84" Type="http://schemas.openxmlformats.org/officeDocument/2006/relationships/customXml" Target="../ink/ink701.xml"/><Relationship Id="rId16" Type="http://schemas.openxmlformats.org/officeDocument/2006/relationships/customXml" Target="../ink/ink667.xml"/><Relationship Id="rId11" Type="http://schemas.openxmlformats.org/officeDocument/2006/relationships/image" Target="../media/image620.png"/><Relationship Id="rId32" Type="http://schemas.openxmlformats.org/officeDocument/2006/relationships/customXml" Target="../ink/ink675.xml"/><Relationship Id="rId37" Type="http://schemas.openxmlformats.org/officeDocument/2006/relationships/image" Target="../media/image633.png"/><Relationship Id="rId53" Type="http://schemas.openxmlformats.org/officeDocument/2006/relationships/image" Target="../media/image641.png"/><Relationship Id="rId58" Type="http://schemas.openxmlformats.org/officeDocument/2006/relationships/customXml" Target="../ink/ink688.xml"/><Relationship Id="rId74" Type="http://schemas.openxmlformats.org/officeDocument/2006/relationships/customXml" Target="../ink/ink696.xml"/><Relationship Id="rId79" Type="http://schemas.openxmlformats.org/officeDocument/2006/relationships/image" Target="../media/image654.png"/><Relationship Id="rId5" Type="http://schemas.openxmlformats.org/officeDocument/2006/relationships/image" Target="../media/image617.png"/><Relationship Id="rId19" Type="http://schemas.openxmlformats.org/officeDocument/2006/relationships/image" Target="../media/image624.png"/><Relationship Id="rId14" Type="http://schemas.openxmlformats.org/officeDocument/2006/relationships/customXml" Target="../ink/ink666.xml"/><Relationship Id="rId22" Type="http://schemas.openxmlformats.org/officeDocument/2006/relationships/customXml" Target="../ink/ink670.xml"/><Relationship Id="rId27" Type="http://schemas.openxmlformats.org/officeDocument/2006/relationships/image" Target="../media/image628.png"/><Relationship Id="rId30" Type="http://schemas.openxmlformats.org/officeDocument/2006/relationships/customXml" Target="../ink/ink674.xml"/><Relationship Id="rId35" Type="http://schemas.openxmlformats.org/officeDocument/2006/relationships/image" Target="../media/image632.png"/><Relationship Id="rId43" Type="http://schemas.openxmlformats.org/officeDocument/2006/relationships/image" Target="../media/image636.png"/><Relationship Id="rId48" Type="http://schemas.openxmlformats.org/officeDocument/2006/relationships/customXml" Target="../ink/ink683.xml"/><Relationship Id="rId56" Type="http://schemas.openxmlformats.org/officeDocument/2006/relationships/customXml" Target="../ink/ink687.xml"/><Relationship Id="rId64" Type="http://schemas.openxmlformats.org/officeDocument/2006/relationships/customXml" Target="../ink/ink691.xml"/><Relationship Id="rId69" Type="http://schemas.openxmlformats.org/officeDocument/2006/relationships/image" Target="../media/image649.png"/><Relationship Id="rId77" Type="http://schemas.openxmlformats.org/officeDocument/2006/relationships/image" Target="../media/image653.png"/><Relationship Id="rId8" Type="http://schemas.openxmlformats.org/officeDocument/2006/relationships/customXml" Target="../ink/ink663.xml"/><Relationship Id="rId51" Type="http://schemas.openxmlformats.org/officeDocument/2006/relationships/image" Target="../media/image640.png"/><Relationship Id="rId72" Type="http://schemas.openxmlformats.org/officeDocument/2006/relationships/customXml" Target="../ink/ink695.xml"/><Relationship Id="rId80" Type="http://schemas.openxmlformats.org/officeDocument/2006/relationships/customXml" Target="../ink/ink699.xml"/><Relationship Id="rId85" Type="http://schemas.openxmlformats.org/officeDocument/2006/relationships/image" Target="../media/image657.png"/><Relationship Id="rId3" Type="http://schemas.openxmlformats.org/officeDocument/2006/relationships/image" Target="../media/image616.png"/><Relationship Id="rId12" Type="http://schemas.openxmlformats.org/officeDocument/2006/relationships/customXml" Target="../ink/ink665.xml"/><Relationship Id="rId17" Type="http://schemas.openxmlformats.org/officeDocument/2006/relationships/image" Target="../media/image623.png"/><Relationship Id="rId25" Type="http://schemas.openxmlformats.org/officeDocument/2006/relationships/image" Target="../media/image627.png"/><Relationship Id="rId33" Type="http://schemas.openxmlformats.org/officeDocument/2006/relationships/image" Target="../media/image631.png"/><Relationship Id="rId38" Type="http://schemas.openxmlformats.org/officeDocument/2006/relationships/customXml" Target="../ink/ink678.xml"/><Relationship Id="rId46" Type="http://schemas.openxmlformats.org/officeDocument/2006/relationships/customXml" Target="../ink/ink682.xml"/><Relationship Id="rId59" Type="http://schemas.openxmlformats.org/officeDocument/2006/relationships/image" Target="../media/image644.png"/><Relationship Id="rId67" Type="http://schemas.openxmlformats.org/officeDocument/2006/relationships/image" Target="../media/image648.png"/><Relationship Id="rId20" Type="http://schemas.openxmlformats.org/officeDocument/2006/relationships/customXml" Target="../ink/ink669.xml"/><Relationship Id="rId41" Type="http://schemas.openxmlformats.org/officeDocument/2006/relationships/image" Target="../media/image635.png"/><Relationship Id="rId54" Type="http://schemas.openxmlformats.org/officeDocument/2006/relationships/customXml" Target="../ink/ink686.xml"/><Relationship Id="rId62" Type="http://schemas.openxmlformats.org/officeDocument/2006/relationships/customXml" Target="../ink/ink690.xml"/><Relationship Id="rId70" Type="http://schemas.openxmlformats.org/officeDocument/2006/relationships/customXml" Target="../ink/ink694.xml"/><Relationship Id="rId75" Type="http://schemas.openxmlformats.org/officeDocument/2006/relationships/image" Target="../media/image652.png"/><Relationship Id="rId83" Type="http://schemas.openxmlformats.org/officeDocument/2006/relationships/image" Target="../media/image656.png"/><Relationship Id="rId1" Type="http://schemas.openxmlformats.org/officeDocument/2006/relationships/slideLayout" Target="../slideLayouts/slideLayout7.xml"/><Relationship Id="rId6" Type="http://schemas.openxmlformats.org/officeDocument/2006/relationships/customXml" Target="../ink/ink662.xml"/><Relationship Id="rId15" Type="http://schemas.openxmlformats.org/officeDocument/2006/relationships/image" Target="../media/image622.png"/><Relationship Id="rId23" Type="http://schemas.openxmlformats.org/officeDocument/2006/relationships/image" Target="../media/image626.png"/><Relationship Id="rId28" Type="http://schemas.openxmlformats.org/officeDocument/2006/relationships/customXml" Target="../ink/ink673.xml"/><Relationship Id="rId36" Type="http://schemas.openxmlformats.org/officeDocument/2006/relationships/customXml" Target="../ink/ink677.xml"/><Relationship Id="rId49" Type="http://schemas.openxmlformats.org/officeDocument/2006/relationships/image" Target="../media/image639.png"/><Relationship Id="rId57" Type="http://schemas.openxmlformats.org/officeDocument/2006/relationships/image" Target="../media/image643.png"/><Relationship Id="rId10" Type="http://schemas.openxmlformats.org/officeDocument/2006/relationships/customXml" Target="../ink/ink664.xml"/><Relationship Id="rId31" Type="http://schemas.openxmlformats.org/officeDocument/2006/relationships/image" Target="../media/image630.png"/><Relationship Id="rId44" Type="http://schemas.openxmlformats.org/officeDocument/2006/relationships/customXml" Target="../ink/ink681.xml"/><Relationship Id="rId52" Type="http://schemas.openxmlformats.org/officeDocument/2006/relationships/customXml" Target="../ink/ink685.xml"/><Relationship Id="rId60" Type="http://schemas.openxmlformats.org/officeDocument/2006/relationships/customXml" Target="../ink/ink689.xml"/><Relationship Id="rId65" Type="http://schemas.openxmlformats.org/officeDocument/2006/relationships/image" Target="../media/image647.png"/><Relationship Id="rId73" Type="http://schemas.openxmlformats.org/officeDocument/2006/relationships/image" Target="../media/image651.png"/><Relationship Id="rId78" Type="http://schemas.openxmlformats.org/officeDocument/2006/relationships/customXml" Target="../ink/ink698.xml"/><Relationship Id="rId81" Type="http://schemas.openxmlformats.org/officeDocument/2006/relationships/image" Target="../media/image655.png"/><Relationship Id="rId86" Type="http://schemas.openxmlformats.org/officeDocument/2006/relationships/customXml" Target="../ink/ink702.xml"/><Relationship Id="rId4" Type="http://schemas.openxmlformats.org/officeDocument/2006/relationships/customXml" Target="../ink/ink661.xml"/><Relationship Id="rId9" Type="http://schemas.openxmlformats.org/officeDocument/2006/relationships/image" Target="../media/image619.png"/><Relationship Id="rId13" Type="http://schemas.openxmlformats.org/officeDocument/2006/relationships/image" Target="../media/image621.png"/><Relationship Id="rId18" Type="http://schemas.openxmlformats.org/officeDocument/2006/relationships/customXml" Target="../ink/ink668.xml"/><Relationship Id="rId39" Type="http://schemas.openxmlformats.org/officeDocument/2006/relationships/image" Target="../media/image634.png"/><Relationship Id="rId34" Type="http://schemas.openxmlformats.org/officeDocument/2006/relationships/customXml" Target="../ink/ink676.xml"/><Relationship Id="rId50" Type="http://schemas.openxmlformats.org/officeDocument/2006/relationships/customXml" Target="../ink/ink684.xml"/><Relationship Id="rId55" Type="http://schemas.openxmlformats.org/officeDocument/2006/relationships/image" Target="../media/image642.png"/><Relationship Id="rId76" Type="http://schemas.openxmlformats.org/officeDocument/2006/relationships/customXml" Target="../ink/ink697.xml"/><Relationship Id="rId7" Type="http://schemas.openxmlformats.org/officeDocument/2006/relationships/image" Target="../media/image618.png"/><Relationship Id="rId71" Type="http://schemas.openxmlformats.org/officeDocument/2006/relationships/image" Target="../media/image650.png"/><Relationship Id="rId2" Type="http://schemas.openxmlformats.org/officeDocument/2006/relationships/customXml" Target="../ink/ink660.xml"/><Relationship Id="rId29" Type="http://schemas.openxmlformats.org/officeDocument/2006/relationships/image" Target="../media/image629.png"/><Relationship Id="rId24" Type="http://schemas.openxmlformats.org/officeDocument/2006/relationships/customXml" Target="../ink/ink671.xml"/><Relationship Id="rId40" Type="http://schemas.openxmlformats.org/officeDocument/2006/relationships/customXml" Target="../ink/ink679.xml"/><Relationship Id="rId45" Type="http://schemas.openxmlformats.org/officeDocument/2006/relationships/image" Target="../media/image637.png"/><Relationship Id="rId66" Type="http://schemas.openxmlformats.org/officeDocument/2006/relationships/customXml" Target="../ink/ink692.xml"/><Relationship Id="rId87" Type="http://schemas.openxmlformats.org/officeDocument/2006/relationships/image" Target="../media/image658.png"/><Relationship Id="rId61" Type="http://schemas.openxmlformats.org/officeDocument/2006/relationships/image" Target="../media/image645.png"/><Relationship Id="rId82" Type="http://schemas.openxmlformats.org/officeDocument/2006/relationships/customXml" Target="../ink/ink70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customXml" Target="../ink/ink708.xml"/><Relationship Id="rId18" Type="http://schemas.openxmlformats.org/officeDocument/2006/relationships/image" Target="../media/image667.png"/><Relationship Id="rId3" Type="http://schemas.openxmlformats.org/officeDocument/2006/relationships/customXml" Target="../ink/ink703.xml"/><Relationship Id="rId21" Type="http://schemas.openxmlformats.org/officeDocument/2006/relationships/customXml" Target="../ink/ink712.xml"/><Relationship Id="rId7" Type="http://schemas.openxmlformats.org/officeDocument/2006/relationships/customXml" Target="../ink/ink705.xml"/><Relationship Id="rId12" Type="http://schemas.openxmlformats.org/officeDocument/2006/relationships/image" Target="../media/image664.png"/><Relationship Id="rId17" Type="http://schemas.openxmlformats.org/officeDocument/2006/relationships/customXml" Target="../ink/ink710.xml"/><Relationship Id="rId2" Type="http://schemas.openxmlformats.org/officeDocument/2006/relationships/image" Target="../media/image659.png"/><Relationship Id="rId16" Type="http://schemas.openxmlformats.org/officeDocument/2006/relationships/image" Target="../media/image666.png"/><Relationship Id="rId20" Type="http://schemas.openxmlformats.org/officeDocument/2006/relationships/image" Target="../media/image668.png"/><Relationship Id="rId1" Type="http://schemas.openxmlformats.org/officeDocument/2006/relationships/slideLayout" Target="../slideLayouts/slideLayout7.xml"/><Relationship Id="rId6" Type="http://schemas.openxmlformats.org/officeDocument/2006/relationships/image" Target="../media/image661.png"/><Relationship Id="rId11" Type="http://schemas.openxmlformats.org/officeDocument/2006/relationships/customXml" Target="../ink/ink707.xml"/><Relationship Id="rId5" Type="http://schemas.openxmlformats.org/officeDocument/2006/relationships/customXml" Target="../ink/ink704.xml"/><Relationship Id="rId15" Type="http://schemas.openxmlformats.org/officeDocument/2006/relationships/customXml" Target="../ink/ink709.xml"/><Relationship Id="rId10" Type="http://schemas.openxmlformats.org/officeDocument/2006/relationships/image" Target="../media/image663.png"/><Relationship Id="rId19" Type="http://schemas.openxmlformats.org/officeDocument/2006/relationships/customXml" Target="../ink/ink711.xml"/><Relationship Id="rId4" Type="http://schemas.openxmlformats.org/officeDocument/2006/relationships/image" Target="../media/image660.png"/><Relationship Id="rId9" Type="http://schemas.openxmlformats.org/officeDocument/2006/relationships/customXml" Target="../ink/ink706.xml"/><Relationship Id="rId14" Type="http://schemas.openxmlformats.org/officeDocument/2006/relationships/image" Target="../media/image665.png"/><Relationship Id="rId22" Type="http://schemas.openxmlformats.org/officeDocument/2006/relationships/image" Target="../media/image669.png"/></Relationships>
</file>

<file path=ppt/slides/_rels/slide31.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674.png"/><Relationship Id="rId13" Type="http://schemas.openxmlformats.org/officeDocument/2006/relationships/customXml" Target="../ink/ink718.xml"/><Relationship Id="rId18" Type="http://schemas.openxmlformats.org/officeDocument/2006/relationships/image" Target="../media/image679.png"/><Relationship Id="rId3" Type="http://schemas.openxmlformats.org/officeDocument/2006/relationships/customXml" Target="../ink/ink713.xml"/><Relationship Id="rId21" Type="http://schemas.openxmlformats.org/officeDocument/2006/relationships/customXml" Target="../ink/ink722.xml"/><Relationship Id="rId7" Type="http://schemas.openxmlformats.org/officeDocument/2006/relationships/customXml" Target="../ink/ink715.xml"/><Relationship Id="rId12" Type="http://schemas.openxmlformats.org/officeDocument/2006/relationships/image" Target="../media/image676.png"/><Relationship Id="rId17" Type="http://schemas.openxmlformats.org/officeDocument/2006/relationships/customXml" Target="../ink/ink720.xml"/><Relationship Id="rId2" Type="http://schemas.openxmlformats.org/officeDocument/2006/relationships/image" Target="../media/image671.png"/><Relationship Id="rId16" Type="http://schemas.openxmlformats.org/officeDocument/2006/relationships/image" Target="../media/image678.png"/><Relationship Id="rId20" Type="http://schemas.openxmlformats.org/officeDocument/2006/relationships/image" Target="../media/image680.png"/><Relationship Id="rId1" Type="http://schemas.openxmlformats.org/officeDocument/2006/relationships/slideLayout" Target="../slideLayouts/slideLayout7.xml"/><Relationship Id="rId6" Type="http://schemas.openxmlformats.org/officeDocument/2006/relationships/image" Target="../media/image673.png"/><Relationship Id="rId11" Type="http://schemas.openxmlformats.org/officeDocument/2006/relationships/customXml" Target="../ink/ink717.xml"/><Relationship Id="rId24" Type="http://schemas.openxmlformats.org/officeDocument/2006/relationships/image" Target="../media/image682.png"/><Relationship Id="rId5" Type="http://schemas.openxmlformats.org/officeDocument/2006/relationships/customXml" Target="../ink/ink714.xml"/><Relationship Id="rId15" Type="http://schemas.openxmlformats.org/officeDocument/2006/relationships/customXml" Target="../ink/ink719.xml"/><Relationship Id="rId23" Type="http://schemas.openxmlformats.org/officeDocument/2006/relationships/customXml" Target="../ink/ink723.xml"/><Relationship Id="rId10" Type="http://schemas.openxmlformats.org/officeDocument/2006/relationships/image" Target="../media/image675.png"/><Relationship Id="rId19" Type="http://schemas.openxmlformats.org/officeDocument/2006/relationships/customXml" Target="../ink/ink721.xml"/><Relationship Id="rId4" Type="http://schemas.openxmlformats.org/officeDocument/2006/relationships/image" Target="../media/image672.png"/><Relationship Id="rId9" Type="http://schemas.openxmlformats.org/officeDocument/2006/relationships/customXml" Target="../ink/ink716.xml"/><Relationship Id="rId14" Type="http://schemas.openxmlformats.org/officeDocument/2006/relationships/image" Target="../media/image677.png"/><Relationship Id="rId22" Type="http://schemas.openxmlformats.org/officeDocument/2006/relationships/image" Target="../media/image681.png"/></Relationships>
</file>

<file path=ppt/slides/_rels/slide33.xml.rels><?xml version="1.0" encoding="UTF-8" standalone="yes"?>
<Relationships xmlns="http://schemas.openxmlformats.org/package/2006/relationships"><Relationship Id="rId2" Type="http://schemas.openxmlformats.org/officeDocument/2006/relationships/image" Target="../media/image6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8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6" Type="http://schemas.openxmlformats.org/officeDocument/2006/relationships/image" Target="../media/image698.png"/><Relationship Id="rId21" Type="http://schemas.openxmlformats.org/officeDocument/2006/relationships/customXml" Target="../ink/ink733.xml"/><Relationship Id="rId42" Type="http://schemas.openxmlformats.org/officeDocument/2006/relationships/image" Target="../media/image706.png"/><Relationship Id="rId47" Type="http://schemas.openxmlformats.org/officeDocument/2006/relationships/customXml" Target="../ink/ink746.xml"/><Relationship Id="rId63" Type="http://schemas.openxmlformats.org/officeDocument/2006/relationships/customXml" Target="../ink/ink754.xml"/><Relationship Id="rId68" Type="http://schemas.openxmlformats.org/officeDocument/2006/relationships/image" Target="../media/image719.png"/><Relationship Id="rId84" Type="http://schemas.openxmlformats.org/officeDocument/2006/relationships/image" Target="../media/image727.png"/><Relationship Id="rId16" Type="http://schemas.openxmlformats.org/officeDocument/2006/relationships/image" Target="../media/image693.png"/><Relationship Id="rId11" Type="http://schemas.openxmlformats.org/officeDocument/2006/relationships/customXml" Target="../ink/ink728.xml"/><Relationship Id="rId32" Type="http://schemas.openxmlformats.org/officeDocument/2006/relationships/image" Target="../media/image701.png"/><Relationship Id="rId37" Type="http://schemas.openxmlformats.org/officeDocument/2006/relationships/customXml" Target="../ink/ink741.xml"/><Relationship Id="rId53" Type="http://schemas.openxmlformats.org/officeDocument/2006/relationships/customXml" Target="../ink/ink749.xml"/><Relationship Id="rId58" Type="http://schemas.openxmlformats.org/officeDocument/2006/relationships/image" Target="../media/image714.png"/><Relationship Id="rId74" Type="http://schemas.openxmlformats.org/officeDocument/2006/relationships/image" Target="../media/image722.png"/><Relationship Id="rId79" Type="http://schemas.openxmlformats.org/officeDocument/2006/relationships/customXml" Target="../ink/ink762.xml"/><Relationship Id="rId5" Type="http://schemas.openxmlformats.org/officeDocument/2006/relationships/customXml" Target="../ink/ink725.xml"/><Relationship Id="rId19" Type="http://schemas.openxmlformats.org/officeDocument/2006/relationships/customXml" Target="../ink/ink732.xml"/><Relationship Id="rId14" Type="http://schemas.openxmlformats.org/officeDocument/2006/relationships/image" Target="../media/image692.png"/><Relationship Id="rId22" Type="http://schemas.openxmlformats.org/officeDocument/2006/relationships/image" Target="../media/image696.png"/><Relationship Id="rId27" Type="http://schemas.openxmlformats.org/officeDocument/2006/relationships/customXml" Target="../ink/ink736.xml"/><Relationship Id="rId30" Type="http://schemas.openxmlformats.org/officeDocument/2006/relationships/image" Target="../media/image700.png"/><Relationship Id="rId35" Type="http://schemas.openxmlformats.org/officeDocument/2006/relationships/customXml" Target="../ink/ink740.xml"/><Relationship Id="rId43" Type="http://schemas.openxmlformats.org/officeDocument/2006/relationships/customXml" Target="../ink/ink744.xml"/><Relationship Id="rId48" Type="http://schemas.openxmlformats.org/officeDocument/2006/relationships/image" Target="../media/image709.png"/><Relationship Id="rId56" Type="http://schemas.openxmlformats.org/officeDocument/2006/relationships/image" Target="../media/image713.png"/><Relationship Id="rId64" Type="http://schemas.openxmlformats.org/officeDocument/2006/relationships/image" Target="../media/image717.png"/><Relationship Id="rId69" Type="http://schemas.openxmlformats.org/officeDocument/2006/relationships/customXml" Target="../ink/ink757.xml"/><Relationship Id="rId77" Type="http://schemas.openxmlformats.org/officeDocument/2006/relationships/customXml" Target="../ink/ink761.xml"/><Relationship Id="rId8" Type="http://schemas.openxmlformats.org/officeDocument/2006/relationships/image" Target="../media/image689.png"/><Relationship Id="rId51" Type="http://schemas.openxmlformats.org/officeDocument/2006/relationships/customXml" Target="../ink/ink748.xml"/><Relationship Id="rId72" Type="http://schemas.openxmlformats.org/officeDocument/2006/relationships/image" Target="../media/image721.png"/><Relationship Id="rId80" Type="http://schemas.openxmlformats.org/officeDocument/2006/relationships/image" Target="../media/image725.png"/><Relationship Id="rId85" Type="http://schemas.openxmlformats.org/officeDocument/2006/relationships/customXml" Target="../ink/ink765.xml"/><Relationship Id="rId3" Type="http://schemas.openxmlformats.org/officeDocument/2006/relationships/customXml" Target="../ink/ink724.xml"/><Relationship Id="rId12" Type="http://schemas.openxmlformats.org/officeDocument/2006/relationships/image" Target="../media/image691.png"/><Relationship Id="rId17" Type="http://schemas.openxmlformats.org/officeDocument/2006/relationships/customXml" Target="../ink/ink731.xml"/><Relationship Id="rId25" Type="http://schemas.openxmlformats.org/officeDocument/2006/relationships/customXml" Target="../ink/ink735.xml"/><Relationship Id="rId33" Type="http://schemas.openxmlformats.org/officeDocument/2006/relationships/customXml" Target="../ink/ink739.xml"/><Relationship Id="rId38" Type="http://schemas.openxmlformats.org/officeDocument/2006/relationships/image" Target="../media/image704.png"/><Relationship Id="rId46" Type="http://schemas.openxmlformats.org/officeDocument/2006/relationships/image" Target="../media/image708.png"/><Relationship Id="rId59" Type="http://schemas.openxmlformats.org/officeDocument/2006/relationships/customXml" Target="../ink/ink752.xml"/><Relationship Id="rId67" Type="http://schemas.openxmlformats.org/officeDocument/2006/relationships/customXml" Target="../ink/ink756.xml"/><Relationship Id="rId20" Type="http://schemas.openxmlformats.org/officeDocument/2006/relationships/image" Target="../media/image695.png"/><Relationship Id="rId41" Type="http://schemas.openxmlformats.org/officeDocument/2006/relationships/customXml" Target="../ink/ink743.xml"/><Relationship Id="rId54" Type="http://schemas.openxmlformats.org/officeDocument/2006/relationships/image" Target="../media/image712.png"/><Relationship Id="rId62" Type="http://schemas.openxmlformats.org/officeDocument/2006/relationships/image" Target="../media/image716.png"/><Relationship Id="rId70" Type="http://schemas.openxmlformats.org/officeDocument/2006/relationships/image" Target="../media/image720.png"/><Relationship Id="rId75" Type="http://schemas.openxmlformats.org/officeDocument/2006/relationships/customXml" Target="../ink/ink760.xml"/><Relationship Id="rId83" Type="http://schemas.openxmlformats.org/officeDocument/2006/relationships/customXml" Target="../ink/ink764.xml"/><Relationship Id="rId88" Type="http://schemas.openxmlformats.org/officeDocument/2006/relationships/image" Target="../media/image729.png"/><Relationship Id="rId1" Type="http://schemas.openxmlformats.org/officeDocument/2006/relationships/slideLayout" Target="../slideLayouts/slideLayout7.xml"/><Relationship Id="rId6" Type="http://schemas.openxmlformats.org/officeDocument/2006/relationships/image" Target="../media/image688.png"/><Relationship Id="rId15" Type="http://schemas.openxmlformats.org/officeDocument/2006/relationships/customXml" Target="../ink/ink730.xml"/><Relationship Id="rId23" Type="http://schemas.openxmlformats.org/officeDocument/2006/relationships/customXml" Target="../ink/ink734.xml"/><Relationship Id="rId28" Type="http://schemas.openxmlformats.org/officeDocument/2006/relationships/image" Target="../media/image699.png"/><Relationship Id="rId36" Type="http://schemas.openxmlformats.org/officeDocument/2006/relationships/image" Target="../media/image703.png"/><Relationship Id="rId49" Type="http://schemas.openxmlformats.org/officeDocument/2006/relationships/customXml" Target="../ink/ink747.xml"/><Relationship Id="rId57" Type="http://schemas.openxmlformats.org/officeDocument/2006/relationships/customXml" Target="../ink/ink751.xml"/><Relationship Id="rId10" Type="http://schemas.openxmlformats.org/officeDocument/2006/relationships/image" Target="../media/image690.png"/><Relationship Id="rId31" Type="http://schemas.openxmlformats.org/officeDocument/2006/relationships/customXml" Target="../ink/ink738.xml"/><Relationship Id="rId44" Type="http://schemas.openxmlformats.org/officeDocument/2006/relationships/image" Target="../media/image707.png"/><Relationship Id="rId52" Type="http://schemas.openxmlformats.org/officeDocument/2006/relationships/image" Target="../media/image711.png"/><Relationship Id="rId60" Type="http://schemas.openxmlformats.org/officeDocument/2006/relationships/image" Target="../media/image715.png"/><Relationship Id="rId65" Type="http://schemas.openxmlformats.org/officeDocument/2006/relationships/customXml" Target="../ink/ink755.xml"/><Relationship Id="rId73" Type="http://schemas.openxmlformats.org/officeDocument/2006/relationships/customXml" Target="../ink/ink759.xml"/><Relationship Id="rId78" Type="http://schemas.openxmlformats.org/officeDocument/2006/relationships/image" Target="../media/image724.png"/><Relationship Id="rId81" Type="http://schemas.openxmlformats.org/officeDocument/2006/relationships/customXml" Target="../ink/ink763.xml"/><Relationship Id="rId86" Type="http://schemas.openxmlformats.org/officeDocument/2006/relationships/image" Target="../media/image728.png"/><Relationship Id="rId4" Type="http://schemas.openxmlformats.org/officeDocument/2006/relationships/image" Target="../media/image687.png"/><Relationship Id="rId9" Type="http://schemas.openxmlformats.org/officeDocument/2006/relationships/customXml" Target="../ink/ink727.xml"/><Relationship Id="rId13" Type="http://schemas.openxmlformats.org/officeDocument/2006/relationships/customXml" Target="../ink/ink729.xml"/><Relationship Id="rId18" Type="http://schemas.openxmlformats.org/officeDocument/2006/relationships/image" Target="../media/image694.png"/><Relationship Id="rId39" Type="http://schemas.openxmlformats.org/officeDocument/2006/relationships/customXml" Target="../ink/ink742.xml"/><Relationship Id="rId34" Type="http://schemas.openxmlformats.org/officeDocument/2006/relationships/image" Target="../media/image702.png"/><Relationship Id="rId50" Type="http://schemas.openxmlformats.org/officeDocument/2006/relationships/image" Target="../media/image710.png"/><Relationship Id="rId55" Type="http://schemas.openxmlformats.org/officeDocument/2006/relationships/customXml" Target="../ink/ink750.xml"/><Relationship Id="rId76" Type="http://schemas.openxmlformats.org/officeDocument/2006/relationships/image" Target="../media/image723.png"/><Relationship Id="rId7" Type="http://schemas.openxmlformats.org/officeDocument/2006/relationships/customXml" Target="../ink/ink726.xml"/><Relationship Id="rId71" Type="http://schemas.openxmlformats.org/officeDocument/2006/relationships/customXml" Target="../ink/ink758.xml"/><Relationship Id="rId2" Type="http://schemas.openxmlformats.org/officeDocument/2006/relationships/image" Target="../media/image686.png"/><Relationship Id="rId29" Type="http://schemas.openxmlformats.org/officeDocument/2006/relationships/customXml" Target="../ink/ink737.xml"/><Relationship Id="rId24" Type="http://schemas.openxmlformats.org/officeDocument/2006/relationships/image" Target="../media/image697.png"/><Relationship Id="rId40" Type="http://schemas.openxmlformats.org/officeDocument/2006/relationships/image" Target="../media/image705.png"/><Relationship Id="rId45" Type="http://schemas.openxmlformats.org/officeDocument/2006/relationships/customXml" Target="../ink/ink745.xml"/><Relationship Id="rId66" Type="http://schemas.openxmlformats.org/officeDocument/2006/relationships/image" Target="../media/image718.png"/><Relationship Id="rId87" Type="http://schemas.openxmlformats.org/officeDocument/2006/relationships/customXml" Target="../ink/ink766.xml"/><Relationship Id="rId61" Type="http://schemas.openxmlformats.org/officeDocument/2006/relationships/customXml" Target="../ink/ink753.xml"/><Relationship Id="rId82" Type="http://schemas.openxmlformats.org/officeDocument/2006/relationships/image" Target="../media/image726.png"/></Relationships>
</file>

<file path=ppt/slides/_rels/slide37.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3" Type="http://schemas.openxmlformats.org/officeDocument/2006/relationships/image" Target="../media/image736.png"/><Relationship Id="rId18" Type="http://schemas.openxmlformats.org/officeDocument/2006/relationships/customXml" Target="../ink/ink775.xml"/><Relationship Id="rId26" Type="http://schemas.openxmlformats.org/officeDocument/2006/relationships/customXml" Target="../ink/ink779.xml"/><Relationship Id="rId39" Type="http://schemas.openxmlformats.org/officeDocument/2006/relationships/image" Target="../media/image749.png"/><Relationship Id="rId21" Type="http://schemas.openxmlformats.org/officeDocument/2006/relationships/image" Target="../media/image740.png"/><Relationship Id="rId34" Type="http://schemas.openxmlformats.org/officeDocument/2006/relationships/customXml" Target="../ink/ink783.xml"/><Relationship Id="rId42" Type="http://schemas.openxmlformats.org/officeDocument/2006/relationships/customXml" Target="../ink/ink787.xml"/><Relationship Id="rId47" Type="http://schemas.openxmlformats.org/officeDocument/2006/relationships/image" Target="../media/image753.png"/><Relationship Id="rId7" Type="http://schemas.openxmlformats.org/officeDocument/2006/relationships/image" Target="../media/image733.png"/><Relationship Id="rId2" Type="http://schemas.openxmlformats.org/officeDocument/2006/relationships/customXml" Target="../ink/ink767.xml"/><Relationship Id="rId16" Type="http://schemas.openxmlformats.org/officeDocument/2006/relationships/customXml" Target="../ink/ink774.xml"/><Relationship Id="rId29" Type="http://schemas.openxmlformats.org/officeDocument/2006/relationships/image" Target="../media/image744.png"/><Relationship Id="rId1" Type="http://schemas.openxmlformats.org/officeDocument/2006/relationships/slideLayout" Target="../slideLayouts/slideLayout7.xml"/><Relationship Id="rId6" Type="http://schemas.openxmlformats.org/officeDocument/2006/relationships/customXml" Target="../ink/ink769.xml"/><Relationship Id="rId11" Type="http://schemas.openxmlformats.org/officeDocument/2006/relationships/image" Target="../media/image735.png"/><Relationship Id="rId24" Type="http://schemas.openxmlformats.org/officeDocument/2006/relationships/customXml" Target="../ink/ink778.xml"/><Relationship Id="rId32" Type="http://schemas.openxmlformats.org/officeDocument/2006/relationships/customXml" Target="../ink/ink782.xml"/><Relationship Id="rId37" Type="http://schemas.openxmlformats.org/officeDocument/2006/relationships/image" Target="../media/image748.png"/><Relationship Id="rId40" Type="http://schemas.openxmlformats.org/officeDocument/2006/relationships/customXml" Target="../ink/ink786.xml"/><Relationship Id="rId45" Type="http://schemas.openxmlformats.org/officeDocument/2006/relationships/image" Target="../media/image752.png"/><Relationship Id="rId5" Type="http://schemas.openxmlformats.org/officeDocument/2006/relationships/image" Target="../media/image732.png"/><Relationship Id="rId15" Type="http://schemas.openxmlformats.org/officeDocument/2006/relationships/image" Target="../media/image737.png"/><Relationship Id="rId23" Type="http://schemas.openxmlformats.org/officeDocument/2006/relationships/image" Target="../media/image741.png"/><Relationship Id="rId28" Type="http://schemas.openxmlformats.org/officeDocument/2006/relationships/customXml" Target="../ink/ink780.xml"/><Relationship Id="rId36" Type="http://schemas.openxmlformats.org/officeDocument/2006/relationships/customXml" Target="../ink/ink784.xml"/><Relationship Id="rId10" Type="http://schemas.openxmlformats.org/officeDocument/2006/relationships/customXml" Target="../ink/ink771.xml"/><Relationship Id="rId19" Type="http://schemas.openxmlformats.org/officeDocument/2006/relationships/image" Target="../media/image739.png"/><Relationship Id="rId31" Type="http://schemas.openxmlformats.org/officeDocument/2006/relationships/image" Target="../media/image745.png"/><Relationship Id="rId44" Type="http://schemas.openxmlformats.org/officeDocument/2006/relationships/customXml" Target="../ink/ink788.xml"/><Relationship Id="rId4" Type="http://schemas.openxmlformats.org/officeDocument/2006/relationships/customXml" Target="../ink/ink768.xml"/><Relationship Id="rId9" Type="http://schemas.openxmlformats.org/officeDocument/2006/relationships/image" Target="../media/image734.png"/><Relationship Id="rId14" Type="http://schemas.openxmlformats.org/officeDocument/2006/relationships/customXml" Target="../ink/ink773.xml"/><Relationship Id="rId22" Type="http://schemas.openxmlformats.org/officeDocument/2006/relationships/customXml" Target="../ink/ink777.xml"/><Relationship Id="rId27" Type="http://schemas.openxmlformats.org/officeDocument/2006/relationships/image" Target="../media/image743.png"/><Relationship Id="rId30" Type="http://schemas.openxmlformats.org/officeDocument/2006/relationships/customXml" Target="../ink/ink781.xml"/><Relationship Id="rId35" Type="http://schemas.openxmlformats.org/officeDocument/2006/relationships/image" Target="../media/image747.png"/><Relationship Id="rId43" Type="http://schemas.openxmlformats.org/officeDocument/2006/relationships/image" Target="../media/image751.png"/><Relationship Id="rId8" Type="http://schemas.openxmlformats.org/officeDocument/2006/relationships/customXml" Target="../ink/ink770.xml"/><Relationship Id="rId3" Type="http://schemas.openxmlformats.org/officeDocument/2006/relationships/image" Target="../media/image731.png"/><Relationship Id="rId12" Type="http://schemas.openxmlformats.org/officeDocument/2006/relationships/customXml" Target="../ink/ink772.xml"/><Relationship Id="rId17" Type="http://schemas.openxmlformats.org/officeDocument/2006/relationships/image" Target="../media/image738.png"/><Relationship Id="rId25" Type="http://schemas.openxmlformats.org/officeDocument/2006/relationships/image" Target="../media/image742.png"/><Relationship Id="rId33" Type="http://schemas.openxmlformats.org/officeDocument/2006/relationships/image" Target="../media/image746.png"/><Relationship Id="rId38" Type="http://schemas.openxmlformats.org/officeDocument/2006/relationships/customXml" Target="../ink/ink785.xml"/><Relationship Id="rId46" Type="http://schemas.openxmlformats.org/officeDocument/2006/relationships/customXml" Target="../ink/ink789.xml"/><Relationship Id="rId20" Type="http://schemas.openxmlformats.org/officeDocument/2006/relationships/customXml" Target="../ink/ink776.xml"/><Relationship Id="rId41" Type="http://schemas.openxmlformats.org/officeDocument/2006/relationships/image" Target="../media/image75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6.xml"/><Relationship Id="rId18" Type="http://schemas.openxmlformats.org/officeDocument/2006/relationships/image" Target="../media/image14.png"/><Relationship Id="rId26" Type="http://schemas.openxmlformats.org/officeDocument/2006/relationships/image" Target="../media/image1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1.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6.png"/><Relationship Id="rId16" Type="http://schemas.openxmlformats.org/officeDocument/2006/relationships/image" Target="../media/image13.png"/><Relationship Id="rId20" Type="http://schemas.openxmlformats.org/officeDocument/2006/relationships/image" Target="../media/image15.png"/><Relationship Id="rId29" Type="http://schemas.openxmlformats.org/officeDocument/2006/relationships/customXml" Target="../ink/ink14.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customXml" Target="../ink/ink5.xml"/><Relationship Id="rId24" Type="http://schemas.openxmlformats.org/officeDocument/2006/relationships/image" Target="../media/image1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9.png"/><Relationship Id="rId10" Type="http://schemas.openxmlformats.org/officeDocument/2006/relationships/image" Target="../media/image10.png"/><Relationship Id="rId19" Type="http://schemas.openxmlformats.org/officeDocument/2006/relationships/customXml" Target="../ink/ink9.xml"/><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3.xml"/><Relationship Id="rId30"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22.png"/><Relationship Id="rId21" Type="http://schemas.openxmlformats.org/officeDocument/2006/relationships/image" Target="../media/image12.png"/><Relationship Id="rId7" Type="http://schemas.openxmlformats.org/officeDocument/2006/relationships/image" Target="../media/image24.png"/><Relationship Id="rId12" Type="http://schemas.openxmlformats.org/officeDocument/2006/relationships/customXml" Target="../ink/ink19.xml"/><Relationship Id="rId17" Type="http://schemas.openxmlformats.org/officeDocument/2006/relationships/image" Target="../media/image10.png"/><Relationship Id="rId25" Type="http://schemas.openxmlformats.org/officeDocument/2006/relationships/image" Target="../media/image14.png"/><Relationship Id="rId33"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customXml" Target="../ink/ink16.xml"/><Relationship Id="rId11" Type="http://schemas.openxmlformats.org/officeDocument/2006/relationships/image" Target="../media/image26.png"/><Relationship Id="rId24" Type="http://schemas.openxmlformats.org/officeDocument/2006/relationships/customXml" Target="../ink/ink25.xml"/><Relationship Id="rId32" Type="http://schemas.openxmlformats.org/officeDocument/2006/relationships/customXml" Target="../ink/ink29.xml"/><Relationship Id="rId5" Type="http://schemas.openxmlformats.org/officeDocument/2006/relationships/image" Target="../media/image23.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5.xml"/><Relationship Id="rId9" Type="http://schemas.openxmlformats.org/officeDocument/2006/relationships/image" Target="../media/image25.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15.png"/><Relationship Id="rId30" Type="http://schemas.openxmlformats.org/officeDocument/2006/relationships/customXml" Target="../ink/ink28.xml"/><Relationship Id="rId8" Type="http://schemas.openxmlformats.org/officeDocument/2006/relationships/customXml" Target="../ink/ink17.xml"/></Relationships>
</file>

<file path=ppt/slides/_rels/slide9.xml.rels><?xml version="1.0" encoding="UTF-8" standalone="yes"?>
<Relationships xmlns="http://schemas.openxmlformats.org/package/2006/relationships"><Relationship Id="rId117" Type="http://schemas.openxmlformats.org/officeDocument/2006/relationships/image" Target="../media/image84.png"/><Relationship Id="rId21" Type="http://schemas.openxmlformats.org/officeDocument/2006/relationships/image" Target="../media/image36.png"/><Relationship Id="rId42" Type="http://schemas.openxmlformats.org/officeDocument/2006/relationships/customXml" Target="../ink/ink50.xml"/><Relationship Id="rId63" Type="http://schemas.openxmlformats.org/officeDocument/2006/relationships/image" Target="../media/image57.png"/><Relationship Id="rId84" Type="http://schemas.openxmlformats.org/officeDocument/2006/relationships/customXml" Target="../ink/ink71.xml"/><Relationship Id="rId138" Type="http://schemas.openxmlformats.org/officeDocument/2006/relationships/customXml" Target="../ink/ink98.xml"/><Relationship Id="rId107" Type="http://schemas.openxmlformats.org/officeDocument/2006/relationships/image" Target="../media/image79.png"/><Relationship Id="rId11" Type="http://schemas.openxmlformats.org/officeDocument/2006/relationships/image" Target="../media/image31.png"/><Relationship Id="rId32" Type="http://schemas.openxmlformats.org/officeDocument/2006/relationships/customXml" Target="../ink/ink45.xml"/><Relationship Id="rId53" Type="http://schemas.openxmlformats.org/officeDocument/2006/relationships/image" Target="../media/image52.png"/><Relationship Id="rId74" Type="http://schemas.openxmlformats.org/officeDocument/2006/relationships/customXml" Target="../ink/ink66.xml"/><Relationship Id="rId128" Type="http://schemas.openxmlformats.org/officeDocument/2006/relationships/customXml" Target="../ink/ink93.xml"/><Relationship Id="rId149" Type="http://schemas.openxmlformats.org/officeDocument/2006/relationships/image" Target="../media/image17.png"/><Relationship Id="rId5" Type="http://schemas.openxmlformats.org/officeDocument/2006/relationships/image" Target="../media/image28.png"/><Relationship Id="rId95" Type="http://schemas.openxmlformats.org/officeDocument/2006/relationships/image" Target="../media/image73.png"/><Relationship Id="rId22" Type="http://schemas.openxmlformats.org/officeDocument/2006/relationships/customXml" Target="../ink/ink40.xml"/><Relationship Id="rId27"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customXml" Target="../ink/ink53.xml"/><Relationship Id="rId64" Type="http://schemas.openxmlformats.org/officeDocument/2006/relationships/customXml" Target="../ink/ink61.xml"/><Relationship Id="rId69" Type="http://schemas.openxmlformats.org/officeDocument/2006/relationships/image" Target="../media/image60.png"/><Relationship Id="rId113" Type="http://schemas.openxmlformats.org/officeDocument/2006/relationships/image" Target="../media/image82.png"/><Relationship Id="rId118" Type="http://schemas.openxmlformats.org/officeDocument/2006/relationships/customXml" Target="../ink/ink88.xml"/><Relationship Id="rId134" Type="http://schemas.openxmlformats.org/officeDocument/2006/relationships/customXml" Target="../ink/ink96.xml"/><Relationship Id="rId139" Type="http://schemas.openxmlformats.org/officeDocument/2006/relationships/image" Target="../media/image12.png"/><Relationship Id="rId80" Type="http://schemas.openxmlformats.org/officeDocument/2006/relationships/customXml" Target="../ink/ink69.xml"/><Relationship Id="rId85" Type="http://schemas.openxmlformats.org/officeDocument/2006/relationships/image" Target="../media/image68.png"/><Relationship Id="rId150" Type="http://schemas.openxmlformats.org/officeDocument/2006/relationships/customXml" Target="../ink/ink104.xml"/><Relationship Id="rId155" Type="http://schemas.openxmlformats.org/officeDocument/2006/relationships/image" Target="../media/image20.png"/><Relationship Id="rId12" Type="http://schemas.openxmlformats.org/officeDocument/2006/relationships/customXml" Target="../ink/ink35.xml"/><Relationship Id="rId17"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customXml" Target="../ink/ink48.xml"/><Relationship Id="rId59" Type="http://schemas.openxmlformats.org/officeDocument/2006/relationships/image" Target="../media/image55.png"/><Relationship Id="rId103" Type="http://schemas.openxmlformats.org/officeDocument/2006/relationships/image" Target="../media/image77.png"/><Relationship Id="rId108" Type="http://schemas.openxmlformats.org/officeDocument/2006/relationships/customXml" Target="../ink/ink83.xml"/><Relationship Id="rId124" Type="http://schemas.openxmlformats.org/officeDocument/2006/relationships/customXml" Target="../ink/ink91.xml"/><Relationship Id="rId129" Type="http://schemas.openxmlformats.org/officeDocument/2006/relationships/image" Target="../media/image90.png"/><Relationship Id="rId54" Type="http://schemas.openxmlformats.org/officeDocument/2006/relationships/customXml" Target="../ink/ink56.xml"/><Relationship Id="rId70" Type="http://schemas.openxmlformats.org/officeDocument/2006/relationships/customXml" Target="../ink/ink64.xml"/><Relationship Id="rId75" Type="http://schemas.openxmlformats.org/officeDocument/2006/relationships/image" Target="../media/image63.png"/><Relationship Id="rId91" Type="http://schemas.openxmlformats.org/officeDocument/2006/relationships/image" Target="../media/image71.png"/><Relationship Id="rId96" Type="http://schemas.openxmlformats.org/officeDocument/2006/relationships/customXml" Target="../ink/ink77.xml"/><Relationship Id="rId140" Type="http://schemas.openxmlformats.org/officeDocument/2006/relationships/customXml" Target="../ink/ink99.xml"/><Relationship Id="rId145"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customXml" Target="../ink/ink32.xml"/><Relationship Id="rId23" Type="http://schemas.openxmlformats.org/officeDocument/2006/relationships/image" Target="../media/image37.png"/><Relationship Id="rId28" Type="http://schemas.openxmlformats.org/officeDocument/2006/relationships/customXml" Target="../ink/ink43.xml"/><Relationship Id="rId49" Type="http://schemas.openxmlformats.org/officeDocument/2006/relationships/image" Target="../media/image50.png"/><Relationship Id="rId114" Type="http://schemas.openxmlformats.org/officeDocument/2006/relationships/customXml" Target="../ink/ink86.xml"/><Relationship Id="rId119" Type="http://schemas.openxmlformats.org/officeDocument/2006/relationships/image" Target="../media/image85.png"/><Relationship Id="rId44" Type="http://schemas.openxmlformats.org/officeDocument/2006/relationships/customXml" Target="../ink/ink51.xml"/><Relationship Id="rId60" Type="http://schemas.openxmlformats.org/officeDocument/2006/relationships/customXml" Target="../ink/ink59.xml"/><Relationship Id="rId65" Type="http://schemas.openxmlformats.org/officeDocument/2006/relationships/image" Target="../media/image58.png"/><Relationship Id="rId81" Type="http://schemas.openxmlformats.org/officeDocument/2006/relationships/image" Target="../media/image66.png"/><Relationship Id="rId86" Type="http://schemas.openxmlformats.org/officeDocument/2006/relationships/customXml" Target="../ink/ink72.xml"/><Relationship Id="rId130" Type="http://schemas.openxmlformats.org/officeDocument/2006/relationships/customXml" Target="../ink/ink94.xml"/><Relationship Id="rId135" Type="http://schemas.openxmlformats.org/officeDocument/2006/relationships/image" Target="../media/image10.png"/><Relationship Id="rId151" Type="http://schemas.openxmlformats.org/officeDocument/2006/relationships/image" Target="../media/image18.png"/><Relationship Id="rId13" Type="http://schemas.openxmlformats.org/officeDocument/2006/relationships/image" Target="../media/image32.png"/><Relationship Id="rId18" Type="http://schemas.openxmlformats.org/officeDocument/2006/relationships/customXml" Target="../ink/ink38.xml"/><Relationship Id="rId39" Type="http://schemas.openxmlformats.org/officeDocument/2006/relationships/image" Target="../media/image45.png"/><Relationship Id="rId109" Type="http://schemas.openxmlformats.org/officeDocument/2006/relationships/image" Target="../media/image80.png"/><Relationship Id="rId34" Type="http://schemas.openxmlformats.org/officeDocument/2006/relationships/customXml" Target="../ink/ink46.xml"/><Relationship Id="rId50" Type="http://schemas.openxmlformats.org/officeDocument/2006/relationships/customXml" Target="../ink/ink54.xml"/><Relationship Id="rId55" Type="http://schemas.openxmlformats.org/officeDocument/2006/relationships/image" Target="../media/image53.png"/><Relationship Id="rId76" Type="http://schemas.openxmlformats.org/officeDocument/2006/relationships/customXml" Target="../ink/ink67.xml"/><Relationship Id="rId97" Type="http://schemas.openxmlformats.org/officeDocument/2006/relationships/image" Target="../media/image74.png"/><Relationship Id="rId104" Type="http://schemas.openxmlformats.org/officeDocument/2006/relationships/customXml" Target="../ink/ink81.xml"/><Relationship Id="rId120" Type="http://schemas.openxmlformats.org/officeDocument/2006/relationships/customXml" Target="../ink/ink89.xml"/><Relationship Id="rId125" Type="http://schemas.openxmlformats.org/officeDocument/2006/relationships/image" Target="../media/image88.png"/><Relationship Id="rId141" Type="http://schemas.openxmlformats.org/officeDocument/2006/relationships/image" Target="../media/image13.png"/><Relationship Id="rId146" Type="http://schemas.openxmlformats.org/officeDocument/2006/relationships/customXml" Target="../ink/ink102.xml"/><Relationship Id="rId7" Type="http://schemas.openxmlformats.org/officeDocument/2006/relationships/image" Target="../media/image29.png"/><Relationship Id="rId71" Type="http://schemas.openxmlformats.org/officeDocument/2006/relationships/image" Target="../media/image61.png"/><Relationship Id="rId92" Type="http://schemas.openxmlformats.org/officeDocument/2006/relationships/customXml" Target="../ink/ink75.xml"/><Relationship Id="rId2" Type="http://schemas.openxmlformats.org/officeDocument/2006/relationships/customXml" Target="../ink/ink30.xml"/><Relationship Id="rId29" Type="http://schemas.openxmlformats.org/officeDocument/2006/relationships/image" Target="../media/image40.png"/><Relationship Id="rId24" Type="http://schemas.openxmlformats.org/officeDocument/2006/relationships/customXml" Target="../ink/ink41.xml"/><Relationship Id="rId40" Type="http://schemas.openxmlformats.org/officeDocument/2006/relationships/customXml" Target="../ink/ink49.xml"/><Relationship Id="rId45" Type="http://schemas.openxmlformats.org/officeDocument/2006/relationships/image" Target="../media/image48.png"/><Relationship Id="rId66" Type="http://schemas.openxmlformats.org/officeDocument/2006/relationships/customXml" Target="../ink/ink62.xml"/><Relationship Id="rId87" Type="http://schemas.openxmlformats.org/officeDocument/2006/relationships/image" Target="../media/image69.png"/><Relationship Id="rId110" Type="http://schemas.openxmlformats.org/officeDocument/2006/relationships/customXml" Target="../ink/ink84.xml"/><Relationship Id="rId115" Type="http://schemas.openxmlformats.org/officeDocument/2006/relationships/image" Target="../media/image83.png"/><Relationship Id="rId131" Type="http://schemas.openxmlformats.org/officeDocument/2006/relationships/image" Target="../media/image8.png"/><Relationship Id="rId136" Type="http://schemas.openxmlformats.org/officeDocument/2006/relationships/customXml" Target="../ink/ink97.xml"/><Relationship Id="rId61" Type="http://schemas.openxmlformats.org/officeDocument/2006/relationships/image" Target="../media/image56.png"/><Relationship Id="rId82" Type="http://schemas.openxmlformats.org/officeDocument/2006/relationships/customXml" Target="../ink/ink70.xml"/><Relationship Id="rId152" Type="http://schemas.openxmlformats.org/officeDocument/2006/relationships/customXml" Target="../ink/ink105.xml"/><Relationship Id="rId19" Type="http://schemas.openxmlformats.org/officeDocument/2006/relationships/image" Target="../media/image35.png"/><Relationship Id="rId14" Type="http://schemas.openxmlformats.org/officeDocument/2006/relationships/customXml" Target="../ink/ink36.xml"/><Relationship Id="rId30" Type="http://schemas.openxmlformats.org/officeDocument/2006/relationships/customXml" Target="../ink/ink44.xml"/><Relationship Id="rId35" Type="http://schemas.openxmlformats.org/officeDocument/2006/relationships/image" Target="../media/image43.png"/><Relationship Id="rId56" Type="http://schemas.openxmlformats.org/officeDocument/2006/relationships/customXml" Target="../ink/ink57.xml"/><Relationship Id="rId77" Type="http://schemas.openxmlformats.org/officeDocument/2006/relationships/image" Target="../media/image64.png"/><Relationship Id="rId100" Type="http://schemas.openxmlformats.org/officeDocument/2006/relationships/customXml" Target="../ink/ink79.xml"/><Relationship Id="rId105" Type="http://schemas.openxmlformats.org/officeDocument/2006/relationships/image" Target="../media/image78.png"/><Relationship Id="rId126" Type="http://schemas.openxmlformats.org/officeDocument/2006/relationships/customXml" Target="../ink/ink92.xml"/><Relationship Id="rId147" Type="http://schemas.openxmlformats.org/officeDocument/2006/relationships/image" Target="../media/image16.png"/><Relationship Id="rId8" Type="http://schemas.openxmlformats.org/officeDocument/2006/relationships/customXml" Target="../ink/ink33.xml"/><Relationship Id="rId51" Type="http://schemas.openxmlformats.org/officeDocument/2006/relationships/image" Target="../media/image51.png"/><Relationship Id="rId72" Type="http://schemas.openxmlformats.org/officeDocument/2006/relationships/customXml" Target="../ink/ink65.xml"/><Relationship Id="rId93" Type="http://schemas.openxmlformats.org/officeDocument/2006/relationships/image" Target="../media/image72.png"/><Relationship Id="rId98" Type="http://schemas.openxmlformats.org/officeDocument/2006/relationships/customXml" Target="../ink/ink78.xml"/><Relationship Id="rId121" Type="http://schemas.openxmlformats.org/officeDocument/2006/relationships/image" Target="../media/image86.png"/><Relationship Id="rId142" Type="http://schemas.openxmlformats.org/officeDocument/2006/relationships/customXml" Target="../ink/ink100.xml"/><Relationship Id="rId3" Type="http://schemas.openxmlformats.org/officeDocument/2006/relationships/image" Target="../media/image27.png"/><Relationship Id="rId25" Type="http://schemas.openxmlformats.org/officeDocument/2006/relationships/image" Target="../media/image38.png"/><Relationship Id="rId46" Type="http://schemas.openxmlformats.org/officeDocument/2006/relationships/customXml" Target="../ink/ink52.xml"/><Relationship Id="rId67" Type="http://schemas.openxmlformats.org/officeDocument/2006/relationships/image" Target="../media/image59.png"/><Relationship Id="rId116" Type="http://schemas.openxmlformats.org/officeDocument/2006/relationships/customXml" Target="../ink/ink87.xml"/><Relationship Id="rId137" Type="http://schemas.openxmlformats.org/officeDocument/2006/relationships/image" Target="../media/image11.png"/><Relationship Id="rId20" Type="http://schemas.openxmlformats.org/officeDocument/2006/relationships/customXml" Target="../ink/ink39.xml"/><Relationship Id="rId41" Type="http://schemas.openxmlformats.org/officeDocument/2006/relationships/image" Target="../media/image46.png"/><Relationship Id="rId62" Type="http://schemas.openxmlformats.org/officeDocument/2006/relationships/customXml" Target="../ink/ink60.xml"/><Relationship Id="rId83" Type="http://schemas.openxmlformats.org/officeDocument/2006/relationships/image" Target="../media/image67.png"/><Relationship Id="rId88" Type="http://schemas.openxmlformats.org/officeDocument/2006/relationships/customXml" Target="../ink/ink73.xml"/><Relationship Id="rId111" Type="http://schemas.openxmlformats.org/officeDocument/2006/relationships/image" Target="../media/image81.png"/><Relationship Id="rId132" Type="http://schemas.openxmlformats.org/officeDocument/2006/relationships/customXml" Target="../ink/ink95.xml"/><Relationship Id="rId153" Type="http://schemas.openxmlformats.org/officeDocument/2006/relationships/image" Target="../media/image19.png"/><Relationship Id="rId15" Type="http://schemas.openxmlformats.org/officeDocument/2006/relationships/image" Target="../media/image33.png"/><Relationship Id="rId36" Type="http://schemas.openxmlformats.org/officeDocument/2006/relationships/customXml" Target="../ink/ink47.xml"/><Relationship Id="rId57" Type="http://schemas.openxmlformats.org/officeDocument/2006/relationships/image" Target="../media/image54.png"/><Relationship Id="rId106" Type="http://schemas.openxmlformats.org/officeDocument/2006/relationships/customXml" Target="../ink/ink82.xml"/><Relationship Id="rId127" Type="http://schemas.openxmlformats.org/officeDocument/2006/relationships/image" Target="../media/image89.png"/><Relationship Id="rId10" Type="http://schemas.openxmlformats.org/officeDocument/2006/relationships/customXml" Target="../ink/ink34.xml"/><Relationship Id="rId31" Type="http://schemas.openxmlformats.org/officeDocument/2006/relationships/image" Target="../media/image41.png"/><Relationship Id="rId52" Type="http://schemas.openxmlformats.org/officeDocument/2006/relationships/customXml" Target="../ink/ink55.xml"/><Relationship Id="rId73" Type="http://schemas.openxmlformats.org/officeDocument/2006/relationships/image" Target="../media/image62.png"/><Relationship Id="rId78" Type="http://schemas.openxmlformats.org/officeDocument/2006/relationships/customXml" Target="../ink/ink68.xml"/><Relationship Id="rId94" Type="http://schemas.openxmlformats.org/officeDocument/2006/relationships/customXml" Target="../ink/ink76.xml"/><Relationship Id="rId99" Type="http://schemas.openxmlformats.org/officeDocument/2006/relationships/image" Target="../media/image75.png"/><Relationship Id="rId101" Type="http://schemas.openxmlformats.org/officeDocument/2006/relationships/image" Target="../media/image76.png"/><Relationship Id="rId122" Type="http://schemas.openxmlformats.org/officeDocument/2006/relationships/customXml" Target="../ink/ink90.xml"/><Relationship Id="rId143" Type="http://schemas.openxmlformats.org/officeDocument/2006/relationships/image" Target="../media/image14.png"/><Relationship Id="rId148" Type="http://schemas.openxmlformats.org/officeDocument/2006/relationships/customXml" Target="../ink/ink103.xml"/><Relationship Id="rId4" Type="http://schemas.openxmlformats.org/officeDocument/2006/relationships/customXml" Target="../ink/ink31.xml"/><Relationship Id="rId9" Type="http://schemas.openxmlformats.org/officeDocument/2006/relationships/image" Target="../media/image30.png"/><Relationship Id="rId26" Type="http://schemas.openxmlformats.org/officeDocument/2006/relationships/customXml" Target="../ink/ink42.xml"/><Relationship Id="rId47" Type="http://schemas.openxmlformats.org/officeDocument/2006/relationships/image" Target="../media/image49.png"/><Relationship Id="rId68" Type="http://schemas.openxmlformats.org/officeDocument/2006/relationships/customXml" Target="../ink/ink63.xml"/><Relationship Id="rId89" Type="http://schemas.openxmlformats.org/officeDocument/2006/relationships/image" Target="../media/image70.png"/><Relationship Id="rId112" Type="http://schemas.openxmlformats.org/officeDocument/2006/relationships/customXml" Target="../ink/ink85.xml"/><Relationship Id="rId133" Type="http://schemas.openxmlformats.org/officeDocument/2006/relationships/image" Target="../media/image9.png"/><Relationship Id="rId154" Type="http://schemas.openxmlformats.org/officeDocument/2006/relationships/customXml" Target="../ink/ink106.xml"/><Relationship Id="rId16" Type="http://schemas.openxmlformats.org/officeDocument/2006/relationships/customXml" Target="../ink/ink37.xml"/><Relationship Id="rId37" Type="http://schemas.openxmlformats.org/officeDocument/2006/relationships/image" Target="../media/image44.png"/><Relationship Id="rId58" Type="http://schemas.openxmlformats.org/officeDocument/2006/relationships/customXml" Target="../ink/ink58.xml"/><Relationship Id="rId79" Type="http://schemas.openxmlformats.org/officeDocument/2006/relationships/image" Target="../media/image65.png"/><Relationship Id="rId102" Type="http://schemas.openxmlformats.org/officeDocument/2006/relationships/customXml" Target="../ink/ink80.xml"/><Relationship Id="rId123" Type="http://schemas.openxmlformats.org/officeDocument/2006/relationships/image" Target="../media/image87.png"/><Relationship Id="rId144" Type="http://schemas.openxmlformats.org/officeDocument/2006/relationships/customXml" Target="../ink/ink101.xml"/><Relationship Id="rId90" Type="http://schemas.openxmlformats.org/officeDocument/2006/relationships/customXml" Target="../ink/ink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74829" y="2951830"/>
            <a:ext cx="6438970" cy="963129"/>
          </a:xfrm>
          <a:prstGeom prst="rect">
            <a:avLst/>
          </a:prstGeom>
        </p:spPr>
        <p:txBody>
          <a:bodyPr vert="horz" wrap="square" lIns="0" tIns="22650" rIns="0" bIns="0" rtlCol="0">
            <a:spAutoFit/>
          </a:bodyPr>
          <a:lstStyle/>
          <a:p>
            <a:pPr algn="ctr">
              <a:spcBef>
                <a:spcPts val="178"/>
              </a:spcBef>
            </a:pPr>
            <a:r>
              <a:rPr sz="2180" b="1">
                <a:latin typeface="Arial"/>
                <a:cs typeface="Arial"/>
              </a:rPr>
              <a:t>Lecture</a:t>
            </a:r>
            <a:r>
              <a:rPr sz="2180" b="1" spc="-79">
                <a:latin typeface="Arial"/>
                <a:cs typeface="Arial"/>
              </a:rPr>
              <a:t> </a:t>
            </a:r>
            <a:r>
              <a:rPr sz="2180" b="1">
                <a:latin typeface="Arial"/>
                <a:cs typeface="Arial"/>
              </a:rPr>
              <a:t>15</a:t>
            </a:r>
            <a:r>
              <a:rPr sz="2180" b="1" spc="-79">
                <a:latin typeface="Arial"/>
                <a:cs typeface="Arial"/>
              </a:rPr>
              <a:t> </a:t>
            </a:r>
            <a:r>
              <a:rPr sz="2180" b="1">
                <a:latin typeface="Arial"/>
                <a:cs typeface="Arial"/>
              </a:rPr>
              <a:t>-</a:t>
            </a:r>
            <a:r>
              <a:rPr sz="2180" b="1" spc="-79">
                <a:latin typeface="Arial"/>
                <a:cs typeface="Arial"/>
              </a:rPr>
              <a:t> </a:t>
            </a:r>
            <a:r>
              <a:rPr sz="2180" b="1">
                <a:latin typeface="Arial"/>
                <a:cs typeface="Arial"/>
              </a:rPr>
              <a:t>Support</a:t>
            </a:r>
            <a:r>
              <a:rPr sz="2180" b="1" spc="-79">
                <a:latin typeface="Arial"/>
                <a:cs typeface="Arial"/>
              </a:rPr>
              <a:t> </a:t>
            </a:r>
            <a:r>
              <a:rPr sz="2180" b="1" spc="-20">
                <a:latin typeface="Arial"/>
                <a:cs typeface="Arial"/>
              </a:rPr>
              <a:t>Vector</a:t>
            </a:r>
            <a:r>
              <a:rPr sz="2180" b="1" spc="-79">
                <a:latin typeface="Arial"/>
                <a:cs typeface="Arial"/>
              </a:rPr>
              <a:t> </a:t>
            </a:r>
            <a:r>
              <a:rPr sz="2180" b="1">
                <a:latin typeface="Arial"/>
                <a:cs typeface="Arial"/>
              </a:rPr>
              <a:t>Machine</a:t>
            </a:r>
            <a:r>
              <a:rPr sz="2180" b="1" spc="-69">
                <a:latin typeface="Arial"/>
                <a:cs typeface="Arial"/>
              </a:rPr>
              <a:t> </a:t>
            </a:r>
            <a:r>
              <a:rPr sz="2180" b="1" spc="-20">
                <a:latin typeface="Arial"/>
                <a:cs typeface="Arial"/>
              </a:rPr>
              <a:t>(SVM)</a:t>
            </a:r>
            <a:endParaRPr sz="2180">
              <a:latin typeface="Arial"/>
              <a:cs typeface="Arial"/>
            </a:endParaRPr>
          </a:p>
          <a:p>
            <a:pPr algn="ctr">
              <a:spcBef>
                <a:spcPts val="2120"/>
              </a:spcBef>
            </a:pPr>
            <a:r>
              <a:rPr sz="2180" spc="159">
                <a:latin typeface="Times New Roman"/>
                <a:cs typeface="Times New Roman"/>
              </a:rPr>
              <a:t>DS </a:t>
            </a:r>
            <a:r>
              <a:rPr sz="2180" spc="218">
                <a:latin typeface="Times New Roman"/>
                <a:cs typeface="Times New Roman"/>
              </a:rPr>
              <a:t>4400:</a:t>
            </a:r>
            <a:r>
              <a:rPr sz="2180" spc="337">
                <a:latin typeface="Times New Roman"/>
                <a:cs typeface="Times New Roman"/>
              </a:rPr>
              <a:t> </a:t>
            </a:r>
            <a:r>
              <a:rPr sz="2180" spc="188">
                <a:latin typeface="Times New Roman"/>
                <a:cs typeface="Times New Roman"/>
              </a:rPr>
              <a:t>Machine</a:t>
            </a:r>
            <a:r>
              <a:rPr sz="2180" spc="159">
                <a:latin typeface="Times New Roman"/>
                <a:cs typeface="Times New Roman"/>
              </a:rPr>
              <a:t> </a:t>
            </a:r>
            <a:r>
              <a:rPr sz="2180" spc="178">
                <a:latin typeface="Times New Roman"/>
                <a:cs typeface="Times New Roman"/>
              </a:rPr>
              <a:t>Learning</a:t>
            </a:r>
            <a:r>
              <a:rPr sz="2180" spc="159">
                <a:latin typeface="Times New Roman"/>
                <a:cs typeface="Times New Roman"/>
              </a:rPr>
              <a:t> </a:t>
            </a:r>
            <a:r>
              <a:rPr sz="2180" spc="277">
                <a:latin typeface="Times New Roman"/>
                <a:cs typeface="Times New Roman"/>
              </a:rPr>
              <a:t>and</a:t>
            </a:r>
            <a:r>
              <a:rPr sz="2180" spc="168">
                <a:latin typeface="Times New Roman"/>
                <a:cs typeface="Times New Roman"/>
              </a:rPr>
              <a:t> </a:t>
            </a:r>
            <a:r>
              <a:rPr sz="2180" spc="226">
                <a:latin typeface="Times New Roman"/>
                <a:cs typeface="Times New Roman"/>
              </a:rPr>
              <a:t>Data</a:t>
            </a:r>
            <a:r>
              <a:rPr sz="2180" spc="159">
                <a:latin typeface="Times New Roman"/>
                <a:cs typeface="Times New Roman"/>
              </a:rPr>
              <a:t> </a:t>
            </a:r>
            <a:r>
              <a:rPr sz="2180" spc="149">
                <a:latin typeface="Times New Roman"/>
                <a:cs typeface="Times New Roman"/>
              </a:rPr>
              <a:t>Mining</a:t>
            </a:r>
            <a:r>
              <a:rPr sz="2180" spc="159">
                <a:latin typeface="Times New Roman"/>
                <a:cs typeface="Times New Roman"/>
              </a:rPr>
              <a:t> </a:t>
            </a:r>
            <a:r>
              <a:rPr sz="2180" spc="139">
                <a:latin typeface="Times New Roman"/>
                <a:cs typeface="Times New Roman"/>
              </a:rPr>
              <a:t>1</a:t>
            </a:r>
            <a:endParaRPr sz="2180">
              <a:latin typeface="Times New Roman"/>
              <a:cs typeface="Times New Roman"/>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6DF247DA-19D4-8CF6-D677-A96CCBF8BBB7}"/>
              </a:ext>
            </a:extLst>
          </p:cNvPr>
          <p:cNvPicPr>
            <a:picLocks noChangeAspect="1"/>
          </p:cNvPicPr>
          <p:nvPr/>
        </p:nvPicPr>
        <p:blipFill>
          <a:blip r:embed="rId3"/>
          <a:stretch>
            <a:fillRect/>
          </a:stretch>
        </p:blipFill>
        <p:spPr>
          <a:xfrm>
            <a:off x="266124" y="0"/>
            <a:ext cx="11418513" cy="6716110"/>
          </a:xfrm>
          <a:prstGeom prst="rect">
            <a:avLst/>
          </a:prstGeom>
        </p:spPr>
      </p:pic>
      <mc:AlternateContent xmlns:mc="http://schemas.openxmlformats.org/markup-compatibility/2006">
        <mc:Choice xmlns:p14="http://schemas.microsoft.com/office/powerpoint/2010/main" Requires="p14">
          <p:contentPart p14:bwMode="auto" r:id="rId4">
            <p14:nvContentPartPr>
              <p14:cNvPr id="182" name="Ink 181">
                <a:extLst>
                  <a:ext uri="{FF2B5EF4-FFF2-40B4-BE49-F238E27FC236}">
                    <a16:creationId xmlns:a16="http://schemas.microsoft.com/office/drawing/2014/main" id="{8C836200-9FA2-B842-A526-E7931DE550AE}"/>
                  </a:ext>
                </a:extLst>
              </p14:cNvPr>
              <p14:cNvContentPartPr/>
              <p14:nvPr/>
            </p14:nvContentPartPr>
            <p14:xfrm>
              <a:off x="3478101" y="2502395"/>
              <a:ext cx="7376760" cy="1441440"/>
            </p14:xfrm>
          </p:contentPart>
        </mc:Choice>
        <mc:Fallback>
          <p:pic>
            <p:nvPicPr>
              <p:cNvPr id="182" name="Ink 181">
                <a:extLst>
                  <a:ext uri="{FF2B5EF4-FFF2-40B4-BE49-F238E27FC236}">
                    <a16:creationId xmlns:a16="http://schemas.microsoft.com/office/drawing/2014/main" id="{8C836200-9FA2-B842-A526-E7931DE550AE}"/>
                  </a:ext>
                </a:extLst>
              </p:cNvPr>
              <p:cNvPicPr/>
              <p:nvPr/>
            </p:nvPicPr>
            <p:blipFill>
              <a:blip r:embed="rId5"/>
              <a:stretch>
                <a:fillRect/>
              </a:stretch>
            </p:blipFill>
            <p:spPr>
              <a:xfrm>
                <a:off x="3467301" y="2491595"/>
                <a:ext cx="7398000" cy="1462680"/>
              </a:xfrm>
              <a:prstGeom prst="rect">
                <a:avLst/>
              </a:prstGeom>
            </p:spPr>
          </p:pic>
        </mc:Fallback>
      </mc:AlternateContent>
      <p:sp>
        <p:nvSpPr>
          <p:cNvPr id="33" name="TextBox 32">
            <a:extLst>
              <a:ext uri="{FF2B5EF4-FFF2-40B4-BE49-F238E27FC236}">
                <a16:creationId xmlns:a16="http://schemas.microsoft.com/office/drawing/2014/main" id="{D3AA4DA9-D614-E96D-D50A-91143A973499}"/>
              </a:ext>
            </a:extLst>
          </p:cNvPr>
          <p:cNvSpPr txBox="1"/>
          <p:nvPr/>
        </p:nvSpPr>
        <p:spPr>
          <a:xfrm>
            <a:off x="609599" y="4116823"/>
            <a:ext cx="11183008" cy="2669627"/>
          </a:xfrm>
          <a:prstGeom prst="rect">
            <a:avLst/>
          </a:prstGeom>
          <a:solidFill>
            <a:schemeClr val="bg1"/>
          </a:solidFill>
        </p:spPr>
        <p:txBody>
          <a:bodyPr wrap="square" rtlCol="0">
            <a:spAutoFit/>
          </a:bodyPr>
          <a:lstStyle/>
          <a:p>
            <a:endParaRPr lang="en-US"/>
          </a:p>
        </p:txBody>
      </p:sp>
      <p:sp>
        <p:nvSpPr>
          <p:cNvPr id="36" name="TextBox 35">
            <a:extLst>
              <a:ext uri="{FF2B5EF4-FFF2-40B4-BE49-F238E27FC236}">
                <a16:creationId xmlns:a16="http://schemas.microsoft.com/office/drawing/2014/main" id="{3631916D-744A-8334-D42A-F1ED2B81FB41}"/>
              </a:ext>
            </a:extLst>
          </p:cNvPr>
          <p:cNvSpPr txBox="1"/>
          <p:nvPr/>
        </p:nvSpPr>
        <p:spPr>
          <a:xfrm>
            <a:off x="266124" y="1181686"/>
            <a:ext cx="5829876" cy="633046"/>
          </a:xfrm>
          <a:prstGeom prst="rect">
            <a:avLst/>
          </a:prstGeom>
          <a:solidFill>
            <a:schemeClr val="bg1"/>
          </a:solidFill>
        </p:spPr>
        <p:txBody>
          <a:bodyPr wrap="square" rtlCol="0">
            <a:spAutoFit/>
          </a:bodyPr>
          <a:lstStyle/>
          <a:p>
            <a:endParaRPr lang="en-US"/>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9422AE9-74A1-3A0E-CDDC-87C70CD7129C}"/>
                  </a:ext>
                </a:extLst>
              </p14:cNvPr>
              <p14:cNvContentPartPr/>
              <p14:nvPr/>
            </p14:nvContentPartPr>
            <p14:xfrm>
              <a:off x="1691061" y="760355"/>
              <a:ext cx="109080" cy="131760"/>
            </p14:xfrm>
          </p:contentPart>
        </mc:Choice>
        <mc:Fallback>
          <p:pic>
            <p:nvPicPr>
              <p:cNvPr id="2" name="Ink 1">
                <a:extLst>
                  <a:ext uri="{FF2B5EF4-FFF2-40B4-BE49-F238E27FC236}">
                    <a16:creationId xmlns:a16="http://schemas.microsoft.com/office/drawing/2014/main" id="{F9422AE9-74A1-3A0E-CDDC-87C70CD7129C}"/>
                  </a:ext>
                </a:extLst>
              </p:cNvPr>
              <p:cNvPicPr/>
              <p:nvPr/>
            </p:nvPicPr>
            <p:blipFill>
              <a:blip r:embed="rId3"/>
              <a:stretch>
                <a:fillRect/>
              </a:stretch>
            </p:blipFill>
            <p:spPr>
              <a:xfrm>
                <a:off x="1675581" y="744875"/>
                <a:ext cx="1396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7" name="Ink 36">
                <a:extLst>
                  <a:ext uri="{FF2B5EF4-FFF2-40B4-BE49-F238E27FC236}">
                    <a16:creationId xmlns:a16="http://schemas.microsoft.com/office/drawing/2014/main" id="{49351DE1-F5BF-EF6E-7831-EFB08AEB0494}"/>
                  </a:ext>
                </a:extLst>
              </p14:cNvPr>
              <p14:cNvContentPartPr/>
              <p14:nvPr/>
            </p14:nvContentPartPr>
            <p14:xfrm>
              <a:off x="2105421" y="164555"/>
              <a:ext cx="5809320" cy="760680"/>
            </p14:xfrm>
          </p:contentPart>
        </mc:Choice>
        <mc:Fallback>
          <p:pic>
            <p:nvPicPr>
              <p:cNvPr id="37" name="Ink 36">
                <a:extLst>
                  <a:ext uri="{FF2B5EF4-FFF2-40B4-BE49-F238E27FC236}">
                    <a16:creationId xmlns:a16="http://schemas.microsoft.com/office/drawing/2014/main" id="{49351DE1-F5BF-EF6E-7831-EFB08AEB0494}"/>
                  </a:ext>
                </a:extLst>
              </p:cNvPr>
              <p:cNvPicPr/>
              <p:nvPr/>
            </p:nvPicPr>
            <p:blipFill>
              <a:blip r:embed="rId5"/>
              <a:stretch>
                <a:fillRect/>
              </a:stretch>
            </p:blipFill>
            <p:spPr>
              <a:xfrm>
                <a:off x="2089941" y="149075"/>
                <a:ext cx="5839920" cy="791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Ink 39">
                <a:extLst>
                  <a:ext uri="{FF2B5EF4-FFF2-40B4-BE49-F238E27FC236}">
                    <a16:creationId xmlns:a16="http://schemas.microsoft.com/office/drawing/2014/main" id="{BF0FDCD5-2B1F-FE48-BD55-6E038CA3B9A9}"/>
                  </a:ext>
                </a:extLst>
              </p14:cNvPr>
              <p14:cNvContentPartPr/>
              <p14:nvPr/>
            </p14:nvContentPartPr>
            <p14:xfrm>
              <a:off x="6229221" y="93995"/>
              <a:ext cx="2218680" cy="760680"/>
            </p14:xfrm>
          </p:contentPart>
        </mc:Choice>
        <mc:Fallback>
          <p:pic>
            <p:nvPicPr>
              <p:cNvPr id="40" name="Ink 39">
                <a:extLst>
                  <a:ext uri="{FF2B5EF4-FFF2-40B4-BE49-F238E27FC236}">
                    <a16:creationId xmlns:a16="http://schemas.microsoft.com/office/drawing/2014/main" id="{BF0FDCD5-2B1F-FE48-BD55-6E038CA3B9A9}"/>
                  </a:ext>
                </a:extLst>
              </p:cNvPr>
              <p:cNvPicPr/>
              <p:nvPr/>
            </p:nvPicPr>
            <p:blipFill>
              <a:blip r:embed="rId7"/>
              <a:stretch>
                <a:fillRect/>
              </a:stretch>
            </p:blipFill>
            <p:spPr>
              <a:xfrm>
                <a:off x="6213744" y="78515"/>
                <a:ext cx="2249275" cy="791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1" name="Ink 40">
                <a:extLst>
                  <a:ext uri="{FF2B5EF4-FFF2-40B4-BE49-F238E27FC236}">
                    <a16:creationId xmlns:a16="http://schemas.microsoft.com/office/drawing/2014/main" id="{EE064E7A-7D31-4607-6364-5E8996892AA1}"/>
                  </a:ext>
                </a:extLst>
              </p14:cNvPr>
              <p14:cNvContentPartPr/>
              <p14:nvPr/>
            </p14:nvContentPartPr>
            <p14:xfrm>
              <a:off x="1713381" y="1850075"/>
              <a:ext cx="63000" cy="70200"/>
            </p14:xfrm>
          </p:contentPart>
        </mc:Choice>
        <mc:Fallback>
          <p:pic>
            <p:nvPicPr>
              <p:cNvPr id="41" name="Ink 40">
                <a:extLst>
                  <a:ext uri="{FF2B5EF4-FFF2-40B4-BE49-F238E27FC236}">
                    <a16:creationId xmlns:a16="http://schemas.microsoft.com/office/drawing/2014/main" id="{EE064E7A-7D31-4607-6364-5E8996892AA1}"/>
                  </a:ext>
                </a:extLst>
              </p:cNvPr>
              <p:cNvPicPr/>
              <p:nvPr/>
            </p:nvPicPr>
            <p:blipFill>
              <a:blip r:embed="rId9"/>
              <a:stretch>
                <a:fillRect/>
              </a:stretch>
            </p:blipFill>
            <p:spPr>
              <a:xfrm>
                <a:off x="1697901" y="1834515"/>
                <a:ext cx="93600" cy="10095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1" name="Ink 50">
                <a:extLst>
                  <a:ext uri="{FF2B5EF4-FFF2-40B4-BE49-F238E27FC236}">
                    <a16:creationId xmlns:a16="http://schemas.microsoft.com/office/drawing/2014/main" id="{22FB4624-C7A4-2AD2-F590-F4F843941FB4}"/>
                  </a:ext>
                </a:extLst>
              </p14:cNvPr>
              <p14:cNvContentPartPr/>
              <p14:nvPr/>
            </p14:nvContentPartPr>
            <p14:xfrm>
              <a:off x="3344181" y="1685555"/>
              <a:ext cx="180720" cy="102240"/>
            </p14:xfrm>
          </p:contentPart>
        </mc:Choice>
        <mc:Fallback>
          <p:pic>
            <p:nvPicPr>
              <p:cNvPr id="51" name="Ink 50">
                <a:extLst>
                  <a:ext uri="{FF2B5EF4-FFF2-40B4-BE49-F238E27FC236}">
                    <a16:creationId xmlns:a16="http://schemas.microsoft.com/office/drawing/2014/main" id="{22FB4624-C7A4-2AD2-F590-F4F843941FB4}"/>
                  </a:ext>
                </a:extLst>
              </p:cNvPr>
              <p:cNvPicPr/>
              <p:nvPr/>
            </p:nvPicPr>
            <p:blipFill>
              <a:blip r:embed="rId11"/>
              <a:stretch>
                <a:fillRect/>
              </a:stretch>
            </p:blipFill>
            <p:spPr>
              <a:xfrm>
                <a:off x="3328701" y="1670075"/>
                <a:ext cx="2113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2" name="Ink 51">
                <a:extLst>
                  <a:ext uri="{FF2B5EF4-FFF2-40B4-BE49-F238E27FC236}">
                    <a16:creationId xmlns:a16="http://schemas.microsoft.com/office/drawing/2014/main" id="{0D810CC4-0FD0-6FFF-628E-75D22105DE9B}"/>
                  </a:ext>
                </a:extLst>
              </p14:cNvPr>
              <p14:cNvContentPartPr/>
              <p14:nvPr/>
            </p14:nvContentPartPr>
            <p14:xfrm>
              <a:off x="2164821" y="1387475"/>
              <a:ext cx="920880" cy="478440"/>
            </p14:xfrm>
          </p:contentPart>
        </mc:Choice>
        <mc:Fallback>
          <p:pic>
            <p:nvPicPr>
              <p:cNvPr id="52" name="Ink 51">
                <a:extLst>
                  <a:ext uri="{FF2B5EF4-FFF2-40B4-BE49-F238E27FC236}">
                    <a16:creationId xmlns:a16="http://schemas.microsoft.com/office/drawing/2014/main" id="{0D810CC4-0FD0-6FFF-628E-75D22105DE9B}"/>
                  </a:ext>
                </a:extLst>
              </p:cNvPr>
              <p:cNvPicPr/>
              <p:nvPr/>
            </p:nvPicPr>
            <p:blipFill>
              <a:blip r:embed="rId13"/>
              <a:stretch>
                <a:fillRect/>
              </a:stretch>
            </p:blipFill>
            <p:spPr>
              <a:xfrm>
                <a:off x="2149347" y="1371995"/>
                <a:ext cx="951468"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1" name="Ink 60">
                <a:extLst>
                  <a:ext uri="{FF2B5EF4-FFF2-40B4-BE49-F238E27FC236}">
                    <a16:creationId xmlns:a16="http://schemas.microsoft.com/office/drawing/2014/main" id="{02309B5F-7D5B-90D2-7DB3-51DD99E22D33}"/>
                  </a:ext>
                </a:extLst>
              </p14:cNvPr>
              <p14:cNvContentPartPr/>
              <p14:nvPr/>
            </p14:nvContentPartPr>
            <p14:xfrm>
              <a:off x="4951221" y="1238795"/>
              <a:ext cx="533520" cy="423360"/>
            </p14:xfrm>
          </p:contentPart>
        </mc:Choice>
        <mc:Fallback>
          <p:pic>
            <p:nvPicPr>
              <p:cNvPr id="61" name="Ink 60">
                <a:extLst>
                  <a:ext uri="{FF2B5EF4-FFF2-40B4-BE49-F238E27FC236}">
                    <a16:creationId xmlns:a16="http://schemas.microsoft.com/office/drawing/2014/main" id="{02309B5F-7D5B-90D2-7DB3-51DD99E22D33}"/>
                  </a:ext>
                </a:extLst>
              </p:cNvPr>
              <p:cNvPicPr/>
              <p:nvPr/>
            </p:nvPicPr>
            <p:blipFill>
              <a:blip r:embed="rId15"/>
              <a:stretch>
                <a:fillRect/>
              </a:stretch>
            </p:blipFill>
            <p:spPr>
              <a:xfrm>
                <a:off x="4935731" y="1223328"/>
                <a:ext cx="564141" cy="453934"/>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2" name="Ink 61">
                <a:extLst>
                  <a:ext uri="{FF2B5EF4-FFF2-40B4-BE49-F238E27FC236}">
                    <a16:creationId xmlns:a16="http://schemas.microsoft.com/office/drawing/2014/main" id="{CE47A7F8-6F39-7D3B-579C-001A32812ED8}"/>
                  </a:ext>
                </a:extLst>
              </p14:cNvPr>
              <p14:cNvContentPartPr/>
              <p14:nvPr/>
            </p14:nvContentPartPr>
            <p14:xfrm>
              <a:off x="4096581" y="1348235"/>
              <a:ext cx="627480" cy="376560"/>
            </p14:xfrm>
          </p:contentPart>
        </mc:Choice>
        <mc:Fallback>
          <p:pic>
            <p:nvPicPr>
              <p:cNvPr id="62" name="Ink 61">
                <a:extLst>
                  <a:ext uri="{FF2B5EF4-FFF2-40B4-BE49-F238E27FC236}">
                    <a16:creationId xmlns:a16="http://schemas.microsoft.com/office/drawing/2014/main" id="{CE47A7F8-6F39-7D3B-579C-001A32812ED8}"/>
                  </a:ext>
                </a:extLst>
              </p:cNvPr>
              <p:cNvPicPr/>
              <p:nvPr/>
            </p:nvPicPr>
            <p:blipFill>
              <a:blip r:embed="rId17"/>
              <a:stretch>
                <a:fillRect/>
              </a:stretch>
            </p:blipFill>
            <p:spPr>
              <a:xfrm>
                <a:off x="4081101" y="1332755"/>
                <a:ext cx="65808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5" name="Ink 74">
                <a:extLst>
                  <a:ext uri="{FF2B5EF4-FFF2-40B4-BE49-F238E27FC236}">
                    <a16:creationId xmlns:a16="http://schemas.microsoft.com/office/drawing/2014/main" id="{AE9A78CD-2B18-6920-7B15-27E6233D78A7}"/>
                  </a:ext>
                </a:extLst>
              </p14:cNvPr>
              <p14:cNvContentPartPr/>
              <p14:nvPr/>
            </p14:nvContentPartPr>
            <p14:xfrm>
              <a:off x="3070581" y="2547755"/>
              <a:ext cx="524880" cy="306000"/>
            </p14:xfrm>
          </p:contentPart>
        </mc:Choice>
        <mc:Fallback>
          <p:pic>
            <p:nvPicPr>
              <p:cNvPr id="75" name="Ink 74">
                <a:extLst>
                  <a:ext uri="{FF2B5EF4-FFF2-40B4-BE49-F238E27FC236}">
                    <a16:creationId xmlns:a16="http://schemas.microsoft.com/office/drawing/2014/main" id="{AE9A78CD-2B18-6920-7B15-27E6233D78A7}"/>
                  </a:ext>
                </a:extLst>
              </p:cNvPr>
              <p:cNvPicPr/>
              <p:nvPr/>
            </p:nvPicPr>
            <p:blipFill>
              <a:blip r:embed="rId19"/>
              <a:stretch>
                <a:fillRect/>
              </a:stretch>
            </p:blipFill>
            <p:spPr>
              <a:xfrm>
                <a:off x="3055090" y="2532275"/>
                <a:ext cx="555501"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0" name="Ink 79">
                <a:extLst>
                  <a:ext uri="{FF2B5EF4-FFF2-40B4-BE49-F238E27FC236}">
                    <a16:creationId xmlns:a16="http://schemas.microsoft.com/office/drawing/2014/main" id="{F062CC4E-D814-9570-D47A-8CF11523A896}"/>
                  </a:ext>
                </a:extLst>
              </p14:cNvPr>
              <p14:cNvContentPartPr/>
              <p14:nvPr/>
            </p14:nvContentPartPr>
            <p14:xfrm>
              <a:off x="3838101" y="2364875"/>
              <a:ext cx="831240" cy="446400"/>
            </p14:xfrm>
          </p:contentPart>
        </mc:Choice>
        <mc:Fallback>
          <p:pic>
            <p:nvPicPr>
              <p:cNvPr id="80" name="Ink 79">
                <a:extLst>
                  <a:ext uri="{FF2B5EF4-FFF2-40B4-BE49-F238E27FC236}">
                    <a16:creationId xmlns:a16="http://schemas.microsoft.com/office/drawing/2014/main" id="{F062CC4E-D814-9570-D47A-8CF11523A896}"/>
                  </a:ext>
                </a:extLst>
              </p:cNvPr>
              <p:cNvPicPr/>
              <p:nvPr/>
            </p:nvPicPr>
            <p:blipFill>
              <a:blip r:embed="rId21"/>
              <a:stretch>
                <a:fillRect/>
              </a:stretch>
            </p:blipFill>
            <p:spPr>
              <a:xfrm>
                <a:off x="3822628" y="2349383"/>
                <a:ext cx="861827" cy="477025"/>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1" name="Ink 80">
                <a:extLst>
                  <a:ext uri="{FF2B5EF4-FFF2-40B4-BE49-F238E27FC236}">
                    <a16:creationId xmlns:a16="http://schemas.microsoft.com/office/drawing/2014/main" id="{7462490E-4F61-480D-1DE6-B461278B54AD}"/>
                  </a:ext>
                </a:extLst>
              </p14:cNvPr>
              <p14:cNvContentPartPr/>
              <p14:nvPr/>
            </p14:nvContentPartPr>
            <p14:xfrm>
              <a:off x="2356341" y="2594915"/>
              <a:ext cx="415800" cy="282600"/>
            </p14:xfrm>
          </p:contentPart>
        </mc:Choice>
        <mc:Fallback>
          <p:pic>
            <p:nvPicPr>
              <p:cNvPr id="81" name="Ink 80">
                <a:extLst>
                  <a:ext uri="{FF2B5EF4-FFF2-40B4-BE49-F238E27FC236}">
                    <a16:creationId xmlns:a16="http://schemas.microsoft.com/office/drawing/2014/main" id="{7462490E-4F61-480D-1DE6-B461278B54AD}"/>
                  </a:ext>
                </a:extLst>
              </p:cNvPr>
              <p:cNvPicPr/>
              <p:nvPr/>
            </p:nvPicPr>
            <p:blipFill>
              <a:blip r:embed="rId23"/>
              <a:stretch>
                <a:fillRect/>
              </a:stretch>
            </p:blipFill>
            <p:spPr>
              <a:xfrm>
                <a:off x="2340861" y="2579435"/>
                <a:ext cx="4464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2" name="Ink 81">
                <a:extLst>
                  <a:ext uri="{FF2B5EF4-FFF2-40B4-BE49-F238E27FC236}">
                    <a16:creationId xmlns:a16="http://schemas.microsoft.com/office/drawing/2014/main" id="{BB6794BB-7A81-B353-246B-51068D80CDB6}"/>
                  </a:ext>
                </a:extLst>
              </p14:cNvPr>
              <p14:cNvContentPartPr/>
              <p14:nvPr/>
            </p14:nvContentPartPr>
            <p14:xfrm>
              <a:off x="717981" y="2579075"/>
              <a:ext cx="1395720" cy="556920"/>
            </p14:xfrm>
          </p:contentPart>
        </mc:Choice>
        <mc:Fallback>
          <p:pic>
            <p:nvPicPr>
              <p:cNvPr id="82" name="Ink 81">
                <a:extLst>
                  <a:ext uri="{FF2B5EF4-FFF2-40B4-BE49-F238E27FC236}">
                    <a16:creationId xmlns:a16="http://schemas.microsoft.com/office/drawing/2014/main" id="{BB6794BB-7A81-B353-246B-51068D80CDB6}"/>
                  </a:ext>
                </a:extLst>
              </p:cNvPr>
              <p:cNvPicPr/>
              <p:nvPr/>
            </p:nvPicPr>
            <p:blipFill>
              <a:blip r:embed="rId25"/>
              <a:stretch>
                <a:fillRect/>
              </a:stretch>
            </p:blipFill>
            <p:spPr>
              <a:xfrm>
                <a:off x="702505" y="2563595"/>
                <a:ext cx="1426312" cy="587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1" name="Ink 90">
                <a:extLst>
                  <a:ext uri="{FF2B5EF4-FFF2-40B4-BE49-F238E27FC236}">
                    <a16:creationId xmlns:a16="http://schemas.microsoft.com/office/drawing/2014/main" id="{6C115B85-53CE-3F4E-38EF-34E759A603B5}"/>
                  </a:ext>
                </a:extLst>
              </p14:cNvPr>
              <p14:cNvContentPartPr/>
              <p14:nvPr/>
            </p14:nvContentPartPr>
            <p14:xfrm>
              <a:off x="5194221" y="2171555"/>
              <a:ext cx="1254960" cy="494280"/>
            </p14:xfrm>
          </p:contentPart>
        </mc:Choice>
        <mc:Fallback>
          <p:pic>
            <p:nvPicPr>
              <p:cNvPr id="91" name="Ink 90">
                <a:extLst>
                  <a:ext uri="{FF2B5EF4-FFF2-40B4-BE49-F238E27FC236}">
                    <a16:creationId xmlns:a16="http://schemas.microsoft.com/office/drawing/2014/main" id="{6C115B85-53CE-3F4E-38EF-34E759A603B5}"/>
                  </a:ext>
                </a:extLst>
              </p:cNvPr>
              <p:cNvPicPr/>
              <p:nvPr/>
            </p:nvPicPr>
            <p:blipFill>
              <a:blip r:embed="rId27"/>
              <a:stretch>
                <a:fillRect/>
              </a:stretch>
            </p:blipFill>
            <p:spPr>
              <a:xfrm>
                <a:off x="5178737" y="2156075"/>
                <a:ext cx="1285569"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8" name="Ink 97">
                <a:extLst>
                  <a:ext uri="{FF2B5EF4-FFF2-40B4-BE49-F238E27FC236}">
                    <a16:creationId xmlns:a16="http://schemas.microsoft.com/office/drawing/2014/main" id="{4010D7EB-9DA5-06D4-047A-3FD74C12458B}"/>
                  </a:ext>
                </a:extLst>
              </p14:cNvPr>
              <p14:cNvContentPartPr/>
              <p14:nvPr/>
            </p14:nvContentPartPr>
            <p14:xfrm>
              <a:off x="6660141" y="1857995"/>
              <a:ext cx="909720" cy="739800"/>
            </p14:xfrm>
          </p:contentPart>
        </mc:Choice>
        <mc:Fallback>
          <p:pic>
            <p:nvPicPr>
              <p:cNvPr id="98" name="Ink 97">
                <a:extLst>
                  <a:ext uri="{FF2B5EF4-FFF2-40B4-BE49-F238E27FC236}">
                    <a16:creationId xmlns:a16="http://schemas.microsoft.com/office/drawing/2014/main" id="{4010D7EB-9DA5-06D4-047A-3FD74C12458B}"/>
                  </a:ext>
                </a:extLst>
              </p:cNvPr>
              <p:cNvPicPr/>
              <p:nvPr/>
            </p:nvPicPr>
            <p:blipFill>
              <a:blip r:embed="rId29"/>
              <a:stretch>
                <a:fillRect/>
              </a:stretch>
            </p:blipFill>
            <p:spPr>
              <a:xfrm>
                <a:off x="6644661" y="1842523"/>
                <a:ext cx="940320" cy="770385"/>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1" name="Ink 110">
                <a:extLst>
                  <a:ext uri="{FF2B5EF4-FFF2-40B4-BE49-F238E27FC236}">
                    <a16:creationId xmlns:a16="http://schemas.microsoft.com/office/drawing/2014/main" id="{61122EA3-59F8-2465-0A2A-8D48A9723786}"/>
                  </a:ext>
                </a:extLst>
              </p14:cNvPr>
              <p14:cNvContentPartPr/>
              <p14:nvPr/>
            </p14:nvContentPartPr>
            <p14:xfrm>
              <a:off x="2584581" y="3723875"/>
              <a:ext cx="1645920" cy="799920"/>
            </p14:xfrm>
          </p:contentPart>
        </mc:Choice>
        <mc:Fallback>
          <p:pic>
            <p:nvPicPr>
              <p:cNvPr id="111" name="Ink 110">
                <a:extLst>
                  <a:ext uri="{FF2B5EF4-FFF2-40B4-BE49-F238E27FC236}">
                    <a16:creationId xmlns:a16="http://schemas.microsoft.com/office/drawing/2014/main" id="{61122EA3-59F8-2465-0A2A-8D48A9723786}"/>
                  </a:ext>
                </a:extLst>
              </p:cNvPr>
              <p:cNvPicPr/>
              <p:nvPr/>
            </p:nvPicPr>
            <p:blipFill>
              <a:blip r:embed="rId31"/>
              <a:stretch>
                <a:fillRect/>
              </a:stretch>
            </p:blipFill>
            <p:spPr>
              <a:xfrm>
                <a:off x="2569098" y="3708395"/>
                <a:ext cx="1676527" cy="830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2" name="Ink 111">
                <a:extLst>
                  <a:ext uri="{FF2B5EF4-FFF2-40B4-BE49-F238E27FC236}">
                    <a16:creationId xmlns:a16="http://schemas.microsoft.com/office/drawing/2014/main" id="{A6BBB1E1-B1E4-438F-CA74-ECBD453A8E66}"/>
                  </a:ext>
                </a:extLst>
              </p14:cNvPr>
              <p14:cNvContentPartPr/>
              <p14:nvPr/>
            </p14:nvContentPartPr>
            <p14:xfrm>
              <a:off x="1768461" y="3786515"/>
              <a:ext cx="439200" cy="368640"/>
            </p14:xfrm>
          </p:contentPart>
        </mc:Choice>
        <mc:Fallback>
          <p:pic>
            <p:nvPicPr>
              <p:cNvPr id="112" name="Ink 111">
                <a:extLst>
                  <a:ext uri="{FF2B5EF4-FFF2-40B4-BE49-F238E27FC236}">
                    <a16:creationId xmlns:a16="http://schemas.microsoft.com/office/drawing/2014/main" id="{A6BBB1E1-B1E4-438F-CA74-ECBD453A8E66}"/>
                  </a:ext>
                </a:extLst>
              </p:cNvPr>
              <p:cNvPicPr/>
              <p:nvPr/>
            </p:nvPicPr>
            <p:blipFill>
              <a:blip r:embed="rId33"/>
              <a:stretch>
                <a:fillRect/>
              </a:stretch>
            </p:blipFill>
            <p:spPr>
              <a:xfrm>
                <a:off x="1752994" y="3771050"/>
                <a:ext cx="469775" cy="39921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3" name="Ink 112">
                <a:extLst>
                  <a:ext uri="{FF2B5EF4-FFF2-40B4-BE49-F238E27FC236}">
                    <a16:creationId xmlns:a16="http://schemas.microsoft.com/office/drawing/2014/main" id="{FC4CD1E5-1958-D99D-58D4-319249773F1C}"/>
                  </a:ext>
                </a:extLst>
              </p14:cNvPr>
              <p14:cNvContentPartPr/>
              <p14:nvPr/>
            </p14:nvContentPartPr>
            <p14:xfrm>
              <a:off x="968901" y="3763835"/>
              <a:ext cx="478440" cy="469080"/>
            </p14:xfrm>
          </p:contentPart>
        </mc:Choice>
        <mc:Fallback>
          <p:pic>
            <p:nvPicPr>
              <p:cNvPr id="113" name="Ink 112">
                <a:extLst>
                  <a:ext uri="{FF2B5EF4-FFF2-40B4-BE49-F238E27FC236}">
                    <a16:creationId xmlns:a16="http://schemas.microsoft.com/office/drawing/2014/main" id="{FC4CD1E5-1958-D99D-58D4-319249773F1C}"/>
                  </a:ext>
                </a:extLst>
              </p:cNvPr>
              <p:cNvPicPr/>
              <p:nvPr/>
            </p:nvPicPr>
            <p:blipFill>
              <a:blip r:embed="rId35"/>
              <a:stretch>
                <a:fillRect/>
              </a:stretch>
            </p:blipFill>
            <p:spPr>
              <a:xfrm>
                <a:off x="953433" y="3748355"/>
                <a:ext cx="509017"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6" name="Ink 115">
                <a:extLst>
                  <a:ext uri="{FF2B5EF4-FFF2-40B4-BE49-F238E27FC236}">
                    <a16:creationId xmlns:a16="http://schemas.microsoft.com/office/drawing/2014/main" id="{1EE27DE7-BB2D-4E6B-0A28-D622721CDC3A}"/>
                  </a:ext>
                </a:extLst>
              </p14:cNvPr>
              <p14:cNvContentPartPr/>
              <p14:nvPr/>
            </p14:nvContentPartPr>
            <p14:xfrm>
              <a:off x="4794621" y="3488435"/>
              <a:ext cx="313920" cy="39600"/>
            </p14:xfrm>
          </p:contentPart>
        </mc:Choice>
        <mc:Fallback>
          <p:pic>
            <p:nvPicPr>
              <p:cNvPr id="116" name="Ink 115">
                <a:extLst>
                  <a:ext uri="{FF2B5EF4-FFF2-40B4-BE49-F238E27FC236}">
                    <a16:creationId xmlns:a16="http://schemas.microsoft.com/office/drawing/2014/main" id="{1EE27DE7-BB2D-4E6B-0A28-D622721CDC3A}"/>
                  </a:ext>
                </a:extLst>
              </p:cNvPr>
              <p:cNvPicPr/>
              <p:nvPr/>
            </p:nvPicPr>
            <p:blipFill>
              <a:blip r:embed="rId37"/>
              <a:stretch>
                <a:fillRect/>
              </a:stretch>
            </p:blipFill>
            <p:spPr>
              <a:xfrm>
                <a:off x="4779141" y="3472955"/>
                <a:ext cx="3445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34" name="Ink 133">
                <a:extLst>
                  <a:ext uri="{FF2B5EF4-FFF2-40B4-BE49-F238E27FC236}">
                    <a16:creationId xmlns:a16="http://schemas.microsoft.com/office/drawing/2014/main" id="{F6600317-F228-8C96-2C58-E09D8D84C6CE}"/>
                  </a:ext>
                </a:extLst>
              </p14:cNvPr>
              <p14:cNvContentPartPr/>
              <p14:nvPr/>
            </p14:nvContentPartPr>
            <p14:xfrm>
              <a:off x="5790021" y="3935555"/>
              <a:ext cx="729720" cy="321840"/>
            </p14:xfrm>
          </p:contentPart>
        </mc:Choice>
        <mc:Fallback>
          <p:pic>
            <p:nvPicPr>
              <p:cNvPr id="134" name="Ink 133">
                <a:extLst>
                  <a:ext uri="{FF2B5EF4-FFF2-40B4-BE49-F238E27FC236}">
                    <a16:creationId xmlns:a16="http://schemas.microsoft.com/office/drawing/2014/main" id="{F6600317-F228-8C96-2C58-E09D8D84C6CE}"/>
                  </a:ext>
                </a:extLst>
              </p:cNvPr>
              <p:cNvPicPr/>
              <p:nvPr/>
            </p:nvPicPr>
            <p:blipFill>
              <a:blip r:embed="rId39"/>
              <a:stretch>
                <a:fillRect/>
              </a:stretch>
            </p:blipFill>
            <p:spPr>
              <a:xfrm>
                <a:off x="5774533" y="3920075"/>
                <a:ext cx="760335"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35" name="Ink 134">
                <a:extLst>
                  <a:ext uri="{FF2B5EF4-FFF2-40B4-BE49-F238E27FC236}">
                    <a16:creationId xmlns:a16="http://schemas.microsoft.com/office/drawing/2014/main" id="{889E23BA-0FE5-6563-4D3E-47D05974FE1C}"/>
                  </a:ext>
                </a:extLst>
              </p14:cNvPr>
              <p14:cNvContentPartPr/>
              <p14:nvPr/>
            </p14:nvContentPartPr>
            <p14:xfrm>
              <a:off x="5666541" y="3292595"/>
              <a:ext cx="913320" cy="517680"/>
            </p14:xfrm>
          </p:contentPart>
        </mc:Choice>
        <mc:Fallback>
          <p:pic>
            <p:nvPicPr>
              <p:cNvPr id="135" name="Ink 134">
                <a:extLst>
                  <a:ext uri="{FF2B5EF4-FFF2-40B4-BE49-F238E27FC236}">
                    <a16:creationId xmlns:a16="http://schemas.microsoft.com/office/drawing/2014/main" id="{889E23BA-0FE5-6563-4D3E-47D05974FE1C}"/>
                  </a:ext>
                </a:extLst>
              </p:cNvPr>
              <p:cNvPicPr/>
              <p:nvPr/>
            </p:nvPicPr>
            <p:blipFill>
              <a:blip r:embed="rId41"/>
              <a:stretch>
                <a:fillRect/>
              </a:stretch>
            </p:blipFill>
            <p:spPr>
              <a:xfrm>
                <a:off x="5651061" y="3277126"/>
                <a:ext cx="943920" cy="548259"/>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36" name="Ink 135">
                <a:extLst>
                  <a:ext uri="{FF2B5EF4-FFF2-40B4-BE49-F238E27FC236}">
                    <a16:creationId xmlns:a16="http://schemas.microsoft.com/office/drawing/2014/main" id="{D7C54CBA-2415-90FF-5D1C-45CE2239EB9F}"/>
                  </a:ext>
                </a:extLst>
              </p14:cNvPr>
              <p14:cNvContentPartPr/>
              <p14:nvPr/>
            </p14:nvContentPartPr>
            <p14:xfrm>
              <a:off x="4818021" y="3614075"/>
              <a:ext cx="588240" cy="508320"/>
            </p14:xfrm>
          </p:contentPart>
        </mc:Choice>
        <mc:Fallback>
          <p:pic>
            <p:nvPicPr>
              <p:cNvPr id="136" name="Ink 135">
                <a:extLst>
                  <a:ext uri="{FF2B5EF4-FFF2-40B4-BE49-F238E27FC236}">
                    <a16:creationId xmlns:a16="http://schemas.microsoft.com/office/drawing/2014/main" id="{D7C54CBA-2415-90FF-5D1C-45CE2239EB9F}"/>
                  </a:ext>
                </a:extLst>
              </p:cNvPr>
              <p:cNvPicPr/>
              <p:nvPr/>
            </p:nvPicPr>
            <p:blipFill>
              <a:blip r:embed="rId43"/>
              <a:stretch>
                <a:fillRect/>
              </a:stretch>
            </p:blipFill>
            <p:spPr>
              <a:xfrm>
                <a:off x="4802550" y="3598595"/>
                <a:ext cx="618821"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38" name="Ink 137">
                <a:extLst>
                  <a:ext uri="{FF2B5EF4-FFF2-40B4-BE49-F238E27FC236}">
                    <a16:creationId xmlns:a16="http://schemas.microsoft.com/office/drawing/2014/main" id="{639BCC53-C806-8E8D-2B3A-10DE6992AD6A}"/>
                  </a:ext>
                </a:extLst>
              </p14:cNvPr>
              <p14:cNvContentPartPr/>
              <p14:nvPr/>
            </p14:nvContentPartPr>
            <p14:xfrm>
              <a:off x="6841581" y="3449195"/>
              <a:ext cx="164160" cy="47520"/>
            </p14:xfrm>
          </p:contentPart>
        </mc:Choice>
        <mc:Fallback>
          <p:pic>
            <p:nvPicPr>
              <p:cNvPr id="138" name="Ink 137">
                <a:extLst>
                  <a:ext uri="{FF2B5EF4-FFF2-40B4-BE49-F238E27FC236}">
                    <a16:creationId xmlns:a16="http://schemas.microsoft.com/office/drawing/2014/main" id="{639BCC53-C806-8E8D-2B3A-10DE6992AD6A}"/>
                  </a:ext>
                </a:extLst>
              </p:cNvPr>
              <p:cNvPicPr/>
              <p:nvPr/>
            </p:nvPicPr>
            <p:blipFill>
              <a:blip r:embed="rId45"/>
              <a:stretch>
                <a:fillRect/>
              </a:stretch>
            </p:blipFill>
            <p:spPr>
              <a:xfrm>
                <a:off x="6826101" y="3433715"/>
                <a:ext cx="1947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41" name="Ink 140">
                <a:extLst>
                  <a:ext uri="{FF2B5EF4-FFF2-40B4-BE49-F238E27FC236}">
                    <a16:creationId xmlns:a16="http://schemas.microsoft.com/office/drawing/2014/main" id="{FB4F6C5D-FE4F-41F4-0B81-63722A62ECFC}"/>
                  </a:ext>
                </a:extLst>
              </p14:cNvPr>
              <p14:cNvContentPartPr/>
              <p14:nvPr/>
            </p14:nvContentPartPr>
            <p14:xfrm>
              <a:off x="6864261" y="3633875"/>
              <a:ext cx="603720" cy="153000"/>
            </p14:xfrm>
          </p:contentPart>
        </mc:Choice>
        <mc:Fallback>
          <p:pic>
            <p:nvPicPr>
              <p:cNvPr id="141" name="Ink 140">
                <a:extLst>
                  <a:ext uri="{FF2B5EF4-FFF2-40B4-BE49-F238E27FC236}">
                    <a16:creationId xmlns:a16="http://schemas.microsoft.com/office/drawing/2014/main" id="{FB4F6C5D-FE4F-41F4-0B81-63722A62ECFC}"/>
                  </a:ext>
                </a:extLst>
              </p:cNvPr>
              <p:cNvPicPr/>
              <p:nvPr/>
            </p:nvPicPr>
            <p:blipFill>
              <a:blip r:embed="rId47"/>
              <a:stretch>
                <a:fillRect/>
              </a:stretch>
            </p:blipFill>
            <p:spPr>
              <a:xfrm>
                <a:off x="6848790" y="3618358"/>
                <a:ext cx="634302" cy="183672"/>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55" name="Ink 154">
                <a:extLst>
                  <a:ext uri="{FF2B5EF4-FFF2-40B4-BE49-F238E27FC236}">
                    <a16:creationId xmlns:a16="http://schemas.microsoft.com/office/drawing/2014/main" id="{BD2E52AF-B34E-79CC-6AE5-EC23D1BC55E0}"/>
                  </a:ext>
                </a:extLst>
              </p14:cNvPr>
              <p14:cNvContentPartPr/>
              <p14:nvPr/>
            </p14:nvContentPartPr>
            <p14:xfrm>
              <a:off x="8040021" y="3684635"/>
              <a:ext cx="996840" cy="525600"/>
            </p14:xfrm>
          </p:contentPart>
        </mc:Choice>
        <mc:Fallback>
          <p:pic>
            <p:nvPicPr>
              <p:cNvPr id="155" name="Ink 154">
                <a:extLst>
                  <a:ext uri="{FF2B5EF4-FFF2-40B4-BE49-F238E27FC236}">
                    <a16:creationId xmlns:a16="http://schemas.microsoft.com/office/drawing/2014/main" id="{BD2E52AF-B34E-79CC-6AE5-EC23D1BC55E0}"/>
                  </a:ext>
                </a:extLst>
              </p:cNvPr>
              <p:cNvPicPr/>
              <p:nvPr/>
            </p:nvPicPr>
            <p:blipFill>
              <a:blip r:embed="rId49"/>
              <a:stretch>
                <a:fillRect/>
              </a:stretch>
            </p:blipFill>
            <p:spPr>
              <a:xfrm>
                <a:off x="8024547" y="3669155"/>
                <a:ext cx="1027429"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56" name="Ink 155">
                <a:extLst>
                  <a:ext uri="{FF2B5EF4-FFF2-40B4-BE49-F238E27FC236}">
                    <a16:creationId xmlns:a16="http://schemas.microsoft.com/office/drawing/2014/main" id="{8161EC88-0181-7B81-90F2-20ED3BAAA9B1}"/>
                  </a:ext>
                </a:extLst>
              </p14:cNvPr>
              <p14:cNvContentPartPr/>
              <p14:nvPr/>
            </p14:nvContentPartPr>
            <p14:xfrm>
              <a:off x="8157741" y="3182795"/>
              <a:ext cx="909720" cy="343440"/>
            </p14:xfrm>
          </p:contentPart>
        </mc:Choice>
        <mc:Fallback>
          <p:pic>
            <p:nvPicPr>
              <p:cNvPr id="156" name="Ink 155">
                <a:extLst>
                  <a:ext uri="{FF2B5EF4-FFF2-40B4-BE49-F238E27FC236}">
                    <a16:creationId xmlns:a16="http://schemas.microsoft.com/office/drawing/2014/main" id="{8161EC88-0181-7B81-90F2-20ED3BAAA9B1}"/>
                  </a:ext>
                </a:extLst>
              </p:cNvPr>
              <p:cNvPicPr/>
              <p:nvPr/>
            </p:nvPicPr>
            <p:blipFill>
              <a:blip r:embed="rId51"/>
              <a:stretch>
                <a:fillRect/>
              </a:stretch>
            </p:blipFill>
            <p:spPr>
              <a:xfrm>
                <a:off x="8142261" y="3167315"/>
                <a:ext cx="94032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57" name="Ink 156">
                <a:extLst>
                  <a:ext uri="{FF2B5EF4-FFF2-40B4-BE49-F238E27FC236}">
                    <a16:creationId xmlns:a16="http://schemas.microsoft.com/office/drawing/2014/main" id="{84075AD9-F2FD-4F6A-7EBA-304468F5ABEB}"/>
                  </a:ext>
                </a:extLst>
              </p14:cNvPr>
              <p14:cNvContentPartPr/>
              <p14:nvPr/>
            </p14:nvContentPartPr>
            <p14:xfrm>
              <a:off x="7828341" y="3676715"/>
              <a:ext cx="455040" cy="16200"/>
            </p14:xfrm>
          </p:contentPart>
        </mc:Choice>
        <mc:Fallback>
          <p:pic>
            <p:nvPicPr>
              <p:cNvPr id="157" name="Ink 156">
                <a:extLst>
                  <a:ext uri="{FF2B5EF4-FFF2-40B4-BE49-F238E27FC236}">
                    <a16:creationId xmlns:a16="http://schemas.microsoft.com/office/drawing/2014/main" id="{84075AD9-F2FD-4F6A-7EBA-304468F5ABEB}"/>
                  </a:ext>
                </a:extLst>
              </p:cNvPr>
              <p:cNvPicPr/>
              <p:nvPr/>
            </p:nvPicPr>
            <p:blipFill>
              <a:blip r:embed="rId53"/>
              <a:stretch>
                <a:fillRect/>
              </a:stretch>
            </p:blipFill>
            <p:spPr>
              <a:xfrm>
                <a:off x="7812861" y="3661235"/>
                <a:ext cx="4856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62" name="Ink 161">
                <a:extLst>
                  <a:ext uri="{FF2B5EF4-FFF2-40B4-BE49-F238E27FC236}">
                    <a16:creationId xmlns:a16="http://schemas.microsoft.com/office/drawing/2014/main" id="{07E4768C-65A3-BF10-0BC8-4F42CE8D38A0}"/>
                  </a:ext>
                </a:extLst>
              </p14:cNvPr>
              <p14:cNvContentPartPr/>
              <p14:nvPr/>
            </p14:nvContentPartPr>
            <p14:xfrm>
              <a:off x="9874581" y="3566915"/>
              <a:ext cx="219960" cy="55440"/>
            </p14:xfrm>
          </p:contentPart>
        </mc:Choice>
        <mc:Fallback>
          <p:pic>
            <p:nvPicPr>
              <p:cNvPr id="162" name="Ink 161">
                <a:extLst>
                  <a:ext uri="{FF2B5EF4-FFF2-40B4-BE49-F238E27FC236}">
                    <a16:creationId xmlns:a16="http://schemas.microsoft.com/office/drawing/2014/main" id="{07E4768C-65A3-BF10-0BC8-4F42CE8D38A0}"/>
                  </a:ext>
                </a:extLst>
              </p:cNvPr>
              <p:cNvPicPr/>
              <p:nvPr/>
            </p:nvPicPr>
            <p:blipFill>
              <a:blip r:embed="rId55"/>
              <a:stretch>
                <a:fillRect/>
              </a:stretch>
            </p:blipFill>
            <p:spPr>
              <a:xfrm>
                <a:off x="9859101" y="3551334"/>
                <a:ext cx="250560" cy="86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63" name="Ink 162">
                <a:extLst>
                  <a:ext uri="{FF2B5EF4-FFF2-40B4-BE49-F238E27FC236}">
                    <a16:creationId xmlns:a16="http://schemas.microsoft.com/office/drawing/2014/main" id="{F5544B96-C456-AA01-D40D-D3A7AEBAEFE1}"/>
                  </a:ext>
                </a:extLst>
              </p14:cNvPr>
              <p14:cNvContentPartPr/>
              <p14:nvPr/>
            </p14:nvContentPartPr>
            <p14:xfrm>
              <a:off x="9231621" y="3355235"/>
              <a:ext cx="353160" cy="275040"/>
            </p14:xfrm>
          </p:contentPart>
        </mc:Choice>
        <mc:Fallback>
          <p:pic>
            <p:nvPicPr>
              <p:cNvPr id="163" name="Ink 162">
                <a:extLst>
                  <a:ext uri="{FF2B5EF4-FFF2-40B4-BE49-F238E27FC236}">
                    <a16:creationId xmlns:a16="http://schemas.microsoft.com/office/drawing/2014/main" id="{F5544B96-C456-AA01-D40D-D3A7AEBAEFE1}"/>
                  </a:ext>
                </a:extLst>
              </p:cNvPr>
              <p:cNvPicPr/>
              <p:nvPr/>
            </p:nvPicPr>
            <p:blipFill>
              <a:blip r:embed="rId57"/>
              <a:stretch>
                <a:fillRect/>
              </a:stretch>
            </p:blipFill>
            <p:spPr>
              <a:xfrm>
                <a:off x="9216125" y="3339735"/>
                <a:ext cx="383791" cy="305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67" name="Ink 166">
                <a:extLst>
                  <a:ext uri="{FF2B5EF4-FFF2-40B4-BE49-F238E27FC236}">
                    <a16:creationId xmlns:a16="http://schemas.microsoft.com/office/drawing/2014/main" id="{FC6377E5-40B2-1BB2-1B99-11EF0A1BA7C1}"/>
                  </a:ext>
                </a:extLst>
              </p14:cNvPr>
              <p14:cNvContentPartPr/>
              <p14:nvPr/>
            </p14:nvContentPartPr>
            <p14:xfrm>
              <a:off x="8071341" y="3253355"/>
              <a:ext cx="118080" cy="8280"/>
            </p14:xfrm>
          </p:contentPart>
        </mc:Choice>
        <mc:Fallback>
          <p:pic>
            <p:nvPicPr>
              <p:cNvPr id="167" name="Ink 166">
                <a:extLst>
                  <a:ext uri="{FF2B5EF4-FFF2-40B4-BE49-F238E27FC236}">
                    <a16:creationId xmlns:a16="http://schemas.microsoft.com/office/drawing/2014/main" id="{FC6377E5-40B2-1BB2-1B99-11EF0A1BA7C1}"/>
                  </a:ext>
                </a:extLst>
              </p:cNvPr>
              <p:cNvPicPr/>
              <p:nvPr/>
            </p:nvPicPr>
            <p:blipFill>
              <a:blip r:embed="rId59"/>
              <a:stretch>
                <a:fillRect/>
              </a:stretch>
            </p:blipFill>
            <p:spPr>
              <a:xfrm>
                <a:off x="8055814" y="3237171"/>
                <a:ext cx="148774" cy="40271"/>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82" name="Ink 181">
                <a:extLst>
                  <a:ext uri="{FF2B5EF4-FFF2-40B4-BE49-F238E27FC236}">
                    <a16:creationId xmlns:a16="http://schemas.microsoft.com/office/drawing/2014/main" id="{D327950B-29AF-0185-43F6-AC36931D0A89}"/>
                  </a:ext>
                </a:extLst>
              </p14:cNvPr>
              <p14:cNvContentPartPr/>
              <p14:nvPr/>
            </p14:nvContentPartPr>
            <p14:xfrm>
              <a:off x="10214061" y="3653315"/>
              <a:ext cx="1024920" cy="470520"/>
            </p14:xfrm>
          </p:contentPart>
        </mc:Choice>
        <mc:Fallback>
          <p:pic>
            <p:nvPicPr>
              <p:cNvPr id="182" name="Ink 181">
                <a:extLst>
                  <a:ext uri="{FF2B5EF4-FFF2-40B4-BE49-F238E27FC236}">
                    <a16:creationId xmlns:a16="http://schemas.microsoft.com/office/drawing/2014/main" id="{D327950B-29AF-0185-43F6-AC36931D0A89}"/>
                  </a:ext>
                </a:extLst>
              </p:cNvPr>
              <p:cNvPicPr/>
              <p:nvPr/>
            </p:nvPicPr>
            <p:blipFill>
              <a:blip r:embed="rId61"/>
              <a:stretch>
                <a:fillRect/>
              </a:stretch>
            </p:blipFill>
            <p:spPr>
              <a:xfrm>
                <a:off x="10198576" y="3637847"/>
                <a:ext cx="1055531" cy="501097"/>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83" name="Ink 182">
                <a:extLst>
                  <a:ext uri="{FF2B5EF4-FFF2-40B4-BE49-F238E27FC236}">
                    <a16:creationId xmlns:a16="http://schemas.microsoft.com/office/drawing/2014/main" id="{A36937CC-1373-871D-9322-9F6CA4BFF0C9}"/>
                  </a:ext>
                </a:extLst>
              </p14:cNvPr>
              <p14:cNvContentPartPr/>
              <p14:nvPr/>
            </p14:nvContentPartPr>
            <p14:xfrm>
              <a:off x="10313421" y="3033755"/>
              <a:ext cx="1372320" cy="517680"/>
            </p14:xfrm>
          </p:contentPart>
        </mc:Choice>
        <mc:Fallback>
          <p:pic>
            <p:nvPicPr>
              <p:cNvPr id="183" name="Ink 182">
                <a:extLst>
                  <a:ext uri="{FF2B5EF4-FFF2-40B4-BE49-F238E27FC236}">
                    <a16:creationId xmlns:a16="http://schemas.microsoft.com/office/drawing/2014/main" id="{A36937CC-1373-871D-9322-9F6CA4BFF0C9}"/>
                  </a:ext>
                </a:extLst>
              </p:cNvPr>
              <p:cNvPicPr/>
              <p:nvPr/>
            </p:nvPicPr>
            <p:blipFill>
              <a:blip r:embed="rId63"/>
              <a:stretch>
                <a:fillRect/>
              </a:stretch>
            </p:blipFill>
            <p:spPr>
              <a:xfrm>
                <a:off x="10297941" y="3018275"/>
                <a:ext cx="140292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84" name="Ink 183">
                <a:extLst>
                  <a:ext uri="{FF2B5EF4-FFF2-40B4-BE49-F238E27FC236}">
                    <a16:creationId xmlns:a16="http://schemas.microsoft.com/office/drawing/2014/main" id="{B3A0898A-7C28-EE49-1D73-776305E755D8}"/>
                  </a:ext>
                </a:extLst>
              </p14:cNvPr>
              <p14:cNvContentPartPr/>
              <p14:nvPr/>
            </p14:nvContentPartPr>
            <p14:xfrm>
              <a:off x="11286501" y="3708035"/>
              <a:ext cx="431640" cy="23760"/>
            </p14:xfrm>
          </p:contentPart>
        </mc:Choice>
        <mc:Fallback>
          <p:pic>
            <p:nvPicPr>
              <p:cNvPr id="184" name="Ink 183">
                <a:extLst>
                  <a:ext uri="{FF2B5EF4-FFF2-40B4-BE49-F238E27FC236}">
                    <a16:creationId xmlns:a16="http://schemas.microsoft.com/office/drawing/2014/main" id="{B3A0898A-7C28-EE49-1D73-776305E755D8}"/>
                  </a:ext>
                </a:extLst>
              </p:cNvPr>
              <p:cNvPicPr/>
              <p:nvPr/>
            </p:nvPicPr>
            <p:blipFill>
              <a:blip r:embed="rId65"/>
              <a:stretch>
                <a:fillRect/>
              </a:stretch>
            </p:blipFill>
            <p:spPr>
              <a:xfrm>
                <a:off x="11271021" y="3692555"/>
                <a:ext cx="4622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89" name="Ink 188">
                <a:extLst>
                  <a:ext uri="{FF2B5EF4-FFF2-40B4-BE49-F238E27FC236}">
                    <a16:creationId xmlns:a16="http://schemas.microsoft.com/office/drawing/2014/main" id="{CD52F6CD-13DF-1A01-0C03-751536F5B0B3}"/>
                  </a:ext>
                </a:extLst>
              </p14:cNvPr>
              <p14:cNvContentPartPr/>
              <p14:nvPr/>
            </p14:nvContentPartPr>
            <p14:xfrm>
              <a:off x="11246541" y="3880475"/>
              <a:ext cx="572760" cy="298440"/>
            </p14:xfrm>
          </p:contentPart>
        </mc:Choice>
        <mc:Fallback>
          <p:pic>
            <p:nvPicPr>
              <p:cNvPr id="189" name="Ink 188">
                <a:extLst>
                  <a:ext uri="{FF2B5EF4-FFF2-40B4-BE49-F238E27FC236}">
                    <a16:creationId xmlns:a16="http://schemas.microsoft.com/office/drawing/2014/main" id="{CD52F6CD-13DF-1A01-0C03-751536F5B0B3}"/>
                  </a:ext>
                </a:extLst>
              </p:cNvPr>
              <p:cNvPicPr/>
              <p:nvPr/>
            </p:nvPicPr>
            <p:blipFill>
              <a:blip r:embed="rId67"/>
              <a:stretch>
                <a:fillRect/>
              </a:stretch>
            </p:blipFill>
            <p:spPr>
              <a:xfrm>
                <a:off x="11231061" y="3864976"/>
                <a:ext cx="603360" cy="329077"/>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08" name="Ink 207">
                <a:extLst>
                  <a:ext uri="{FF2B5EF4-FFF2-40B4-BE49-F238E27FC236}">
                    <a16:creationId xmlns:a16="http://schemas.microsoft.com/office/drawing/2014/main" id="{E79F4A1C-B857-8B1C-41C5-1A42D3EAC10D}"/>
                  </a:ext>
                </a:extLst>
              </p14:cNvPr>
              <p14:cNvContentPartPr/>
              <p14:nvPr/>
            </p14:nvContentPartPr>
            <p14:xfrm>
              <a:off x="10180221" y="2837915"/>
              <a:ext cx="1803240" cy="1474200"/>
            </p14:xfrm>
          </p:contentPart>
        </mc:Choice>
        <mc:Fallback>
          <p:pic>
            <p:nvPicPr>
              <p:cNvPr id="208" name="Ink 207">
                <a:extLst>
                  <a:ext uri="{FF2B5EF4-FFF2-40B4-BE49-F238E27FC236}">
                    <a16:creationId xmlns:a16="http://schemas.microsoft.com/office/drawing/2014/main" id="{E79F4A1C-B857-8B1C-41C5-1A42D3EAC10D}"/>
                  </a:ext>
                </a:extLst>
              </p:cNvPr>
              <p:cNvPicPr/>
              <p:nvPr/>
            </p:nvPicPr>
            <p:blipFill>
              <a:blip r:embed="rId69"/>
              <a:stretch>
                <a:fillRect/>
              </a:stretch>
            </p:blipFill>
            <p:spPr>
              <a:xfrm>
                <a:off x="10169423" y="2827115"/>
                <a:ext cx="1824476" cy="1495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09" name="Ink 208">
                <a:extLst>
                  <a:ext uri="{FF2B5EF4-FFF2-40B4-BE49-F238E27FC236}">
                    <a16:creationId xmlns:a16="http://schemas.microsoft.com/office/drawing/2014/main" id="{16BA51C5-AD1D-5880-20C7-C6C1F5FB38CD}"/>
                  </a:ext>
                </a:extLst>
              </p14:cNvPr>
              <p14:cNvContentPartPr/>
              <p14:nvPr/>
            </p14:nvContentPartPr>
            <p14:xfrm>
              <a:off x="11011101" y="2304755"/>
              <a:ext cx="243720" cy="345240"/>
            </p14:xfrm>
          </p:contentPart>
        </mc:Choice>
        <mc:Fallback>
          <p:pic>
            <p:nvPicPr>
              <p:cNvPr id="209" name="Ink 208">
                <a:extLst>
                  <a:ext uri="{FF2B5EF4-FFF2-40B4-BE49-F238E27FC236}">
                    <a16:creationId xmlns:a16="http://schemas.microsoft.com/office/drawing/2014/main" id="{16BA51C5-AD1D-5880-20C7-C6C1F5FB38CD}"/>
                  </a:ext>
                </a:extLst>
              </p:cNvPr>
              <p:cNvPicPr/>
              <p:nvPr/>
            </p:nvPicPr>
            <p:blipFill>
              <a:blip r:embed="rId71"/>
              <a:stretch>
                <a:fillRect/>
              </a:stretch>
            </p:blipFill>
            <p:spPr>
              <a:xfrm>
                <a:off x="11000285" y="2293955"/>
                <a:ext cx="264991"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2" name="Ink 211">
                <a:extLst>
                  <a:ext uri="{FF2B5EF4-FFF2-40B4-BE49-F238E27FC236}">
                    <a16:creationId xmlns:a16="http://schemas.microsoft.com/office/drawing/2014/main" id="{0F64415A-BF9B-E179-CF20-125F69DE7366}"/>
                  </a:ext>
                </a:extLst>
              </p14:cNvPr>
              <p14:cNvContentPartPr/>
              <p14:nvPr/>
            </p14:nvContentPartPr>
            <p14:xfrm>
              <a:off x="11638221" y="2649635"/>
              <a:ext cx="212040" cy="298440"/>
            </p14:xfrm>
          </p:contentPart>
        </mc:Choice>
        <mc:Fallback>
          <p:pic>
            <p:nvPicPr>
              <p:cNvPr id="212" name="Ink 211">
                <a:extLst>
                  <a:ext uri="{FF2B5EF4-FFF2-40B4-BE49-F238E27FC236}">
                    <a16:creationId xmlns:a16="http://schemas.microsoft.com/office/drawing/2014/main" id="{0F64415A-BF9B-E179-CF20-125F69DE7366}"/>
                  </a:ext>
                </a:extLst>
              </p:cNvPr>
              <p:cNvPicPr/>
              <p:nvPr/>
            </p:nvPicPr>
            <p:blipFill>
              <a:blip r:embed="rId73"/>
              <a:stretch>
                <a:fillRect/>
              </a:stretch>
            </p:blipFill>
            <p:spPr>
              <a:xfrm>
                <a:off x="11627421" y="2638822"/>
                <a:ext cx="233280" cy="319706"/>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21" name="Ink 220">
                <a:extLst>
                  <a:ext uri="{FF2B5EF4-FFF2-40B4-BE49-F238E27FC236}">
                    <a16:creationId xmlns:a16="http://schemas.microsoft.com/office/drawing/2014/main" id="{3A8866F3-3535-1C0A-343D-FD8B22139BD3}"/>
                  </a:ext>
                </a:extLst>
              </p14:cNvPr>
              <p14:cNvContentPartPr/>
              <p14:nvPr/>
            </p14:nvContentPartPr>
            <p14:xfrm>
              <a:off x="3983541" y="4923035"/>
              <a:ext cx="333000" cy="8280"/>
            </p14:xfrm>
          </p:contentPart>
        </mc:Choice>
        <mc:Fallback>
          <p:pic>
            <p:nvPicPr>
              <p:cNvPr id="221" name="Ink 220">
                <a:extLst>
                  <a:ext uri="{FF2B5EF4-FFF2-40B4-BE49-F238E27FC236}">
                    <a16:creationId xmlns:a16="http://schemas.microsoft.com/office/drawing/2014/main" id="{3A8866F3-3535-1C0A-343D-FD8B22139BD3}"/>
                  </a:ext>
                </a:extLst>
              </p:cNvPr>
              <p:cNvPicPr/>
              <p:nvPr/>
            </p:nvPicPr>
            <p:blipFill>
              <a:blip r:embed="rId75"/>
              <a:stretch>
                <a:fillRect/>
              </a:stretch>
            </p:blipFill>
            <p:spPr>
              <a:xfrm>
                <a:off x="3968078" y="4907555"/>
                <a:ext cx="363567"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33" name="Ink 232">
                <a:extLst>
                  <a:ext uri="{FF2B5EF4-FFF2-40B4-BE49-F238E27FC236}">
                    <a16:creationId xmlns:a16="http://schemas.microsoft.com/office/drawing/2014/main" id="{B18C7833-A840-6867-5B3A-FE60E8373213}"/>
                  </a:ext>
                </a:extLst>
              </p14:cNvPr>
              <p14:cNvContentPartPr/>
              <p14:nvPr/>
            </p14:nvContentPartPr>
            <p14:xfrm>
              <a:off x="4033941" y="5032835"/>
              <a:ext cx="556920" cy="400320"/>
            </p14:xfrm>
          </p:contentPart>
        </mc:Choice>
        <mc:Fallback>
          <p:pic>
            <p:nvPicPr>
              <p:cNvPr id="233" name="Ink 232">
                <a:extLst>
                  <a:ext uri="{FF2B5EF4-FFF2-40B4-BE49-F238E27FC236}">
                    <a16:creationId xmlns:a16="http://schemas.microsoft.com/office/drawing/2014/main" id="{B18C7833-A840-6867-5B3A-FE60E8373213}"/>
                  </a:ext>
                </a:extLst>
              </p:cNvPr>
              <p:cNvPicPr/>
              <p:nvPr/>
            </p:nvPicPr>
            <p:blipFill>
              <a:blip r:embed="rId77"/>
              <a:stretch>
                <a:fillRect/>
              </a:stretch>
            </p:blipFill>
            <p:spPr>
              <a:xfrm>
                <a:off x="4018461" y="5017341"/>
                <a:ext cx="587520" cy="430948"/>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34" name="Ink 233">
                <a:extLst>
                  <a:ext uri="{FF2B5EF4-FFF2-40B4-BE49-F238E27FC236}">
                    <a16:creationId xmlns:a16="http://schemas.microsoft.com/office/drawing/2014/main" id="{FFF94942-2D88-B7A3-729A-DFB3653C8AE6}"/>
                  </a:ext>
                </a:extLst>
              </p14:cNvPr>
              <p14:cNvContentPartPr/>
              <p14:nvPr/>
            </p14:nvContentPartPr>
            <p14:xfrm>
              <a:off x="2599341" y="4813595"/>
              <a:ext cx="948960" cy="509760"/>
            </p14:xfrm>
          </p:contentPart>
        </mc:Choice>
        <mc:Fallback>
          <p:pic>
            <p:nvPicPr>
              <p:cNvPr id="234" name="Ink 233">
                <a:extLst>
                  <a:ext uri="{FF2B5EF4-FFF2-40B4-BE49-F238E27FC236}">
                    <a16:creationId xmlns:a16="http://schemas.microsoft.com/office/drawing/2014/main" id="{FFF94942-2D88-B7A3-729A-DFB3653C8AE6}"/>
                  </a:ext>
                </a:extLst>
              </p:cNvPr>
              <p:cNvPicPr/>
              <p:nvPr/>
            </p:nvPicPr>
            <p:blipFill>
              <a:blip r:embed="rId79"/>
              <a:stretch>
                <a:fillRect/>
              </a:stretch>
            </p:blipFill>
            <p:spPr>
              <a:xfrm>
                <a:off x="2583861" y="4798126"/>
                <a:ext cx="979560" cy="540338"/>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54" name="Ink 253">
                <a:extLst>
                  <a:ext uri="{FF2B5EF4-FFF2-40B4-BE49-F238E27FC236}">
                    <a16:creationId xmlns:a16="http://schemas.microsoft.com/office/drawing/2014/main" id="{262D7FE7-9483-92D9-4F40-99CCEDE2D6A4}"/>
                  </a:ext>
                </a:extLst>
              </p14:cNvPr>
              <p14:cNvContentPartPr/>
              <p14:nvPr/>
            </p14:nvContentPartPr>
            <p14:xfrm>
              <a:off x="4747461" y="4601915"/>
              <a:ext cx="1701360" cy="642960"/>
            </p14:xfrm>
          </p:contentPart>
        </mc:Choice>
        <mc:Fallback>
          <p:pic>
            <p:nvPicPr>
              <p:cNvPr id="254" name="Ink 253">
                <a:extLst>
                  <a:ext uri="{FF2B5EF4-FFF2-40B4-BE49-F238E27FC236}">
                    <a16:creationId xmlns:a16="http://schemas.microsoft.com/office/drawing/2014/main" id="{262D7FE7-9483-92D9-4F40-99CCEDE2D6A4}"/>
                  </a:ext>
                </a:extLst>
              </p:cNvPr>
              <p:cNvPicPr/>
              <p:nvPr/>
            </p:nvPicPr>
            <p:blipFill>
              <a:blip r:embed="rId81"/>
              <a:stretch>
                <a:fillRect/>
              </a:stretch>
            </p:blipFill>
            <p:spPr>
              <a:xfrm>
                <a:off x="4731984" y="4586444"/>
                <a:ext cx="1731954" cy="673543"/>
              </a:xfrm>
              <a:prstGeom prst="rect">
                <a:avLst/>
              </a:prstGeom>
            </p:spPr>
          </p:pic>
        </mc:Fallback>
      </mc:AlternateContent>
    </p:spTree>
    <p:extLst>
      <p:ext uri="{BB962C8B-B14F-4D97-AF65-F5344CB8AC3E}">
        <p14:creationId xmlns:p14="http://schemas.microsoft.com/office/powerpoint/2010/main" val="1361577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D6AA0048-A38E-AC3E-95BC-2A147B6F8E26}"/>
              </a:ext>
            </a:extLst>
          </p:cNvPr>
          <p:cNvPicPr>
            <a:picLocks noChangeAspect="1"/>
          </p:cNvPicPr>
          <p:nvPr/>
        </p:nvPicPr>
        <p:blipFill>
          <a:blip r:embed="rId3"/>
          <a:stretch>
            <a:fillRect/>
          </a:stretch>
        </p:blipFill>
        <p:spPr>
          <a:xfrm>
            <a:off x="527304" y="-1"/>
            <a:ext cx="10571620" cy="6509617"/>
          </a:xfrm>
          <a:prstGeom prst="rect">
            <a:avLst/>
          </a:prstGeom>
        </p:spPr>
      </p:pic>
      <p:pic>
        <p:nvPicPr>
          <p:cNvPr id="2" name="Picture 1">
            <a:extLst>
              <a:ext uri="{FF2B5EF4-FFF2-40B4-BE49-F238E27FC236}">
                <a16:creationId xmlns:a16="http://schemas.microsoft.com/office/drawing/2014/main" id="{7D31A4F5-7936-E4CB-2FDF-85A9E57E505D}"/>
              </a:ext>
            </a:extLst>
          </p:cNvPr>
          <p:cNvPicPr>
            <a:picLocks noChangeAspect="1"/>
          </p:cNvPicPr>
          <p:nvPr/>
        </p:nvPicPr>
        <p:blipFill>
          <a:blip r:embed="rId4"/>
          <a:stretch>
            <a:fillRect/>
          </a:stretch>
        </p:blipFill>
        <p:spPr>
          <a:xfrm>
            <a:off x="8708136" y="2086653"/>
            <a:ext cx="2956560" cy="2684693"/>
          </a:xfrm>
          <a:prstGeom prst="rect">
            <a:avLst/>
          </a:prstGeom>
        </p:spPr>
      </p:pic>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41A244-B37C-3C21-DCB6-F71EE30E493C}"/>
              </a:ext>
            </a:extLst>
          </p:cNvPr>
          <p:cNvSpPr txBox="1"/>
          <p:nvPr/>
        </p:nvSpPr>
        <p:spPr>
          <a:xfrm>
            <a:off x="274320" y="193059"/>
            <a:ext cx="7856805" cy="6362486"/>
          </a:xfrm>
          <a:prstGeom prst="rect">
            <a:avLst/>
          </a:prstGeom>
          <a:noFill/>
        </p:spPr>
        <p:txBody>
          <a:bodyPr wrap="square">
            <a:spAutoFit/>
          </a:bodyPr>
          <a:lstStyle/>
          <a:p>
            <a:pPr algn="ctr"/>
            <a:r>
              <a:rPr lang="en-US" sz="2600" b="1"/>
              <a:t>Support Vector Machine (SVM)</a:t>
            </a:r>
          </a:p>
          <a:p>
            <a:endParaRPr lang="en-US"/>
          </a:p>
          <a:p>
            <a:r>
              <a:rPr lang="en-US" sz="2400"/>
              <a:t>A Support Vector Machine (SVM) is a</a:t>
            </a:r>
            <a:r>
              <a:rPr lang="en-US" sz="2400" b="1"/>
              <a:t> </a:t>
            </a:r>
            <a:r>
              <a:rPr lang="en-US" sz="2400"/>
              <a:t>supervised learning algorithm used for classification. The key idea behind SVM is to find the optimal hyperplane that best separates data points into different classes.</a:t>
            </a:r>
          </a:p>
          <a:p>
            <a:endParaRPr lang="en-US" sz="2400"/>
          </a:p>
          <a:p>
            <a:endParaRPr lang="en-US" sz="2400"/>
          </a:p>
          <a:p>
            <a:r>
              <a:rPr lang="en-US" sz="2400">
                <a:highlight>
                  <a:srgbClr val="FFFF00"/>
                </a:highlight>
              </a:rPr>
              <a:t>How it works:</a:t>
            </a:r>
          </a:p>
          <a:p>
            <a:pPr>
              <a:buFont typeface="Arial" panose="020B0604020202020204" pitchFamily="34" charset="0"/>
              <a:buChar char="•"/>
            </a:pPr>
            <a:r>
              <a:rPr lang="en-US" sz="2400"/>
              <a:t>Finds a hyperplane that separates the data points of different classes.</a:t>
            </a:r>
          </a:p>
          <a:p>
            <a:endParaRPr lang="en-US" sz="2400"/>
          </a:p>
          <a:p>
            <a:pPr>
              <a:buFont typeface="Arial" panose="020B0604020202020204" pitchFamily="34" charset="0"/>
              <a:buChar char="•"/>
            </a:pPr>
            <a:r>
              <a:rPr lang="en-US" sz="2400"/>
              <a:t>Maximizes the margin, which is the distance between the hyperplane and the closest points (called </a:t>
            </a:r>
            <a:r>
              <a:rPr lang="en-US" sz="2400" b="1"/>
              <a:t>support vectors</a:t>
            </a:r>
            <a:r>
              <a:rPr lang="en-US" sz="2400"/>
              <a:t>) from either class.</a:t>
            </a:r>
          </a:p>
          <a:p>
            <a:endParaRPr lang="en-US" sz="2400"/>
          </a:p>
          <a:p>
            <a:endParaRPr lang="en-US"/>
          </a:p>
        </p:txBody>
      </p:sp>
      <p:pic>
        <p:nvPicPr>
          <p:cNvPr id="5" name="Picture 4">
            <a:extLst>
              <a:ext uri="{FF2B5EF4-FFF2-40B4-BE49-F238E27FC236}">
                <a16:creationId xmlns:a16="http://schemas.microsoft.com/office/drawing/2014/main" id="{1A7048D6-21ED-3B0A-D7D3-31ADE8B21802}"/>
              </a:ext>
            </a:extLst>
          </p:cNvPr>
          <p:cNvPicPr>
            <a:picLocks noChangeAspect="1"/>
          </p:cNvPicPr>
          <p:nvPr/>
        </p:nvPicPr>
        <p:blipFill>
          <a:blip r:embed="rId2"/>
          <a:stretch>
            <a:fillRect/>
          </a:stretch>
        </p:blipFill>
        <p:spPr>
          <a:xfrm>
            <a:off x="7919525" y="1613745"/>
            <a:ext cx="3998155" cy="3630509"/>
          </a:xfrm>
          <a:prstGeom prst="rect">
            <a:avLst/>
          </a:prstGeom>
        </p:spPr>
      </p:pic>
    </p:spTree>
    <p:extLst>
      <p:ext uri="{BB962C8B-B14F-4D97-AF65-F5344CB8AC3E}">
        <p14:creationId xmlns:p14="http://schemas.microsoft.com/office/powerpoint/2010/main" val="1739400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B18939-EC44-4672-7F81-6541168E5FB7}"/>
              </a:ext>
            </a:extLst>
          </p:cNvPr>
          <p:cNvSpPr txBox="1"/>
          <p:nvPr/>
        </p:nvSpPr>
        <p:spPr>
          <a:xfrm>
            <a:off x="633046" y="1280160"/>
            <a:ext cx="11451102" cy="5262979"/>
          </a:xfrm>
          <a:prstGeom prst="rect">
            <a:avLst/>
          </a:prstGeom>
          <a:noFill/>
        </p:spPr>
        <p:txBody>
          <a:bodyPr wrap="square">
            <a:spAutoFit/>
          </a:bodyPr>
          <a:lstStyle/>
          <a:p>
            <a:r>
              <a:rPr lang="en-US" sz="2800">
                <a:highlight>
                  <a:srgbClr val="FFFF00"/>
                </a:highlight>
              </a:rPr>
              <a:t>A larger margin means the model is more confident in its classification. </a:t>
            </a:r>
          </a:p>
          <a:p>
            <a:endParaRPr lang="en-US" sz="2800"/>
          </a:p>
          <a:p>
            <a:r>
              <a:rPr lang="en-US" sz="2800"/>
              <a:t>If the margin is large, small perturbations in the data are less likely to change the classification outcome. </a:t>
            </a:r>
          </a:p>
          <a:p>
            <a:endParaRPr lang="en-US" sz="2800"/>
          </a:p>
          <a:p>
            <a:r>
              <a:rPr lang="en-US" sz="2800">
                <a:highlight>
                  <a:srgbClr val="FFFF00"/>
                </a:highlight>
              </a:rPr>
              <a:t>A large margin improves the generalization ability of the model, which means the model will work better on unseen data.</a:t>
            </a:r>
          </a:p>
          <a:p>
            <a:endParaRPr lang="en-US" sz="2800"/>
          </a:p>
          <a:p>
            <a:r>
              <a:rPr lang="en-US" sz="2800"/>
              <a:t>If the margin is small, the decision boundary is close to the training points  so even small variations could push points to the wrong side of the boundary. The model then would have poor generalization.</a:t>
            </a:r>
          </a:p>
          <a:p>
            <a:endParaRPr lang="en-US" sz="2800"/>
          </a:p>
        </p:txBody>
      </p:sp>
      <p:sp>
        <p:nvSpPr>
          <p:cNvPr id="5" name="TextBox 4">
            <a:extLst>
              <a:ext uri="{FF2B5EF4-FFF2-40B4-BE49-F238E27FC236}">
                <a16:creationId xmlns:a16="http://schemas.microsoft.com/office/drawing/2014/main" id="{505E64D5-13BE-65BD-BBEF-1BA097F969F1}"/>
              </a:ext>
            </a:extLst>
          </p:cNvPr>
          <p:cNvSpPr txBox="1"/>
          <p:nvPr/>
        </p:nvSpPr>
        <p:spPr>
          <a:xfrm>
            <a:off x="3046828" y="476516"/>
            <a:ext cx="6098344" cy="492443"/>
          </a:xfrm>
          <a:prstGeom prst="rect">
            <a:avLst/>
          </a:prstGeom>
          <a:noFill/>
        </p:spPr>
        <p:txBody>
          <a:bodyPr wrap="square">
            <a:spAutoFit/>
          </a:bodyPr>
          <a:lstStyle/>
          <a:p>
            <a:pPr algn="ctr"/>
            <a:r>
              <a:rPr lang="en-US" sz="2600" b="1"/>
              <a:t>About the margin</a:t>
            </a:r>
          </a:p>
        </p:txBody>
      </p:sp>
    </p:spTree>
    <p:extLst>
      <p:ext uri="{BB962C8B-B14F-4D97-AF65-F5344CB8AC3E}">
        <p14:creationId xmlns:p14="http://schemas.microsoft.com/office/powerpoint/2010/main" val="424961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CF0B6B-259D-07AC-538C-45B9E180FC44}"/>
              </a:ext>
            </a:extLst>
          </p:cNvPr>
          <p:cNvSpPr txBox="1"/>
          <p:nvPr/>
        </p:nvSpPr>
        <p:spPr>
          <a:xfrm>
            <a:off x="570327" y="1010703"/>
            <a:ext cx="7349198" cy="2769989"/>
          </a:xfrm>
          <a:prstGeom prst="rect">
            <a:avLst/>
          </a:prstGeom>
          <a:noFill/>
        </p:spPr>
        <p:txBody>
          <a:bodyPr wrap="square">
            <a:spAutoFit/>
          </a:bodyPr>
          <a:lstStyle/>
          <a:p>
            <a:pPr algn="ctr"/>
            <a:r>
              <a:rPr lang="en-US" sz="2600" b="1"/>
              <a:t>What are we going to learn today</a:t>
            </a:r>
          </a:p>
          <a:p>
            <a:pPr algn="ctr"/>
            <a:endParaRPr lang="en-US" sz="2600" b="1"/>
          </a:p>
          <a:p>
            <a:pPr algn="ctr"/>
            <a:endParaRPr lang="en-US" sz="2600" b="1"/>
          </a:p>
          <a:p>
            <a:r>
              <a:rPr lang="en-US" sz="2400"/>
              <a:t>We are going to learn how the SVM finds the optimal hyperplane</a:t>
            </a:r>
          </a:p>
          <a:p>
            <a:endParaRPr lang="en-US" sz="2400"/>
          </a:p>
          <a:p>
            <a:r>
              <a:rPr lang="en-US" sz="2400"/>
              <a:t>And how it maximizes the margin</a:t>
            </a:r>
          </a:p>
        </p:txBody>
      </p:sp>
      <p:pic>
        <p:nvPicPr>
          <p:cNvPr id="3" name="Picture 2">
            <a:extLst>
              <a:ext uri="{FF2B5EF4-FFF2-40B4-BE49-F238E27FC236}">
                <a16:creationId xmlns:a16="http://schemas.microsoft.com/office/drawing/2014/main" id="{28F9556B-32CE-3295-A840-7D31FFA9DDE8}"/>
              </a:ext>
            </a:extLst>
          </p:cNvPr>
          <p:cNvPicPr>
            <a:picLocks noChangeAspect="1"/>
          </p:cNvPicPr>
          <p:nvPr/>
        </p:nvPicPr>
        <p:blipFill>
          <a:blip r:embed="rId2"/>
          <a:stretch>
            <a:fillRect/>
          </a:stretch>
        </p:blipFill>
        <p:spPr>
          <a:xfrm>
            <a:off x="7529734" y="1448972"/>
            <a:ext cx="4511670" cy="4096804"/>
          </a:xfrm>
          <a:prstGeom prst="rect">
            <a:avLst/>
          </a:prstGeom>
        </p:spPr>
      </p:pic>
    </p:spTree>
    <p:extLst>
      <p:ext uri="{BB962C8B-B14F-4D97-AF65-F5344CB8AC3E}">
        <p14:creationId xmlns:p14="http://schemas.microsoft.com/office/powerpoint/2010/main" val="2459836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A755A22A-6CD9-F63E-95A7-353AE8C6EC9A}"/>
              </a:ext>
            </a:extLst>
          </p:cNvPr>
          <p:cNvPicPr>
            <a:picLocks noChangeAspect="1"/>
          </p:cNvPicPr>
          <p:nvPr/>
        </p:nvPicPr>
        <p:blipFill>
          <a:blip r:embed="rId3"/>
          <a:stretch>
            <a:fillRect/>
          </a:stretch>
        </p:blipFill>
        <p:spPr>
          <a:xfrm>
            <a:off x="1029864" y="0"/>
            <a:ext cx="9690688" cy="6559115"/>
          </a:xfrm>
          <a:prstGeom prst="rect">
            <a:avLst/>
          </a:prstGeom>
        </p:spPr>
      </p:pic>
      <p:sp>
        <p:nvSpPr>
          <p:cNvPr id="5" name="TextBox 4">
            <a:extLst>
              <a:ext uri="{FF2B5EF4-FFF2-40B4-BE49-F238E27FC236}">
                <a16:creationId xmlns:a16="http://schemas.microsoft.com/office/drawing/2014/main" id="{40132C83-0620-D9AD-9AF0-BBC9B47B928B}"/>
              </a:ext>
            </a:extLst>
          </p:cNvPr>
          <p:cNvSpPr txBox="1"/>
          <p:nvPr/>
        </p:nvSpPr>
        <p:spPr>
          <a:xfrm>
            <a:off x="1237957" y="5824025"/>
            <a:ext cx="7680960" cy="763227"/>
          </a:xfrm>
          <a:prstGeom prst="rect">
            <a:avLst/>
          </a:prstGeom>
          <a:solidFill>
            <a:schemeClr val="bg1"/>
          </a:solidFill>
        </p:spPr>
        <p:txBody>
          <a:bodyPr wrap="square" rtlCol="0">
            <a:spAutoFit/>
          </a:bodyPr>
          <a:lstStyle/>
          <a:p>
            <a:endParaRPr lang="en-US"/>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167DCF-7C10-F330-35F9-845CACBF9640}"/>
              </a:ext>
            </a:extLst>
          </p:cNvPr>
          <p:cNvPicPr>
            <a:picLocks noChangeAspect="1"/>
          </p:cNvPicPr>
          <p:nvPr/>
        </p:nvPicPr>
        <p:blipFill>
          <a:blip r:embed="rId2"/>
          <a:stretch>
            <a:fillRect/>
          </a:stretch>
        </p:blipFill>
        <p:spPr>
          <a:xfrm>
            <a:off x="823906" y="170605"/>
            <a:ext cx="10544187" cy="2465656"/>
          </a:xfrm>
          <a:prstGeom prst="rect">
            <a:avLst/>
          </a:prstGeom>
        </p:spPr>
      </p:pic>
      <mc:AlternateContent xmlns:mc="http://schemas.openxmlformats.org/markup-compatibility/2006">
        <mc:Choice xmlns:p14="http://schemas.microsoft.com/office/powerpoint/2010/main" Requires="p14">
          <p:contentPart p14:bwMode="auto" r:id="rId3">
            <p14:nvContentPartPr>
              <p14:cNvPr id="33" name="Ink 32">
                <a:extLst>
                  <a:ext uri="{FF2B5EF4-FFF2-40B4-BE49-F238E27FC236}">
                    <a16:creationId xmlns:a16="http://schemas.microsoft.com/office/drawing/2014/main" id="{141BB250-637C-1308-0E80-26AC1CA478C4}"/>
                  </a:ext>
                </a:extLst>
              </p14:cNvPr>
              <p14:cNvContentPartPr/>
              <p14:nvPr/>
            </p14:nvContentPartPr>
            <p14:xfrm>
              <a:off x="9837861" y="852875"/>
              <a:ext cx="275760" cy="227880"/>
            </p14:xfrm>
          </p:contentPart>
        </mc:Choice>
        <mc:Fallback>
          <p:pic>
            <p:nvPicPr>
              <p:cNvPr id="33" name="Ink 32">
                <a:extLst>
                  <a:ext uri="{FF2B5EF4-FFF2-40B4-BE49-F238E27FC236}">
                    <a16:creationId xmlns:a16="http://schemas.microsoft.com/office/drawing/2014/main" id="{141BB250-637C-1308-0E80-26AC1CA478C4}"/>
                  </a:ext>
                </a:extLst>
              </p:cNvPr>
              <p:cNvPicPr/>
              <p:nvPr/>
            </p:nvPicPr>
            <p:blipFill>
              <a:blip r:embed="rId4"/>
              <a:stretch>
                <a:fillRect/>
              </a:stretch>
            </p:blipFill>
            <p:spPr>
              <a:xfrm>
                <a:off x="9783790" y="744875"/>
                <a:ext cx="383541"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4" name="Ink 33">
                <a:extLst>
                  <a:ext uri="{FF2B5EF4-FFF2-40B4-BE49-F238E27FC236}">
                    <a16:creationId xmlns:a16="http://schemas.microsoft.com/office/drawing/2014/main" id="{0B702A05-6B66-2BFD-F4D3-EA983B6A6D7C}"/>
                  </a:ext>
                </a:extLst>
              </p14:cNvPr>
              <p14:cNvContentPartPr/>
              <p14:nvPr/>
            </p14:nvContentPartPr>
            <p14:xfrm>
              <a:off x="9885741" y="1281275"/>
              <a:ext cx="239760" cy="225000"/>
            </p14:xfrm>
          </p:contentPart>
        </mc:Choice>
        <mc:Fallback>
          <p:pic>
            <p:nvPicPr>
              <p:cNvPr id="34" name="Ink 33">
                <a:extLst>
                  <a:ext uri="{FF2B5EF4-FFF2-40B4-BE49-F238E27FC236}">
                    <a16:creationId xmlns:a16="http://schemas.microsoft.com/office/drawing/2014/main" id="{0B702A05-6B66-2BFD-F4D3-EA983B6A6D7C}"/>
                  </a:ext>
                </a:extLst>
              </p:cNvPr>
              <p:cNvPicPr/>
              <p:nvPr/>
            </p:nvPicPr>
            <p:blipFill>
              <a:blip r:embed="rId6"/>
              <a:stretch>
                <a:fillRect/>
              </a:stretch>
            </p:blipFill>
            <p:spPr>
              <a:xfrm>
                <a:off x="9831741" y="1173275"/>
                <a:ext cx="34740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5" name="Ink 34">
                <a:extLst>
                  <a:ext uri="{FF2B5EF4-FFF2-40B4-BE49-F238E27FC236}">
                    <a16:creationId xmlns:a16="http://schemas.microsoft.com/office/drawing/2014/main" id="{D4EE3D6E-A100-418A-6823-25B8D8A79864}"/>
                  </a:ext>
                </a:extLst>
              </p14:cNvPr>
              <p14:cNvContentPartPr/>
              <p14:nvPr/>
            </p14:nvContentPartPr>
            <p14:xfrm>
              <a:off x="9752541" y="1729835"/>
              <a:ext cx="423720" cy="242640"/>
            </p14:xfrm>
          </p:contentPart>
        </mc:Choice>
        <mc:Fallback>
          <p:pic>
            <p:nvPicPr>
              <p:cNvPr id="35" name="Ink 34">
                <a:extLst>
                  <a:ext uri="{FF2B5EF4-FFF2-40B4-BE49-F238E27FC236}">
                    <a16:creationId xmlns:a16="http://schemas.microsoft.com/office/drawing/2014/main" id="{D4EE3D6E-A100-418A-6823-25B8D8A79864}"/>
                  </a:ext>
                </a:extLst>
              </p:cNvPr>
              <p:cNvPicPr/>
              <p:nvPr/>
            </p:nvPicPr>
            <p:blipFill>
              <a:blip r:embed="rId8"/>
              <a:stretch>
                <a:fillRect/>
              </a:stretch>
            </p:blipFill>
            <p:spPr>
              <a:xfrm>
                <a:off x="9698541" y="1621675"/>
                <a:ext cx="531360" cy="458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6" name="Ink 35">
                <a:extLst>
                  <a:ext uri="{FF2B5EF4-FFF2-40B4-BE49-F238E27FC236}">
                    <a16:creationId xmlns:a16="http://schemas.microsoft.com/office/drawing/2014/main" id="{0FBAFED2-FFEB-20BC-C9D1-813BAAC50A29}"/>
                  </a:ext>
                </a:extLst>
              </p14:cNvPr>
              <p14:cNvContentPartPr/>
              <p14:nvPr/>
            </p14:nvContentPartPr>
            <p14:xfrm>
              <a:off x="9838581" y="2179475"/>
              <a:ext cx="327960" cy="276480"/>
            </p14:xfrm>
          </p:contentPart>
        </mc:Choice>
        <mc:Fallback>
          <p:pic>
            <p:nvPicPr>
              <p:cNvPr id="36" name="Ink 35">
                <a:extLst>
                  <a:ext uri="{FF2B5EF4-FFF2-40B4-BE49-F238E27FC236}">
                    <a16:creationId xmlns:a16="http://schemas.microsoft.com/office/drawing/2014/main" id="{0FBAFED2-FFEB-20BC-C9D1-813BAAC50A29}"/>
                  </a:ext>
                </a:extLst>
              </p:cNvPr>
              <p:cNvPicPr/>
              <p:nvPr/>
            </p:nvPicPr>
            <p:blipFill>
              <a:blip r:embed="rId10"/>
              <a:stretch>
                <a:fillRect/>
              </a:stretch>
            </p:blipFill>
            <p:spPr>
              <a:xfrm>
                <a:off x="9784581" y="2071475"/>
                <a:ext cx="435600" cy="492120"/>
              </a:xfrm>
              <a:prstGeom prst="rect">
                <a:avLst/>
              </a:prstGeom>
            </p:spPr>
          </p:pic>
        </mc:Fallback>
      </mc:AlternateContent>
      <p:pic>
        <p:nvPicPr>
          <p:cNvPr id="4" name="Picture 3">
            <a:extLst>
              <a:ext uri="{FF2B5EF4-FFF2-40B4-BE49-F238E27FC236}">
                <a16:creationId xmlns:a16="http://schemas.microsoft.com/office/drawing/2014/main" id="{E37ECBAD-CEA8-DDB1-96BC-F5010332CE77}"/>
              </a:ext>
            </a:extLst>
          </p:cNvPr>
          <p:cNvPicPr>
            <a:picLocks noChangeAspect="1"/>
          </p:cNvPicPr>
          <p:nvPr/>
        </p:nvPicPr>
        <p:blipFill>
          <a:blip r:embed="rId11"/>
          <a:stretch>
            <a:fillRect/>
          </a:stretch>
        </p:blipFill>
        <p:spPr>
          <a:xfrm>
            <a:off x="3724715" y="3056886"/>
            <a:ext cx="3998155" cy="3630509"/>
          </a:xfrm>
          <a:prstGeom prst="rect">
            <a:avLst/>
          </a:prstGeom>
        </p:spPr>
      </p:pic>
      <mc:AlternateContent xmlns:mc="http://schemas.openxmlformats.org/markup-compatibility/2006">
        <mc:Choice xmlns:p14="http://schemas.microsoft.com/office/powerpoint/2010/main" Requires="p14">
          <p:contentPart p14:bwMode="auto" r:id="rId12">
            <p14:nvContentPartPr>
              <p14:cNvPr id="5" name="Ink 4">
                <a:extLst>
                  <a:ext uri="{FF2B5EF4-FFF2-40B4-BE49-F238E27FC236}">
                    <a16:creationId xmlns:a16="http://schemas.microsoft.com/office/drawing/2014/main" id="{B4C771C9-80C3-87A0-07D5-FA312F530763}"/>
                  </a:ext>
                </a:extLst>
              </p14:cNvPr>
              <p14:cNvContentPartPr/>
              <p14:nvPr/>
            </p14:nvContentPartPr>
            <p14:xfrm>
              <a:off x="6017541" y="3951035"/>
              <a:ext cx="2433240" cy="1646640"/>
            </p14:xfrm>
          </p:contentPart>
        </mc:Choice>
        <mc:Fallback>
          <p:pic>
            <p:nvPicPr>
              <p:cNvPr id="5" name="Ink 4">
                <a:extLst>
                  <a:ext uri="{FF2B5EF4-FFF2-40B4-BE49-F238E27FC236}">
                    <a16:creationId xmlns:a16="http://schemas.microsoft.com/office/drawing/2014/main" id="{B4C771C9-80C3-87A0-07D5-FA312F530763}"/>
                  </a:ext>
                </a:extLst>
              </p:cNvPr>
              <p:cNvPicPr/>
              <p:nvPr/>
            </p:nvPicPr>
            <p:blipFill>
              <a:blip r:embed="rId13"/>
              <a:stretch>
                <a:fillRect/>
              </a:stretch>
            </p:blipFill>
            <p:spPr>
              <a:xfrm>
                <a:off x="6002061" y="3935555"/>
                <a:ext cx="2463840" cy="1677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EB7D7E89-D9B9-A8B6-E9CA-E912F29C5C7B}"/>
                  </a:ext>
                </a:extLst>
              </p14:cNvPr>
              <p14:cNvContentPartPr/>
              <p14:nvPr/>
            </p14:nvContentPartPr>
            <p14:xfrm>
              <a:off x="8345661" y="3888395"/>
              <a:ext cx="209520" cy="219960"/>
            </p14:xfrm>
          </p:contentPart>
        </mc:Choice>
        <mc:Fallback>
          <p:pic>
            <p:nvPicPr>
              <p:cNvPr id="7" name="Ink 6">
                <a:extLst>
                  <a:ext uri="{FF2B5EF4-FFF2-40B4-BE49-F238E27FC236}">
                    <a16:creationId xmlns:a16="http://schemas.microsoft.com/office/drawing/2014/main" id="{EB7D7E89-D9B9-A8B6-E9CA-E912F29C5C7B}"/>
                  </a:ext>
                </a:extLst>
              </p:cNvPr>
              <p:cNvPicPr/>
              <p:nvPr/>
            </p:nvPicPr>
            <p:blipFill>
              <a:blip r:embed="rId15"/>
              <a:stretch>
                <a:fillRect/>
              </a:stretch>
            </p:blipFill>
            <p:spPr>
              <a:xfrm>
                <a:off x="8330154" y="3872915"/>
                <a:ext cx="240173"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99DDFC0C-5C2C-4CF1-E3CA-0192ED663ADC}"/>
                  </a:ext>
                </a:extLst>
              </p14:cNvPr>
              <p14:cNvContentPartPr/>
              <p14:nvPr/>
            </p14:nvContentPartPr>
            <p14:xfrm>
              <a:off x="8745621" y="3660875"/>
              <a:ext cx="55080" cy="353160"/>
            </p14:xfrm>
          </p:contentPart>
        </mc:Choice>
        <mc:Fallback>
          <p:pic>
            <p:nvPicPr>
              <p:cNvPr id="8" name="Ink 7">
                <a:extLst>
                  <a:ext uri="{FF2B5EF4-FFF2-40B4-BE49-F238E27FC236}">
                    <a16:creationId xmlns:a16="http://schemas.microsoft.com/office/drawing/2014/main" id="{99DDFC0C-5C2C-4CF1-E3CA-0192ED663ADC}"/>
                  </a:ext>
                </a:extLst>
              </p:cNvPr>
              <p:cNvPicPr/>
              <p:nvPr/>
            </p:nvPicPr>
            <p:blipFill>
              <a:blip r:embed="rId17"/>
              <a:stretch>
                <a:fillRect/>
              </a:stretch>
            </p:blipFill>
            <p:spPr>
              <a:xfrm>
                <a:off x="8730242" y="3645395"/>
                <a:ext cx="85481"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EE16F723-EFB8-B12C-4719-5010BBA91918}"/>
                  </a:ext>
                </a:extLst>
              </p14:cNvPr>
              <p14:cNvContentPartPr/>
              <p14:nvPr/>
            </p14:nvContentPartPr>
            <p14:xfrm>
              <a:off x="8698461" y="3668795"/>
              <a:ext cx="212040" cy="125640"/>
            </p14:xfrm>
          </p:contentPart>
        </mc:Choice>
        <mc:Fallback>
          <p:pic>
            <p:nvPicPr>
              <p:cNvPr id="9" name="Ink 8">
                <a:extLst>
                  <a:ext uri="{FF2B5EF4-FFF2-40B4-BE49-F238E27FC236}">
                    <a16:creationId xmlns:a16="http://schemas.microsoft.com/office/drawing/2014/main" id="{EE16F723-EFB8-B12C-4719-5010BBA91918}"/>
                  </a:ext>
                </a:extLst>
              </p:cNvPr>
              <p:cNvPicPr/>
              <p:nvPr/>
            </p:nvPicPr>
            <p:blipFill>
              <a:blip r:embed="rId19"/>
              <a:stretch>
                <a:fillRect/>
              </a:stretch>
            </p:blipFill>
            <p:spPr>
              <a:xfrm>
                <a:off x="8682981" y="3653315"/>
                <a:ext cx="2426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1399EED3-1879-67AF-1B75-E3B7CE3869CF}"/>
                  </a:ext>
                </a:extLst>
              </p14:cNvPr>
              <p14:cNvContentPartPr/>
              <p14:nvPr/>
            </p14:nvContentPartPr>
            <p14:xfrm>
              <a:off x="8863341" y="3603635"/>
              <a:ext cx="94320" cy="402840"/>
            </p14:xfrm>
          </p:contentPart>
        </mc:Choice>
        <mc:Fallback>
          <p:pic>
            <p:nvPicPr>
              <p:cNvPr id="10" name="Ink 9">
                <a:extLst>
                  <a:ext uri="{FF2B5EF4-FFF2-40B4-BE49-F238E27FC236}">
                    <a16:creationId xmlns:a16="http://schemas.microsoft.com/office/drawing/2014/main" id="{1399EED3-1879-67AF-1B75-E3B7CE3869CF}"/>
                  </a:ext>
                </a:extLst>
              </p:cNvPr>
              <p:cNvPicPr/>
              <p:nvPr/>
            </p:nvPicPr>
            <p:blipFill>
              <a:blip r:embed="rId21"/>
              <a:stretch>
                <a:fillRect/>
              </a:stretch>
            </p:blipFill>
            <p:spPr>
              <a:xfrm>
                <a:off x="8847861" y="3588155"/>
                <a:ext cx="12492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F94FC9C8-3761-5633-ACEF-65021E643452}"/>
                  </a:ext>
                </a:extLst>
              </p14:cNvPr>
              <p14:cNvContentPartPr/>
              <p14:nvPr/>
            </p14:nvContentPartPr>
            <p14:xfrm>
              <a:off x="8949381" y="3786515"/>
              <a:ext cx="110160" cy="218880"/>
            </p14:xfrm>
          </p:contentPart>
        </mc:Choice>
        <mc:Fallback>
          <p:pic>
            <p:nvPicPr>
              <p:cNvPr id="11" name="Ink 10">
                <a:extLst>
                  <a:ext uri="{FF2B5EF4-FFF2-40B4-BE49-F238E27FC236}">
                    <a16:creationId xmlns:a16="http://schemas.microsoft.com/office/drawing/2014/main" id="{F94FC9C8-3761-5633-ACEF-65021E643452}"/>
                  </a:ext>
                </a:extLst>
              </p:cNvPr>
              <p:cNvPicPr/>
              <p:nvPr/>
            </p:nvPicPr>
            <p:blipFill>
              <a:blip r:embed="rId23"/>
              <a:stretch>
                <a:fillRect/>
              </a:stretch>
            </p:blipFill>
            <p:spPr>
              <a:xfrm>
                <a:off x="8933850" y="3771060"/>
                <a:ext cx="140860" cy="24943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F08D7645-B088-CA8E-6B5F-2BE261CB2821}"/>
                  </a:ext>
                </a:extLst>
              </p14:cNvPr>
              <p14:cNvContentPartPr/>
              <p14:nvPr/>
            </p14:nvContentPartPr>
            <p14:xfrm>
              <a:off x="9059181" y="3747275"/>
              <a:ext cx="219960" cy="211320"/>
            </p14:xfrm>
          </p:contentPart>
        </mc:Choice>
        <mc:Fallback>
          <p:pic>
            <p:nvPicPr>
              <p:cNvPr id="17" name="Ink 16">
                <a:extLst>
                  <a:ext uri="{FF2B5EF4-FFF2-40B4-BE49-F238E27FC236}">
                    <a16:creationId xmlns:a16="http://schemas.microsoft.com/office/drawing/2014/main" id="{F08D7645-B088-CA8E-6B5F-2BE261CB2821}"/>
                  </a:ext>
                </a:extLst>
              </p:cNvPr>
              <p:cNvPicPr/>
              <p:nvPr/>
            </p:nvPicPr>
            <p:blipFill>
              <a:blip r:embed="rId25"/>
              <a:stretch>
                <a:fillRect/>
              </a:stretch>
            </p:blipFill>
            <p:spPr>
              <a:xfrm>
                <a:off x="9043701" y="3731795"/>
                <a:ext cx="2505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792C33D3-C20B-6A22-4EAB-4ACBAA329C76}"/>
                  </a:ext>
                </a:extLst>
              </p14:cNvPr>
              <p14:cNvContentPartPr/>
              <p14:nvPr/>
            </p14:nvContentPartPr>
            <p14:xfrm>
              <a:off x="9592341" y="3450275"/>
              <a:ext cx="430560" cy="524880"/>
            </p14:xfrm>
          </p:contentPart>
        </mc:Choice>
        <mc:Fallback>
          <p:pic>
            <p:nvPicPr>
              <p:cNvPr id="18" name="Ink 17">
                <a:extLst>
                  <a:ext uri="{FF2B5EF4-FFF2-40B4-BE49-F238E27FC236}">
                    <a16:creationId xmlns:a16="http://schemas.microsoft.com/office/drawing/2014/main" id="{792C33D3-C20B-6A22-4EAB-4ACBAA329C76}"/>
                  </a:ext>
                </a:extLst>
              </p:cNvPr>
              <p:cNvPicPr/>
              <p:nvPr/>
            </p:nvPicPr>
            <p:blipFill>
              <a:blip r:embed="rId27"/>
              <a:stretch>
                <a:fillRect/>
              </a:stretch>
            </p:blipFill>
            <p:spPr>
              <a:xfrm>
                <a:off x="9576874" y="3434795"/>
                <a:ext cx="461134"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E1541ECE-F5AB-F61B-32CE-9574722F942C}"/>
                  </a:ext>
                </a:extLst>
              </p14:cNvPr>
              <p14:cNvContentPartPr/>
              <p14:nvPr/>
            </p14:nvContentPartPr>
            <p14:xfrm>
              <a:off x="10305501" y="3551435"/>
              <a:ext cx="282600" cy="329760"/>
            </p14:xfrm>
          </p:contentPart>
        </mc:Choice>
        <mc:Fallback>
          <p:pic>
            <p:nvPicPr>
              <p:cNvPr id="22" name="Ink 21">
                <a:extLst>
                  <a:ext uri="{FF2B5EF4-FFF2-40B4-BE49-F238E27FC236}">
                    <a16:creationId xmlns:a16="http://schemas.microsoft.com/office/drawing/2014/main" id="{E1541ECE-F5AB-F61B-32CE-9574722F942C}"/>
                  </a:ext>
                </a:extLst>
              </p:cNvPr>
              <p:cNvPicPr/>
              <p:nvPr/>
            </p:nvPicPr>
            <p:blipFill>
              <a:blip r:embed="rId29"/>
              <a:stretch>
                <a:fillRect/>
              </a:stretch>
            </p:blipFill>
            <p:spPr>
              <a:xfrm>
                <a:off x="10284981" y="3530915"/>
                <a:ext cx="32328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73503CCC-A69F-FFCA-B677-4B580A505C11}"/>
                  </a:ext>
                </a:extLst>
              </p14:cNvPr>
              <p14:cNvContentPartPr/>
              <p14:nvPr/>
            </p14:nvContentPartPr>
            <p14:xfrm>
              <a:off x="10587741" y="3646115"/>
              <a:ext cx="274680" cy="280800"/>
            </p14:xfrm>
          </p:contentPart>
        </mc:Choice>
        <mc:Fallback>
          <p:pic>
            <p:nvPicPr>
              <p:cNvPr id="25" name="Ink 24">
                <a:extLst>
                  <a:ext uri="{FF2B5EF4-FFF2-40B4-BE49-F238E27FC236}">
                    <a16:creationId xmlns:a16="http://schemas.microsoft.com/office/drawing/2014/main" id="{73503CCC-A69F-FFCA-B677-4B580A505C11}"/>
                  </a:ext>
                </a:extLst>
              </p:cNvPr>
              <p:cNvPicPr/>
              <p:nvPr/>
            </p:nvPicPr>
            <p:blipFill>
              <a:blip r:embed="rId31"/>
              <a:stretch>
                <a:fillRect/>
              </a:stretch>
            </p:blipFill>
            <p:spPr>
              <a:xfrm>
                <a:off x="10572261" y="3630635"/>
                <a:ext cx="3052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Ink 26">
                <a:extLst>
                  <a:ext uri="{FF2B5EF4-FFF2-40B4-BE49-F238E27FC236}">
                    <a16:creationId xmlns:a16="http://schemas.microsoft.com/office/drawing/2014/main" id="{EF55CE75-EB01-10E2-1378-6978AF7BA4F1}"/>
                  </a:ext>
                </a:extLst>
              </p14:cNvPr>
              <p14:cNvContentPartPr/>
              <p14:nvPr/>
            </p14:nvContentPartPr>
            <p14:xfrm>
              <a:off x="11285421" y="3480875"/>
              <a:ext cx="23040" cy="549000"/>
            </p14:xfrm>
          </p:contentPart>
        </mc:Choice>
        <mc:Fallback>
          <p:pic>
            <p:nvPicPr>
              <p:cNvPr id="27" name="Ink 26">
                <a:extLst>
                  <a:ext uri="{FF2B5EF4-FFF2-40B4-BE49-F238E27FC236}">
                    <a16:creationId xmlns:a16="http://schemas.microsoft.com/office/drawing/2014/main" id="{EF55CE75-EB01-10E2-1378-6978AF7BA4F1}"/>
                  </a:ext>
                </a:extLst>
              </p:cNvPr>
              <p:cNvPicPr/>
              <p:nvPr/>
            </p:nvPicPr>
            <p:blipFill>
              <a:blip r:embed="rId33"/>
              <a:stretch>
                <a:fillRect/>
              </a:stretch>
            </p:blipFill>
            <p:spPr>
              <a:xfrm>
                <a:off x="11269941" y="3465395"/>
                <a:ext cx="53640" cy="579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Ink 27">
                <a:extLst>
                  <a:ext uri="{FF2B5EF4-FFF2-40B4-BE49-F238E27FC236}">
                    <a16:creationId xmlns:a16="http://schemas.microsoft.com/office/drawing/2014/main" id="{E1DE8DAA-130C-B437-F8A9-E5549B69E28E}"/>
                  </a:ext>
                </a:extLst>
              </p14:cNvPr>
              <p14:cNvContentPartPr/>
              <p14:nvPr/>
            </p14:nvContentPartPr>
            <p14:xfrm>
              <a:off x="11026941" y="3731435"/>
              <a:ext cx="361080" cy="118080"/>
            </p14:xfrm>
          </p:contentPart>
        </mc:Choice>
        <mc:Fallback>
          <p:pic>
            <p:nvPicPr>
              <p:cNvPr id="28" name="Ink 27">
                <a:extLst>
                  <a:ext uri="{FF2B5EF4-FFF2-40B4-BE49-F238E27FC236}">
                    <a16:creationId xmlns:a16="http://schemas.microsoft.com/office/drawing/2014/main" id="{E1DE8DAA-130C-B437-F8A9-E5549B69E28E}"/>
                  </a:ext>
                </a:extLst>
              </p:cNvPr>
              <p:cNvPicPr/>
              <p:nvPr/>
            </p:nvPicPr>
            <p:blipFill>
              <a:blip r:embed="rId35"/>
              <a:stretch>
                <a:fillRect/>
              </a:stretch>
            </p:blipFill>
            <p:spPr>
              <a:xfrm>
                <a:off x="11011461" y="3715955"/>
                <a:ext cx="3916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Ink 28">
                <a:extLst>
                  <a:ext uri="{FF2B5EF4-FFF2-40B4-BE49-F238E27FC236}">
                    <a16:creationId xmlns:a16="http://schemas.microsoft.com/office/drawing/2014/main" id="{CFABD18A-E06C-E627-1B28-55C49181E007}"/>
                  </a:ext>
                </a:extLst>
              </p14:cNvPr>
              <p14:cNvContentPartPr/>
              <p14:nvPr/>
            </p14:nvContentPartPr>
            <p14:xfrm>
              <a:off x="11340501" y="3480875"/>
              <a:ext cx="8280" cy="47520"/>
            </p14:xfrm>
          </p:contentPart>
        </mc:Choice>
        <mc:Fallback>
          <p:pic>
            <p:nvPicPr>
              <p:cNvPr id="29" name="Ink 28">
                <a:extLst>
                  <a:ext uri="{FF2B5EF4-FFF2-40B4-BE49-F238E27FC236}">
                    <a16:creationId xmlns:a16="http://schemas.microsoft.com/office/drawing/2014/main" id="{CFABD18A-E06C-E627-1B28-55C49181E007}"/>
                  </a:ext>
                </a:extLst>
              </p:cNvPr>
              <p:cNvPicPr/>
              <p:nvPr/>
            </p:nvPicPr>
            <p:blipFill>
              <a:blip r:embed="rId37"/>
              <a:stretch>
                <a:fillRect/>
              </a:stretch>
            </p:blipFill>
            <p:spPr>
              <a:xfrm>
                <a:off x="11325021" y="3465395"/>
                <a:ext cx="388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Ink 29">
                <a:extLst>
                  <a:ext uri="{FF2B5EF4-FFF2-40B4-BE49-F238E27FC236}">
                    <a16:creationId xmlns:a16="http://schemas.microsoft.com/office/drawing/2014/main" id="{4BA4BE73-2CAE-9DC5-B2BB-7AC42A48F163}"/>
                  </a:ext>
                </a:extLst>
              </p14:cNvPr>
              <p14:cNvContentPartPr/>
              <p14:nvPr/>
            </p14:nvContentPartPr>
            <p14:xfrm>
              <a:off x="11450301" y="3747275"/>
              <a:ext cx="110160" cy="94320"/>
            </p14:xfrm>
          </p:contentPart>
        </mc:Choice>
        <mc:Fallback>
          <p:pic>
            <p:nvPicPr>
              <p:cNvPr id="30" name="Ink 29">
                <a:extLst>
                  <a:ext uri="{FF2B5EF4-FFF2-40B4-BE49-F238E27FC236}">
                    <a16:creationId xmlns:a16="http://schemas.microsoft.com/office/drawing/2014/main" id="{4BA4BE73-2CAE-9DC5-B2BB-7AC42A48F163}"/>
                  </a:ext>
                </a:extLst>
              </p:cNvPr>
              <p:cNvPicPr/>
              <p:nvPr/>
            </p:nvPicPr>
            <p:blipFill>
              <a:blip r:embed="rId39"/>
              <a:stretch>
                <a:fillRect/>
              </a:stretch>
            </p:blipFill>
            <p:spPr>
              <a:xfrm>
                <a:off x="11434821" y="3731854"/>
                <a:ext cx="140760" cy="124804"/>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Ink 30">
                <a:extLst>
                  <a:ext uri="{FF2B5EF4-FFF2-40B4-BE49-F238E27FC236}">
                    <a16:creationId xmlns:a16="http://schemas.microsoft.com/office/drawing/2014/main" id="{65B76821-0706-C792-756B-5EBCD246D4F9}"/>
                  </a:ext>
                </a:extLst>
              </p14:cNvPr>
              <p14:cNvContentPartPr/>
              <p14:nvPr/>
            </p14:nvContentPartPr>
            <p14:xfrm>
              <a:off x="11528421" y="3660875"/>
              <a:ext cx="110160" cy="225000"/>
            </p14:xfrm>
          </p:contentPart>
        </mc:Choice>
        <mc:Fallback>
          <p:pic>
            <p:nvPicPr>
              <p:cNvPr id="31" name="Ink 30">
                <a:extLst>
                  <a:ext uri="{FF2B5EF4-FFF2-40B4-BE49-F238E27FC236}">
                    <a16:creationId xmlns:a16="http://schemas.microsoft.com/office/drawing/2014/main" id="{65B76821-0706-C792-756B-5EBCD246D4F9}"/>
                  </a:ext>
                </a:extLst>
              </p:cNvPr>
              <p:cNvPicPr/>
              <p:nvPr/>
            </p:nvPicPr>
            <p:blipFill>
              <a:blip r:embed="rId41"/>
              <a:stretch>
                <a:fillRect/>
              </a:stretch>
            </p:blipFill>
            <p:spPr>
              <a:xfrm>
                <a:off x="11512941" y="3645395"/>
                <a:ext cx="1407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Ink 31">
                <a:extLst>
                  <a:ext uri="{FF2B5EF4-FFF2-40B4-BE49-F238E27FC236}">
                    <a16:creationId xmlns:a16="http://schemas.microsoft.com/office/drawing/2014/main" id="{9F68E737-7E43-E6C1-A9B7-98AC40C4C3D8}"/>
                  </a:ext>
                </a:extLst>
              </p14:cNvPr>
              <p14:cNvContentPartPr/>
              <p14:nvPr/>
            </p14:nvContentPartPr>
            <p14:xfrm>
              <a:off x="11622741" y="3300515"/>
              <a:ext cx="47520" cy="776520"/>
            </p14:xfrm>
          </p:contentPart>
        </mc:Choice>
        <mc:Fallback>
          <p:pic>
            <p:nvPicPr>
              <p:cNvPr id="32" name="Ink 31">
                <a:extLst>
                  <a:ext uri="{FF2B5EF4-FFF2-40B4-BE49-F238E27FC236}">
                    <a16:creationId xmlns:a16="http://schemas.microsoft.com/office/drawing/2014/main" id="{9F68E737-7E43-E6C1-A9B7-98AC40C4C3D8}"/>
                  </a:ext>
                </a:extLst>
              </p:cNvPr>
              <p:cNvPicPr/>
              <p:nvPr/>
            </p:nvPicPr>
            <p:blipFill>
              <a:blip r:embed="rId43"/>
              <a:stretch>
                <a:fillRect/>
              </a:stretch>
            </p:blipFill>
            <p:spPr>
              <a:xfrm>
                <a:off x="11607261" y="3285035"/>
                <a:ext cx="78120" cy="807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7" name="Ink 36">
                <a:extLst>
                  <a:ext uri="{FF2B5EF4-FFF2-40B4-BE49-F238E27FC236}">
                    <a16:creationId xmlns:a16="http://schemas.microsoft.com/office/drawing/2014/main" id="{5229912C-4AEB-C73B-38C4-11EDD28B0FD4}"/>
                  </a:ext>
                </a:extLst>
              </p14:cNvPr>
              <p14:cNvContentPartPr/>
              <p14:nvPr/>
            </p14:nvContentPartPr>
            <p14:xfrm>
              <a:off x="8706381" y="4813595"/>
              <a:ext cx="86760" cy="133560"/>
            </p14:xfrm>
          </p:contentPart>
        </mc:Choice>
        <mc:Fallback>
          <p:pic>
            <p:nvPicPr>
              <p:cNvPr id="37" name="Ink 36">
                <a:extLst>
                  <a:ext uri="{FF2B5EF4-FFF2-40B4-BE49-F238E27FC236}">
                    <a16:creationId xmlns:a16="http://schemas.microsoft.com/office/drawing/2014/main" id="{5229912C-4AEB-C73B-38C4-11EDD28B0FD4}"/>
                  </a:ext>
                </a:extLst>
              </p:cNvPr>
              <p:cNvPicPr/>
              <p:nvPr/>
            </p:nvPicPr>
            <p:blipFill>
              <a:blip r:embed="rId45"/>
              <a:stretch>
                <a:fillRect/>
              </a:stretch>
            </p:blipFill>
            <p:spPr>
              <a:xfrm>
                <a:off x="8690901" y="4798115"/>
                <a:ext cx="1173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8" name="Ink 37">
                <a:extLst>
                  <a:ext uri="{FF2B5EF4-FFF2-40B4-BE49-F238E27FC236}">
                    <a16:creationId xmlns:a16="http://schemas.microsoft.com/office/drawing/2014/main" id="{B88F00B3-77A5-622E-8904-AAF854ABF2F1}"/>
                  </a:ext>
                </a:extLst>
              </p14:cNvPr>
              <p14:cNvContentPartPr/>
              <p14:nvPr/>
            </p14:nvContentPartPr>
            <p14:xfrm>
              <a:off x="8706381" y="4593995"/>
              <a:ext cx="16200" cy="8280"/>
            </p14:xfrm>
          </p:contentPart>
        </mc:Choice>
        <mc:Fallback>
          <p:pic>
            <p:nvPicPr>
              <p:cNvPr id="38" name="Ink 37">
                <a:extLst>
                  <a:ext uri="{FF2B5EF4-FFF2-40B4-BE49-F238E27FC236}">
                    <a16:creationId xmlns:a16="http://schemas.microsoft.com/office/drawing/2014/main" id="{B88F00B3-77A5-622E-8904-AAF854ABF2F1}"/>
                  </a:ext>
                </a:extLst>
              </p:cNvPr>
              <p:cNvPicPr/>
              <p:nvPr/>
            </p:nvPicPr>
            <p:blipFill>
              <a:blip r:embed="rId47"/>
              <a:stretch>
                <a:fillRect/>
              </a:stretch>
            </p:blipFill>
            <p:spPr>
              <a:xfrm>
                <a:off x="8690901" y="4578515"/>
                <a:ext cx="468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9" name="Ink 38">
                <a:extLst>
                  <a:ext uri="{FF2B5EF4-FFF2-40B4-BE49-F238E27FC236}">
                    <a16:creationId xmlns:a16="http://schemas.microsoft.com/office/drawing/2014/main" id="{863E7BE4-626D-535D-BA09-AD9A117880E8}"/>
                  </a:ext>
                </a:extLst>
              </p14:cNvPr>
              <p14:cNvContentPartPr/>
              <p14:nvPr/>
            </p14:nvContentPartPr>
            <p14:xfrm>
              <a:off x="8910141" y="4609475"/>
              <a:ext cx="55080" cy="368640"/>
            </p14:xfrm>
          </p:contentPart>
        </mc:Choice>
        <mc:Fallback>
          <p:pic>
            <p:nvPicPr>
              <p:cNvPr id="39" name="Ink 38">
                <a:extLst>
                  <a:ext uri="{FF2B5EF4-FFF2-40B4-BE49-F238E27FC236}">
                    <a16:creationId xmlns:a16="http://schemas.microsoft.com/office/drawing/2014/main" id="{863E7BE4-626D-535D-BA09-AD9A117880E8}"/>
                  </a:ext>
                </a:extLst>
              </p:cNvPr>
              <p:cNvPicPr/>
              <p:nvPr/>
            </p:nvPicPr>
            <p:blipFill>
              <a:blip r:embed="rId49"/>
              <a:stretch>
                <a:fillRect/>
              </a:stretch>
            </p:blipFill>
            <p:spPr>
              <a:xfrm>
                <a:off x="8894661" y="4593995"/>
                <a:ext cx="8568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0" name="Ink 39">
                <a:extLst>
                  <a:ext uri="{FF2B5EF4-FFF2-40B4-BE49-F238E27FC236}">
                    <a16:creationId xmlns:a16="http://schemas.microsoft.com/office/drawing/2014/main" id="{2668D999-2E40-933F-7A69-EDDCD7AEB049}"/>
                  </a:ext>
                </a:extLst>
              </p14:cNvPr>
              <p14:cNvContentPartPr/>
              <p14:nvPr/>
            </p14:nvContentPartPr>
            <p14:xfrm>
              <a:off x="8784861" y="4821155"/>
              <a:ext cx="227880" cy="16200"/>
            </p14:xfrm>
          </p:contentPart>
        </mc:Choice>
        <mc:Fallback>
          <p:pic>
            <p:nvPicPr>
              <p:cNvPr id="40" name="Ink 39">
                <a:extLst>
                  <a:ext uri="{FF2B5EF4-FFF2-40B4-BE49-F238E27FC236}">
                    <a16:creationId xmlns:a16="http://schemas.microsoft.com/office/drawing/2014/main" id="{2668D999-2E40-933F-7A69-EDDCD7AEB049}"/>
                  </a:ext>
                </a:extLst>
              </p:cNvPr>
              <p:cNvPicPr/>
              <p:nvPr/>
            </p:nvPicPr>
            <p:blipFill>
              <a:blip r:embed="rId51"/>
              <a:stretch>
                <a:fillRect/>
              </a:stretch>
            </p:blipFill>
            <p:spPr>
              <a:xfrm>
                <a:off x="8769381" y="4805323"/>
                <a:ext cx="258480" cy="47495"/>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1" name="Ink 40">
                <a:extLst>
                  <a:ext uri="{FF2B5EF4-FFF2-40B4-BE49-F238E27FC236}">
                    <a16:creationId xmlns:a16="http://schemas.microsoft.com/office/drawing/2014/main" id="{D1FD4150-2676-55EE-AC5B-2ABF1D62503B}"/>
                  </a:ext>
                </a:extLst>
              </p14:cNvPr>
              <p14:cNvContentPartPr/>
              <p14:nvPr/>
            </p14:nvContentPartPr>
            <p14:xfrm>
              <a:off x="9239541" y="4554755"/>
              <a:ext cx="124920" cy="274680"/>
            </p14:xfrm>
          </p:contentPart>
        </mc:Choice>
        <mc:Fallback>
          <p:pic>
            <p:nvPicPr>
              <p:cNvPr id="41" name="Ink 40">
                <a:extLst>
                  <a:ext uri="{FF2B5EF4-FFF2-40B4-BE49-F238E27FC236}">
                    <a16:creationId xmlns:a16="http://schemas.microsoft.com/office/drawing/2014/main" id="{D1FD4150-2676-55EE-AC5B-2ABF1D62503B}"/>
                  </a:ext>
                </a:extLst>
              </p:cNvPr>
              <p:cNvPicPr/>
              <p:nvPr/>
            </p:nvPicPr>
            <p:blipFill>
              <a:blip r:embed="rId53"/>
              <a:stretch>
                <a:fillRect/>
              </a:stretch>
            </p:blipFill>
            <p:spPr>
              <a:xfrm>
                <a:off x="9224061" y="4539295"/>
                <a:ext cx="155520" cy="305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2" name="Ink 41">
                <a:extLst>
                  <a:ext uri="{FF2B5EF4-FFF2-40B4-BE49-F238E27FC236}">
                    <a16:creationId xmlns:a16="http://schemas.microsoft.com/office/drawing/2014/main" id="{E132FE02-268D-C442-9614-87AAB2574FE9}"/>
                  </a:ext>
                </a:extLst>
              </p14:cNvPr>
              <p14:cNvContentPartPr/>
              <p14:nvPr/>
            </p14:nvContentPartPr>
            <p14:xfrm>
              <a:off x="9356901" y="5119235"/>
              <a:ext cx="360" cy="8280"/>
            </p14:xfrm>
          </p:contentPart>
        </mc:Choice>
        <mc:Fallback>
          <p:pic>
            <p:nvPicPr>
              <p:cNvPr id="42" name="Ink 41">
                <a:extLst>
                  <a:ext uri="{FF2B5EF4-FFF2-40B4-BE49-F238E27FC236}">
                    <a16:creationId xmlns:a16="http://schemas.microsoft.com/office/drawing/2014/main" id="{E132FE02-268D-C442-9614-87AAB2574FE9}"/>
                  </a:ext>
                </a:extLst>
              </p:cNvPr>
              <p:cNvPicPr/>
              <p:nvPr/>
            </p:nvPicPr>
            <p:blipFill>
              <a:blip r:embed="rId55"/>
              <a:stretch>
                <a:fillRect/>
              </a:stretch>
            </p:blipFill>
            <p:spPr>
              <a:xfrm>
                <a:off x="9341421" y="5103755"/>
                <a:ext cx="30960" cy="38880"/>
              </a:xfrm>
              <a:prstGeom prst="rect">
                <a:avLst/>
              </a:prstGeom>
            </p:spPr>
          </p:pic>
        </mc:Fallback>
      </mc:AlternateContent>
    </p:spTree>
    <p:extLst>
      <p:ext uri="{BB962C8B-B14F-4D97-AF65-F5344CB8AC3E}">
        <p14:creationId xmlns:p14="http://schemas.microsoft.com/office/powerpoint/2010/main" val="3856091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5" name="Ink 24">
                <a:extLst>
                  <a:ext uri="{FF2B5EF4-FFF2-40B4-BE49-F238E27FC236}">
                    <a16:creationId xmlns:a16="http://schemas.microsoft.com/office/drawing/2014/main" id="{C4AF5AAC-111D-F7E0-94A1-60B201179AF7}"/>
                  </a:ext>
                </a:extLst>
              </p14:cNvPr>
              <p14:cNvContentPartPr/>
              <p14:nvPr/>
            </p14:nvContentPartPr>
            <p14:xfrm>
              <a:off x="3798861" y="478115"/>
              <a:ext cx="1136880" cy="671760"/>
            </p14:xfrm>
          </p:contentPart>
        </mc:Choice>
        <mc:Fallback>
          <p:pic>
            <p:nvPicPr>
              <p:cNvPr id="25" name="Ink 24">
                <a:extLst>
                  <a:ext uri="{FF2B5EF4-FFF2-40B4-BE49-F238E27FC236}">
                    <a16:creationId xmlns:a16="http://schemas.microsoft.com/office/drawing/2014/main" id="{C4AF5AAC-111D-F7E0-94A1-60B201179AF7}"/>
                  </a:ext>
                </a:extLst>
              </p:cNvPr>
              <p:cNvPicPr/>
              <p:nvPr/>
            </p:nvPicPr>
            <p:blipFill>
              <a:blip r:embed="rId3"/>
              <a:stretch>
                <a:fillRect/>
              </a:stretch>
            </p:blipFill>
            <p:spPr>
              <a:xfrm>
                <a:off x="3783386" y="462635"/>
                <a:ext cx="116747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6" name="Ink 25">
                <a:extLst>
                  <a:ext uri="{FF2B5EF4-FFF2-40B4-BE49-F238E27FC236}">
                    <a16:creationId xmlns:a16="http://schemas.microsoft.com/office/drawing/2014/main" id="{230DD54D-7B51-B3C4-1B98-6A477F428F9C}"/>
                  </a:ext>
                </a:extLst>
              </p14:cNvPr>
              <p14:cNvContentPartPr/>
              <p14:nvPr/>
            </p14:nvContentPartPr>
            <p14:xfrm>
              <a:off x="2113341" y="556595"/>
              <a:ext cx="1364400" cy="682560"/>
            </p14:xfrm>
          </p:contentPart>
        </mc:Choice>
        <mc:Fallback>
          <p:pic>
            <p:nvPicPr>
              <p:cNvPr id="26" name="Ink 25">
                <a:extLst>
                  <a:ext uri="{FF2B5EF4-FFF2-40B4-BE49-F238E27FC236}">
                    <a16:creationId xmlns:a16="http://schemas.microsoft.com/office/drawing/2014/main" id="{230DD54D-7B51-B3C4-1B98-6A477F428F9C}"/>
                  </a:ext>
                </a:extLst>
              </p:cNvPr>
              <p:cNvPicPr/>
              <p:nvPr/>
            </p:nvPicPr>
            <p:blipFill>
              <a:blip r:embed="rId5"/>
              <a:stretch>
                <a:fillRect/>
              </a:stretch>
            </p:blipFill>
            <p:spPr>
              <a:xfrm>
                <a:off x="2097861" y="541115"/>
                <a:ext cx="1395000" cy="713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 name="Ink 35">
                <a:extLst>
                  <a:ext uri="{FF2B5EF4-FFF2-40B4-BE49-F238E27FC236}">
                    <a16:creationId xmlns:a16="http://schemas.microsoft.com/office/drawing/2014/main" id="{EC851B78-50F8-3471-648F-EB6E4576F32F}"/>
                  </a:ext>
                </a:extLst>
              </p14:cNvPr>
              <p14:cNvContentPartPr/>
              <p14:nvPr/>
            </p14:nvContentPartPr>
            <p14:xfrm>
              <a:off x="5351901" y="211715"/>
              <a:ext cx="2124360" cy="894960"/>
            </p14:xfrm>
          </p:contentPart>
        </mc:Choice>
        <mc:Fallback>
          <p:pic>
            <p:nvPicPr>
              <p:cNvPr id="36" name="Ink 35">
                <a:extLst>
                  <a:ext uri="{FF2B5EF4-FFF2-40B4-BE49-F238E27FC236}">
                    <a16:creationId xmlns:a16="http://schemas.microsoft.com/office/drawing/2014/main" id="{EC851B78-50F8-3471-648F-EB6E4576F32F}"/>
                  </a:ext>
                </a:extLst>
              </p:cNvPr>
              <p:cNvPicPr/>
              <p:nvPr/>
            </p:nvPicPr>
            <p:blipFill>
              <a:blip r:embed="rId7"/>
              <a:stretch>
                <a:fillRect/>
              </a:stretch>
            </p:blipFill>
            <p:spPr>
              <a:xfrm>
                <a:off x="5336418" y="196235"/>
                <a:ext cx="2154965" cy="925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0" name="Ink 39">
                <a:extLst>
                  <a:ext uri="{FF2B5EF4-FFF2-40B4-BE49-F238E27FC236}">
                    <a16:creationId xmlns:a16="http://schemas.microsoft.com/office/drawing/2014/main" id="{3E2DE342-5F2F-B97D-8D8E-424533C9C9B5}"/>
                  </a:ext>
                </a:extLst>
              </p14:cNvPr>
              <p14:cNvContentPartPr/>
              <p14:nvPr/>
            </p14:nvContentPartPr>
            <p14:xfrm>
              <a:off x="7398861" y="454715"/>
              <a:ext cx="210240" cy="210240"/>
            </p14:xfrm>
          </p:contentPart>
        </mc:Choice>
        <mc:Fallback>
          <p:pic>
            <p:nvPicPr>
              <p:cNvPr id="40" name="Ink 39">
                <a:extLst>
                  <a:ext uri="{FF2B5EF4-FFF2-40B4-BE49-F238E27FC236}">
                    <a16:creationId xmlns:a16="http://schemas.microsoft.com/office/drawing/2014/main" id="{3E2DE342-5F2F-B97D-8D8E-424533C9C9B5}"/>
                  </a:ext>
                </a:extLst>
              </p:cNvPr>
              <p:cNvPicPr/>
              <p:nvPr/>
            </p:nvPicPr>
            <p:blipFill>
              <a:blip r:embed="rId9"/>
              <a:stretch>
                <a:fillRect/>
              </a:stretch>
            </p:blipFill>
            <p:spPr>
              <a:xfrm>
                <a:off x="7388061" y="443915"/>
                <a:ext cx="2314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1" name="Ink 40">
                <a:extLst>
                  <a:ext uri="{FF2B5EF4-FFF2-40B4-BE49-F238E27FC236}">
                    <a16:creationId xmlns:a16="http://schemas.microsoft.com/office/drawing/2014/main" id="{C2E80A6E-A2F2-73C3-D664-556CC381FA02}"/>
                  </a:ext>
                </a:extLst>
              </p14:cNvPr>
              <p14:cNvContentPartPr/>
              <p14:nvPr/>
            </p14:nvContentPartPr>
            <p14:xfrm>
              <a:off x="7647981" y="187955"/>
              <a:ext cx="321840" cy="478440"/>
            </p14:xfrm>
          </p:contentPart>
        </mc:Choice>
        <mc:Fallback>
          <p:pic>
            <p:nvPicPr>
              <p:cNvPr id="41" name="Ink 40">
                <a:extLst>
                  <a:ext uri="{FF2B5EF4-FFF2-40B4-BE49-F238E27FC236}">
                    <a16:creationId xmlns:a16="http://schemas.microsoft.com/office/drawing/2014/main" id="{C2E80A6E-A2F2-73C3-D664-556CC381FA02}"/>
                  </a:ext>
                </a:extLst>
              </p:cNvPr>
              <p:cNvPicPr/>
              <p:nvPr/>
            </p:nvPicPr>
            <p:blipFill>
              <a:blip r:embed="rId11"/>
              <a:stretch>
                <a:fillRect/>
              </a:stretch>
            </p:blipFill>
            <p:spPr>
              <a:xfrm>
                <a:off x="7637181" y="177155"/>
                <a:ext cx="34308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2" name="Ink 41">
                <a:extLst>
                  <a:ext uri="{FF2B5EF4-FFF2-40B4-BE49-F238E27FC236}">
                    <a16:creationId xmlns:a16="http://schemas.microsoft.com/office/drawing/2014/main" id="{CD8EFD13-A4D0-9C11-E793-AC197ED3FB61}"/>
                  </a:ext>
                </a:extLst>
              </p14:cNvPr>
              <p14:cNvContentPartPr/>
              <p14:nvPr/>
            </p14:nvContentPartPr>
            <p14:xfrm>
              <a:off x="7953621" y="470195"/>
              <a:ext cx="164880" cy="110160"/>
            </p14:xfrm>
          </p:contentPart>
        </mc:Choice>
        <mc:Fallback>
          <p:pic>
            <p:nvPicPr>
              <p:cNvPr id="42" name="Ink 41">
                <a:extLst>
                  <a:ext uri="{FF2B5EF4-FFF2-40B4-BE49-F238E27FC236}">
                    <a16:creationId xmlns:a16="http://schemas.microsoft.com/office/drawing/2014/main" id="{CD8EFD13-A4D0-9C11-E793-AC197ED3FB61}"/>
                  </a:ext>
                </a:extLst>
              </p:cNvPr>
              <p:cNvPicPr/>
              <p:nvPr/>
            </p:nvPicPr>
            <p:blipFill>
              <a:blip r:embed="rId13"/>
              <a:stretch>
                <a:fillRect/>
              </a:stretch>
            </p:blipFill>
            <p:spPr>
              <a:xfrm>
                <a:off x="7942821" y="459395"/>
                <a:ext cx="1861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3" name="Ink 42">
                <a:extLst>
                  <a:ext uri="{FF2B5EF4-FFF2-40B4-BE49-F238E27FC236}">
                    <a16:creationId xmlns:a16="http://schemas.microsoft.com/office/drawing/2014/main" id="{14A8C02B-D18A-711D-5909-3442213BF9E1}"/>
                  </a:ext>
                </a:extLst>
              </p14:cNvPr>
              <p14:cNvContentPartPr/>
              <p14:nvPr/>
            </p14:nvContentPartPr>
            <p14:xfrm>
              <a:off x="8126421" y="478115"/>
              <a:ext cx="133560" cy="118080"/>
            </p14:xfrm>
          </p:contentPart>
        </mc:Choice>
        <mc:Fallback>
          <p:pic>
            <p:nvPicPr>
              <p:cNvPr id="43" name="Ink 42">
                <a:extLst>
                  <a:ext uri="{FF2B5EF4-FFF2-40B4-BE49-F238E27FC236}">
                    <a16:creationId xmlns:a16="http://schemas.microsoft.com/office/drawing/2014/main" id="{14A8C02B-D18A-711D-5909-3442213BF9E1}"/>
                  </a:ext>
                </a:extLst>
              </p:cNvPr>
              <p:cNvPicPr/>
              <p:nvPr/>
            </p:nvPicPr>
            <p:blipFill>
              <a:blip r:embed="rId15"/>
              <a:stretch>
                <a:fillRect/>
              </a:stretch>
            </p:blipFill>
            <p:spPr>
              <a:xfrm>
                <a:off x="8115621" y="467282"/>
                <a:ext cx="154800" cy="139385"/>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4" name="Ink 43">
                <a:extLst>
                  <a:ext uri="{FF2B5EF4-FFF2-40B4-BE49-F238E27FC236}">
                    <a16:creationId xmlns:a16="http://schemas.microsoft.com/office/drawing/2014/main" id="{BDDEF539-AE8B-B5A5-D712-F7BB6B8E78C1}"/>
                  </a:ext>
                </a:extLst>
              </p14:cNvPr>
              <p14:cNvContentPartPr/>
              <p14:nvPr/>
            </p14:nvContentPartPr>
            <p14:xfrm>
              <a:off x="8322261" y="330155"/>
              <a:ext cx="63000" cy="280800"/>
            </p14:xfrm>
          </p:contentPart>
        </mc:Choice>
        <mc:Fallback>
          <p:pic>
            <p:nvPicPr>
              <p:cNvPr id="44" name="Ink 43">
                <a:extLst>
                  <a:ext uri="{FF2B5EF4-FFF2-40B4-BE49-F238E27FC236}">
                    <a16:creationId xmlns:a16="http://schemas.microsoft.com/office/drawing/2014/main" id="{BDDEF539-AE8B-B5A5-D712-F7BB6B8E78C1}"/>
                  </a:ext>
                </a:extLst>
              </p:cNvPr>
              <p:cNvPicPr/>
              <p:nvPr/>
            </p:nvPicPr>
            <p:blipFill>
              <a:blip r:embed="rId17"/>
              <a:stretch>
                <a:fillRect/>
              </a:stretch>
            </p:blipFill>
            <p:spPr>
              <a:xfrm>
                <a:off x="8311522" y="319355"/>
                <a:ext cx="84119"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5" name="Ink 44">
                <a:extLst>
                  <a:ext uri="{FF2B5EF4-FFF2-40B4-BE49-F238E27FC236}">
                    <a16:creationId xmlns:a16="http://schemas.microsoft.com/office/drawing/2014/main" id="{38244CC9-EB6D-FC81-2C64-2CBEEDA1609B}"/>
                  </a:ext>
                </a:extLst>
              </p14:cNvPr>
              <p14:cNvContentPartPr/>
              <p14:nvPr/>
            </p14:nvContentPartPr>
            <p14:xfrm>
              <a:off x="8408301" y="255275"/>
              <a:ext cx="110160" cy="348840"/>
            </p14:xfrm>
          </p:contentPart>
        </mc:Choice>
        <mc:Fallback>
          <p:pic>
            <p:nvPicPr>
              <p:cNvPr id="45" name="Ink 44">
                <a:extLst>
                  <a:ext uri="{FF2B5EF4-FFF2-40B4-BE49-F238E27FC236}">
                    <a16:creationId xmlns:a16="http://schemas.microsoft.com/office/drawing/2014/main" id="{38244CC9-EB6D-FC81-2C64-2CBEEDA1609B}"/>
                  </a:ext>
                </a:extLst>
              </p:cNvPr>
              <p:cNvPicPr/>
              <p:nvPr/>
            </p:nvPicPr>
            <p:blipFill>
              <a:blip r:embed="rId19"/>
              <a:stretch>
                <a:fillRect/>
              </a:stretch>
            </p:blipFill>
            <p:spPr>
              <a:xfrm>
                <a:off x="8397501" y="244475"/>
                <a:ext cx="13140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6" name="Ink 45">
                <a:extLst>
                  <a:ext uri="{FF2B5EF4-FFF2-40B4-BE49-F238E27FC236}">
                    <a16:creationId xmlns:a16="http://schemas.microsoft.com/office/drawing/2014/main" id="{4C5639E4-7606-25B8-3F25-273642E5A19C}"/>
                  </a:ext>
                </a:extLst>
              </p14:cNvPr>
              <p14:cNvContentPartPr/>
              <p14:nvPr/>
            </p14:nvContentPartPr>
            <p14:xfrm>
              <a:off x="8596581" y="438875"/>
              <a:ext cx="141480" cy="492480"/>
            </p14:xfrm>
          </p:contentPart>
        </mc:Choice>
        <mc:Fallback>
          <p:pic>
            <p:nvPicPr>
              <p:cNvPr id="46" name="Ink 45">
                <a:extLst>
                  <a:ext uri="{FF2B5EF4-FFF2-40B4-BE49-F238E27FC236}">
                    <a16:creationId xmlns:a16="http://schemas.microsoft.com/office/drawing/2014/main" id="{4C5639E4-7606-25B8-3F25-273642E5A19C}"/>
                  </a:ext>
                </a:extLst>
              </p:cNvPr>
              <p:cNvPicPr/>
              <p:nvPr/>
            </p:nvPicPr>
            <p:blipFill>
              <a:blip r:embed="rId21"/>
              <a:stretch>
                <a:fillRect/>
              </a:stretch>
            </p:blipFill>
            <p:spPr>
              <a:xfrm>
                <a:off x="8585781" y="428075"/>
                <a:ext cx="16272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7" name="Ink 46">
                <a:extLst>
                  <a:ext uri="{FF2B5EF4-FFF2-40B4-BE49-F238E27FC236}">
                    <a16:creationId xmlns:a16="http://schemas.microsoft.com/office/drawing/2014/main" id="{9DA608FE-1F89-C364-A2F4-09F1ED133FB1}"/>
                  </a:ext>
                </a:extLst>
              </p14:cNvPr>
              <p14:cNvContentPartPr/>
              <p14:nvPr/>
            </p14:nvContentPartPr>
            <p14:xfrm>
              <a:off x="9035781" y="454715"/>
              <a:ext cx="164880" cy="133560"/>
            </p14:xfrm>
          </p:contentPart>
        </mc:Choice>
        <mc:Fallback>
          <p:pic>
            <p:nvPicPr>
              <p:cNvPr id="47" name="Ink 46">
                <a:extLst>
                  <a:ext uri="{FF2B5EF4-FFF2-40B4-BE49-F238E27FC236}">
                    <a16:creationId xmlns:a16="http://schemas.microsoft.com/office/drawing/2014/main" id="{9DA608FE-1F89-C364-A2F4-09F1ED133FB1}"/>
                  </a:ext>
                </a:extLst>
              </p:cNvPr>
              <p:cNvPicPr/>
              <p:nvPr/>
            </p:nvPicPr>
            <p:blipFill>
              <a:blip r:embed="rId23"/>
              <a:stretch>
                <a:fillRect/>
              </a:stretch>
            </p:blipFill>
            <p:spPr>
              <a:xfrm>
                <a:off x="9024981" y="443944"/>
                <a:ext cx="186120" cy="154743"/>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8" name="Ink 47">
                <a:extLst>
                  <a:ext uri="{FF2B5EF4-FFF2-40B4-BE49-F238E27FC236}">
                    <a16:creationId xmlns:a16="http://schemas.microsoft.com/office/drawing/2014/main" id="{9E15EE6D-38CB-5482-E0AD-3D4B6834663C}"/>
                  </a:ext>
                </a:extLst>
              </p14:cNvPr>
              <p14:cNvContentPartPr/>
              <p14:nvPr/>
            </p14:nvContentPartPr>
            <p14:xfrm>
              <a:off x="9498021" y="17315"/>
              <a:ext cx="290520" cy="610200"/>
            </p14:xfrm>
          </p:contentPart>
        </mc:Choice>
        <mc:Fallback>
          <p:pic>
            <p:nvPicPr>
              <p:cNvPr id="48" name="Ink 47">
                <a:extLst>
                  <a:ext uri="{FF2B5EF4-FFF2-40B4-BE49-F238E27FC236}">
                    <a16:creationId xmlns:a16="http://schemas.microsoft.com/office/drawing/2014/main" id="{9E15EE6D-38CB-5482-E0AD-3D4B6834663C}"/>
                  </a:ext>
                </a:extLst>
              </p:cNvPr>
              <p:cNvPicPr/>
              <p:nvPr/>
            </p:nvPicPr>
            <p:blipFill>
              <a:blip r:embed="rId25"/>
              <a:stretch>
                <a:fillRect/>
              </a:stretch>
            </p:blipFill>
            <p:spPr>
              <a:xfrm>
                <a:off x="9487221" y="6509"/>
                <a:ext cx="311760" cy="631453"/>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9" name="Ink 48">
                <a:extLst>
                  <a:ext uri="{FF2B5EF4-FFF2-40B4-BE49-F238E27FC236}">
                    <a16:creationId xmlns:a16="http://schemas.microsoft.com/office/drawing/2014/main" id="{517CC277-1C22-A9E3-040D-ECDDF8121730}"/>
                  </a:ext>
                </a:extLst>
              </p14:cNvPr>
              <p14:cNvContentPartPr/>
              <p14:nvPr/>
            </p14:nvContentPartPr>
            <p14:xfrm>
              <a:off x="9890061" y="349955"/>
              <a:ext cx="219960" cy="243360"/>
            </p14:xfrm>
          </p:contentPart>
        </mc:Choice>
        <mc:Fallback>
          <p:pic>
            <p:nvPicPr>
              <p:cNvPr id="49" name="Ink 48">
                <a:extLst>
                  <a:ext uri="{FF2B5EF4-FFF2-40B4-BE49-F238E27FC236}">
                    <a16:creationId xmlns:a16="http://schemas.microsoft.com/office/drawing/2014/main" id="{517CC277-1C22-A9E3-040D-ECDDF8121730}"/>
                  </a:ext>
                </a:extLst>
              </p:cNvPr>
              <p:cNvPicPr/>
              <p:nvPr/>
            </p:nvPicPr>
            <p:blipFill>
              <a:blip r:embed="rId27"/>
              <a:stretch>
                <a:fillRect/>
              </a:stretch>
            </p:blipFill>
            <p:spPr>
              <a:xfrm>
                <a:off x="9879243" y="339155"/>
                <a:ext cx="241235"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0" name="Ink 49">
                <a:extLst>
                  <a:ext uri="{FF2B5EF4-FFF2-40B4-BE49-F238E27FC236}">
                    <a16:creationId xmlns:a16="http://schemas.microsoft.com/office/drawing/2014/main" id="{0D6250CA-E5E8-4DDE-E0D3-090A8CD2456E}"/>
                  </a:ext>
                </a:extLst>
              </p14:cNvPr>
              <p14:cNvContentPartPr/>
              <p14:nvPr/>
            </p14:nvContentPartPr>
            <p14:xfrm>
              <a:off x="10526181" y="255635"/>
              <a:ext cx="250200" cy="274680"/>
            </p14:xfrm>
          </p:contentPart>
        </mc:Choice>
        <mc:Fallback>
          <p:pic>
            <p:nvPicPr>
              <p:cNvPr id="50" name="Ink 49">
                <a:extLst>
                  <a:ext uri="{FF2B5EF4-FFF2-40B4-BE49-F238E27FC236}">
                    <a16:creationId xmlns:a16="http://schemas.microsoft.com/office/drawing/2014/main" id="{0D6250CA-E5E8-4DDE-E0D3-090A8CD2456E}"/>
                  </a:ext>
                </a:extLst>
              </p:cNvPr>
              <p:cNvPicPr/>
              <p:nvPr/>
            </p:nvPicPr>
            <p:blipFill>
              <a:blip r:embed="rId29"/>
              <a:stretch>
                <a:fillRect/>
              </a:stretch>
            </p:blipFill>
            <p:spPr>
              <a:xfrm>
                <a:off x="10515381" y="244835"/>
                <a:ext cx="27144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1" name="Ink 50">
                <a:extLst>
                  <a:ext uri="{FF2B5EF4-FFF2-40B4-BE49-F238E27FC236}">
                    <a16:creationId xmlns:a16="http://schemas.microsoft.com/office/drawing/2014/main" id="{7A044BF7-EC84-09B5-A09C-4A3D6B30B9C3}"/>
                  </a:ext>
                </a:extLst>
              </p14:cNvPr>
              <p14:cNvContentPartPr/>
              <p14:nvPr/>
            </p14:nvContentPartPr>
            <p14:xfrm>
              <a:off x="10921461" y="247715"/>
              <a:ext cx="474120" cy="321840"/>
            </p14:xfrm>
          </p:contentPart>
        </mc:Choice>
        <mc:Fallback>
          <p:pic>
            <p:nvPicPr>
              <p:cNvPr id="51" name="Ink 50">
                <a:extLst>
                  <a:ext uri="{FF2B5EF4-FFF2-40B4-BE49-F238E27FC236}">
                    <a16:creationId xmlns:a16="http://schemas.microsoft.com/office/drawing/2014/main" id="{7A044BF7-EC84-09B5-A09C-4A3D6B30B9C3}"/>
                  </a:ext>
                </a:extLst>
              </p:cNvPr>
              <p:cNvPicPr/>
              <p:nvPr/>
            </p:nvPicPr>
            <p:blipFill>
              <a:blip r:embed="rId31"/>
              <a:stretch>
                <a:fillRect/>
              </a:stretch>
            </p:blipFill>
            <p:spPr>
              <a:xfrm>
                <a:off x="10910661" y="236915"/>
                <a:ext cx="4953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2" name="Ink 51">
                <a:extLst>
                  <a:ext uri="{FF2B5EF4-FFF2-40B4-BE49-F238E27FC236}">
                    <a16:creationId xmlns:a16="http://schemas.microsoft.com/office/drawing/2014/main" id="{C4E6B51D-54B4-E850-09F8-1936F4ACB52D}"/>
                  </a:ext>
                </a:extLst>
              </p14:cNvPr>
              <p14:cNvContentPartPr/>
              <p14:nvPr/>
            </p14:nvContentPartPr>
            <p14:xfrm>
              <a:off x="11465781" y="319355"/>
              <a:ext cx="137160" cy="243360"/>
            </p14:xfrm>
          </p:contentPart>
        </mc:Choice>
        <mc:Fallback>
          <p:pic>
            <p:nvPicPr>
              <p:cNvPr id="52" name="Ink 51">
                <a:extLst>
                  <a:ext uri="{FF2B5EF4-FFF2-40B4-BE49-F238E27FC236}">
                    <a16:creationId xmlns:a16="http://schemas.microsoft.com/office/drawing/2014/main" id="{C4E6B51D-54B4-E850-09F8-1936F4ACB52D}"/>
                  </a:ext>
                </a:extLst>
              </p:cNvPr>
              <p:cNvPicPr/>
              <p:nvPr/>
            </p:nvPicPr>
            <p:blipFill>
              <a:blip r:embed="rId33"/>
              <a:stretch>
                <a:fillRect/>
              </a:stretch>
            </p:blipFill>
            <p:spPr>
              <a:xfrm>
                <a:off x="11454981" y="308555"/>
                <a:ext cx="1584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3" name="Ink 52">
                <a:extLst>
                  <a:ext uri="{FF2B5EF4-FFF2-40B4-BE49-F238E27FC236}">
                    <a16:creationId xmlns:a16="http://schemas.microsoft.com/office/drawing/2014/main" id="{D2FF71B3-0B49-7FD7-F765-EB917EF09310}"/>
                  </a:ext>
                </a:extLst>
              </p14:cNvPr>
              <p14:cNvContentPartPr/>
              <p14:nvPr/>
            </p14:nvContentPartPr>
            <p14:xfrm>
              <a:off x="7741941" y="1086515"/>
              <a:ext cx="110160" cy="251280"/>
            </p14:xfrm>
          </p:contentPart>
        </mc:Choice>
        <mc:Fallback>
          <p:pic>
            <p:nvPicPr>
              <p:cNvPr id="53" name="Ink 52">
                <a:extLst>
                  <a:ext uri="{FF2B5EF4-FFF2-40B4-BE49-F238E27FC236}">
                    <a16:creationId xmlns:a16="http://schemas.microsoft.com/office/drawing/2014/main" id="{D2FF71B3-0B49-7FD7-F765-EB917EF09310}"/>
                  </a:ext>
                </a:extLst>
              </p:cNvPr>
              <p:cNvPicPr/>
              <p:nvPr/>
            </p:nvPicPr>
            <p:blipFill>
              <a:blip r:embed="rId35"/>
              <a:stretch>
                <a:fillRect/>
              </a:stretch>
            </p:blipFill>
            <p:spPr>
              <a:xfrm>
                <a:off x="7731141" y="1075715"/>
                <a:ext cx="1314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4" name="Ink 53">
                <a:extLst>
                  <a:ext uri="{FF2B5EF4-FFF2-40B4-BE49-F238E27FC236}">
                    <a16:creationId xmlns:a16="http://schemas.microsoft.com/office/drawing/2014/main" id="{4B2D5470-A1C6-DA89-33C1-DAD71CAAE1BD}"/>
                  </a:ext>
                </a:extLst>
              </p14:cNvPr>
              <p14:cNvContentPartPr/>
              <p14:nvPr/>
            </p14:nvContentPartPr>
            <p14:xfrm>
              <a:off x="7884141" y="1119635"/>
              <a:ext cx="195480" cy="194760"/>
            </p14:xfrm>
          </p:contentPart>
        </mc:Choice>
        <mc:Fallback>
          <p:pic>
            <p:nvPicPr>
              <p:cNvPr id="54" name="Ink 53">
                <a:extLst>
                  <a:ext uri="{FF2B5EF4-FFF2-40B4-BE49-F238E27FC236}">
                    <a16:creationId xmlns:a16="http://schemas.microsoft.com/office/drawing/2014/main" id="{4B2D5470-A1C6-DA89-33C1-DAD71CAAE1BD}"/>
                  </a:ext>
                </a:extLst>
              </p:cNvPr>
              <p:cNvPicPr/>
              <p:nvPr/>
            </p:nvPicPr>
            <p:blipFill>
              <a:blip r:embed="rId37"/>
              <a:stretch>
                <a:fillRect/>
              </a:stretch>
            </p:blipFill>
            <p:spPr>
              <a:xfrm>
                <a:off x="7873341" y="1108835"/>
                <a:ext cx="2167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5" name="Ink 54">
                <a:extLst>
                  <a:ext uri="{FF2B5EF4-FFF2-40B4-BE49-F238E27FC236}">
                    <a16:creationId xmlns:a16="http://schemas.microsoft.com/office/drawing/2014/main" id="{00D54388-EB3F-E396-866B-C77A53757F12}"/>
                  </a:ext>
                </a:extLst>
              </p14:cNvPr>
              <p14:cNvContentPartPr/>
              <p14:nvPr/>
            </p14:nvContentPartPr>
            <p14:xfrm>
              <a:off x="8133981" y="1110995"/>
              <a:ext cx="239040" cy="226800"/>
            </p14:xfrm>
          </p:contentPart>
        </mc:Choice>
        <mc:Fallback>
          <p:pic>
            <p:nvPicPr>
              <p:cNvPr id="55" name="Ink 54">
                <a:extLst>
                  <a:ext uri="{FF2B5EF4-FFF2-40B4-BE49-F238E27FC236}">
                    <a16:creationId xmlns:a16="http://schemas.microsoft.com/office/drawing/2014/main" id="{00D54388-EB3F-E396-866B-C77A53757F12}"/>
                  </a:ext>
                </a:extLst>
              </p:cNvPr>
              <p:cNvPicPr/>
              <p:nvPr/>
            </p:nvPicPr>
            <p:blipFill>
              <a:blip r:embed="rId39"/>
              <a:stretch>
                <a:fillRect/>
              </a:stretch>
            </p:blipFill>
            <p:spPr>
              <a:xfrm>
                <a:off x="8123181" y="1100195"/>
                <a:ext cx="2602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1" name="Ink 60">
                <a:extLst>
                  <a:ext uri="{FF2B5EF4-FFF2-40B4-BE49-F238E27FC236}">
                    <a16:creationId xmlns:a16="http://schemas.microsoft.com/office/drawing/2014/main" id="{3EBA47A5-49FB-3CAB-0879-0003C703226E}"/>
                  </a:ext>
                </a:extLst>
              </p14:cNvPr>
              <p14:cNvContentPartPr/>
              <p14:nvPr/>
            </p14:nvContentPartPr>
            <p14:xfrm>
              <a:off x="8416221" y="882755"/>
              <a:ext cx="211320" cy="823680"/>
            </p14:xfrm>
          </p:contentPart>
        </mc:Choice>
        <mc:Fallback>
          <p:pic>
            <p:nvPicPr>
              <p:cNvPr id="61" name="Ink 60">
                <a:extLst>
                  <a:ext uri="{FF2B5EF4-FFF2-40B4-BE49-F238E27FC236}">
                    <a16:creationId xmlns:a16="http://schemas.microsoft.com/office/drawing/2014/main" id="{3EBA47A5-49FB-3CAB-0879-0003C703226E}"/>
                  </a:ext>
                </a:extLst>
              </p:cNvPr>
              <p:cNvPicPr/>
              <p:nvPr/>
            </p:nvPicPr>
            <p:blipFill>
              <a:blip r:embed="rId41"/>
              <a:stretch>
                <a:fillRect/>
              </a:stretch>
            </p:blipFill>
            <p:spPr>
              <a:xfrm>
                <a:off x="8400741" y="867268"/>
                <a:ext cx="241920" cy="854293"/>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0" name="Ink 79">
                <a:extLst>
                  <a:ext uri="{FF2B5EF4-FFF2-40B4-BE49-F238E27FC236}">
                    <a16:creationId xmlns:a16="http://schemas.microsoft.com/office/drawing/2014/main" id="{0D5E71CC-EB67-BBF1-F799-BED8B7FDE802}"/>
                  </a:ext>
                </a:extLst>
              </p14:cNvPr>
              <p14:cNvContentPartPr/>
              <p14:nvPr/>
            </p14:nvContentPartPr>
            <p14:xfrm>
              <a:off x="3999021" y="2779955"/>
              <a:ext cx="427320" cy="8280"/>
            </p14:xfrm>
          </p:contentPart>
        </mc:Choice>
        <mc:Fallback>
          <p:pic>
            <p:nvPicPr>
              <p:cNvPr id="80" name="Ink 79">
                <a:extLst>
                  <a:ext uri="{FF2B5EF4-FFF2-40B4-BE49-F238E27FC236}">
                    <a16:creationId xmlns:a16="http://schemas.microsoft.com/office/drawing/2014/main" id="{0D5E71CC-EB67-BBF1-F799-BED8B7FDE802}"/>
                  </a:ext>
                </a:extLst>
              </p:cNvPr>
              <p:cNvPicPr/>
              <p:nvPr/>
            </p:nvPicPr>
            <p:blipFill>
              <a:blip r:embed="rId43"/>
              <a:stretch>
                <a:fillRect/>
              </a:stretch>
            </p:blipFill>
            <p:spPr>
              <a:xfrm>
                <a:off x="3983541" y="2763771"/>
                <a:ext cx="457920" cy="40271"/>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81" name="Ink 80">
                <a:extLst>
                  <a:ext uri="{FF2B5EF4-FFF2-40B4-BE49-F238E27FC236}">
                    <a16:creationId xmlns:a16="http://schemas.microsoft.com/office/drawing/2014/main" id="{06CF6290-ECFD-65F6-E96E-AAD73DAE4F07}"/>
                  </a:ext>
                </a:extLst>
              </p14:cNvPr>
              <p14:cNvContentPartPr/>
              <p14:nvPr/>
            </p14:nvContentPartPr>
            <p14:xfrm>
              <a:off x="4629741" y="2152835"/>
              <a:ext cx="775800" cy="329760"/>
            </p14:xfrm>
          </p:contentPart>
        </mc:Choice>
        <mc:Fallback>
          <p:pic>
            <p:nvPicPr>
              <p:cNvPr id="81" name="Ink 80">
                <a:extLst>
                  <a:ext uri="{FF2B5EF4-FFF2-40B4-BE49-F238E27FC236}">
                    <a16:creationId xmlns:a16="http://schemas.microsoft.com/office/drawing/2014/main" id="{06CF6290-ECFD-65F6-E96E-AAD73DAE4F07}"/>
                  </a:ext>
                </a:extLst>
              </p:cNvPr>
              <p:cNvPicPr/>
              <p:nvPr/>
            </p:nvPicPr>
            <p:blipFill>
              <a:blip r:embed="rId45"/>
              <a:stretch>
                <a:fillRect/>
              </a:stretch>
            </p:blipFill>
            <p:spPr>
              <a:xfrm>
                <a:off x="4614254" y="2137338"/>
                <a:ext cx="806414" cy="360393"/>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2" name="Ink 81">
                <a:extLst>
                  <a:ext uri="{FF2B5EF4-FFF2-40B4-BE49-F238E27FC236}">
                    <a16:creationId xmlns:a16="http://schemas.microsoft.com/office/drawing/2014/main" id="{AC538CFE-5B41-BB05-6DD2-740DF48E1829}"/>
                  </a:ext>
                </a:extLst>
              </p14:cNvPr>
              <p14:cNvContentPartPr/>
              <p14:nvPr/>
            </p14:nvContentPartPr>
            <p14:xfrm>
              <a:off x="3901461" y="2017115"/>
              <a:ext cx="423000" cy="457560"/>
            </p14:xfrm>
          </p:contentPart>
        </mc:Choice>
        <mc:Fallback>
          <p:pic>
            <p:nvPicPr>
              <p:cNvPr id="82" name="Ink 81">
                <a:extLst>
                  <a:ext uri="{FF2B5EF4-FFF2-40B4-BE49-F238E27FC236}">
                    <a16:creationId xmlns:a16="http://schemas.microsoft.com/office/drawing/2014/main" id="{AC538CFE-5B41-BB05-6DD2-740DF48E1829}"/>
                  </a:ext>
                </a:extLst>
              </p:cNvPr>
              <p:cNvPicPr/>
              <p:nvPr/>
            </p:nvPicPr>
            <p:blipFill>
              <a:blip r:embed="rId47"/>
              <a:stretch>
                <a:fillRect/>
              </a:stretch>
            </p:blipFill>
            <p:spPr>
              <a:xfrm>
                <a:off x="3885968" y="2001635"/>
                <a:ext cx="453626"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83" name="Ink 82">
                <a:extLst>
                  <a:ext uri="{FF2B5EF4-FFF2-40B4-BE49-F238E27FC236}">
                    <a16:creationId xmlns:a16="http://schemas.microsoft.com/office/drawing/2014/main" id="{32FAFB70-5DAB-A069-6EBC-00B89A842E24}"/>
                  </a:ext>
                </a:extLst>
              </p14:cNvPr>
              <p14:cNvContentPartPr/>
              <p14:nvPr/>
            </p14:nvContentPartPr>
            <p14:xfrm>
              <a:off x="1799781" y="2227715"/>
              <a:ext cx="1819080" cy="411480"/>
            </p14:xfrm>
          </p:contentPart>
        </mc:Choice>
        <mc:Fallback>
          <p:pic>
            <p:nvPicPr>
              <p:cNvPr id="83" name="Ink 82">
                <a:extLst>
                  <a:ext uri="{FF2B5EF4-FFF2-40B4-BE49-F238E27FC236}">
                    <a16:creationId xmlns:a16="http://schemas.microsoft.com/office/drawing/2014/main" id="{32FAFB70-5DAB-A069-6EBC-00B89A842E24}"/>
                  </a:ext>
                </a:extLst>
              </p:cNvPr>
              <p:cNvPicPr/>
              <p:nvPr/>
            </p:nvPicPr>
            <p:blipFill>
              <a:blip r:embed="rId49"/>
              <a:stretch>
                <a:fillRect/>
              </a:stretch>
            </p:blipFill>
            <p:spPr>
              <a:xfrm>
                <a:off x="1784304" y="2212235"/>
                <a:ext cx="1849674"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84" name="Ink 83">
                <a:extLst>
                  <a:ext uri="{FF2B5EF4-FFF2-40B4-BE49-F238E27FC236}">
                    <a16:creationId xmlns:a16="http://schemas.microsoft.com/office/drawing/2014/main" id="{99F81AA2-4C1F-2743-E5C7-1B681E37DFA4}"/>
                  </a:ext>
                </a:extLst>
              </p14:cNvPr>
              <p14:cNvContentPartPr/>
              <p14:nvPr/>
            </p14:nvContentPartPr>
            <p14:xfrm>
              <a:off x="1282461" y="2344355"/>
              <a:ext cx="313920" cy="381240"/>
            </p14:xfrm>
          </p:contentPart>
        </mc:Choice>
        <mc:Fallback>
          <p:pic>
            <p:nvPicPr>
              <p:cNvPr id="84" name="Ink 83">
                <a:extLst>
                  <a:ext uri="{FF2B5EF4-FFF2-40B4-BE49-F238E27FC236}">
                    <a16:creationId xmlns:a16="http://schemas.microsoft.com/office/drawing/2014/main" id="{99F81AA2-4C1F-2743-E5C7-1B681E37DFA4}"/>
                  </a:ext>
                </a:extLst>
              </p:cNvPr>
              <p:cNvPicPr/>
              <p:nvPr/>
            </p:nvPicPr>
            <p:blipFill>
              <a:blip r:embed="rId51"/>
              <a:stretch>
                <a:fillRect/>
              </a:stretch>
            </p:blipFill>
            <p:spPr>
              <a:xfrm>
                <a:off x="1266981" y="2328860"/>
                <a:ext cx="344520" cy="411869"/>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7" name="Ink 96">
                <a:extLst>
                  <a:ext uri="{FF2B5EF4-FFF2-40B4-BE49-F238E27FC236}">
                    <a16:creationId xmlns:a16="http://schemas.microsoft.com/office/drawing/2014/main" id="{A9AD4BAC-26F2-70BE-A4EC-5B89F64FE49A}"/>
                  </a:ext>
                </a:extLst>
              </p14:cNvPr>
              <p14:cNvContentPartPr/>
              <p14:nvPr/>
            </p14:nvContentPartPr>
            <p14:xfrm>
              <a:off x="5824941" y="2086595"/>
              <a:ext cx="668520" cy="411480"/>
            </p14:xfrm>
          </p:contentPart>
        </mc:Choice>
        <mc:Fallback>
          <p:pic>
            <p:nvPicPr>
              <p:cNvPr id="97" name="Ink 96">
                <a:extLst>
                  <a:ext uri="{FF2B5EF4-FFF2-40B4-BE49-F238E27FC236}">
                    <a16:creationId xmlns:a16="http://schemas.microsoft.com/office/drawing/2014/main" id="{A9AD4BAC-26F2-70BE-A4EC-5B89F64FE49A}"/>
                  </a:ext>
                </a:extLst>
              </p:cNvPr>
              <p:cNvPicPr/>
              <p:nvPr/>
            </p:nvPicPr>
            <p:blipFill>
              <a:blip r:embed="rId53"/>
              <a:stretch>
                <a:fillRect/>
              </a:stretch>
            </p:blipFill>
            <p:spPr>
              <a:xfrm>
                <a:off x="5814141" y="2075795"/>
                <a:ext cx="68976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8" name="Ink 97">
                <a:extLst>
                  <a:ext uri="{FF2B5EF4-FFF2-40B4-BE49-F238E27FC236}">
                    <a16:creationId xmlns:a16="http://schemas.microsoft.com/office/drawing/2014/main" id="{2E00DE23-4439-9423-1EFF-FADE48C7854F}"/>
                  </a:ext>
                </a:extLst>
              </p14:cNvPr>
              <p14:cNvContentPartPr/>
              <p14:nvPr/>
            </p14:nvContentPartPr>
            <p14:xfrm>
              <a:off x="3925221" y="2727035"/>
              <a:ext cx="1598400" cy="515880"/>
            </p14:xfrm>
          </p:contentPart>
        </mc:Choice>
        <mc:Fallback>
          <p:pic>
            <p:nvPicPr>
              <p:cNvPr id="98" name="Ink 97">
                <a:extLst>
                  <a:ext uri="{FF2B5EF4-FFF2-40B4-BE49-F238E27FC236}">
                    <a16:creationId xmlns:a16="http://schemas.microsoft.com/office/drawing/2014/main" id="{2E00DE23-4439-9423-1EFF-FADE48C7854F}"/>
                  </a:ext>
                </a:extLst>
              </p:cNvPr>
              <p:cNvPicPr/>
              <p:nvPr/>
            </p:nvPicPr>
            <p:blipFill>
              <a:blip r:embed="rId55"/>
              <a:stretch>
                <a:fillRect/>
              </a:stretch>
            </p:blipFill>
            <p:spPr>
              <a:xfrm>
                <a:off x="3914423" y="2716235"/>
                <a:ext cx="1619635"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7" name="Ink 106">
                <a:extLst>
                  <a:ext uri="{FF2B5EF4-FFF2-40B4-BE49-F238E27FC236}">
                    <a16:creationId xmlns:a16="http://schemas.microsoft.com/office/drawing/2014/main" id="{4A518592-D2FB-5D72-52D1-2BB46BB409C7}"/>
                  </a:ext>
                </a:extLst>
              </p14:cNvPr>
              <p14:cNvContentPartPr/>
              <p14:nvPr/>
            </p14:nvContentPartPr>
            <p14:xfrm>
              <a:off x="8259621" y="1929995"/>
              <a:ext cx="901800" cy="638640"/>
            </p14:xfrm>
          </p:contentPart>
        </mc:Choice>
        <mc:Fallback>
          <p:pic>
            <p:nvPicPr>
              <p:cNvPr id="107" name="Ink 106">
                <a:extLst>
                  <a:ext uri="{FF2B5EF4-FFF2-40B4-BE49-F238E27FC236}">
                    <a16:creationId xmlns:a16="http://schemas.microsoft.com/office/drawing/2014/main" id="{4A518592-D2FB-5D72-52D1-2BB46BB409C7}"/>
                  </a:ext>
                </a:extLst>
              </p:cNvPr>
              <p:cNvPicPr/>
              <p:nvPr/>
            </p:nvPicPr>
            <p:blipFill>
              <a:blip r:embed="rId57"/>
              <a:stretch>
                <a:fillRect/>
              </a:stretch>
            </p:blipFill>
            <p:spPr>
              <a:xfrm>
                <a:off x="8244147" y="1914524"/>
                <a:ext cx="932388" cy="669223"/>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8" name="Ink 107">
                <a:extLst>
                  <a:ext uri="{FF2B5EF4-FFF2-40B4-BE49-F238E27FC236}">
                    <a16:creationId xmlns:a16="http://schemas.microsoft.com/office/drawing/2014/main" id="{C1B8F5BD-BA21-DF22-FBB4-DC19CA736409}"/>
                  </a:ext>
                </a:extLst>
              </p14:cNvPr>
              <p14:cNvContentPartPr/>
              <p14:nvPr/>
            </p14:nvContentPartPr>
            <p14:xfrm>
              <a:off x="7146141" y="2113595"/>
              <a:ext cx="792000" cy="219960"/>
            </p14:xfrm>
          </p:contentPart>
        </mc:Choice>
        <mc:Fallback>
          <p:pic>
            <p:nvPicPr>
              <p:cNvPr id="108" name="Ink 107">
                <a:extLst>
                  <a:ext uri="{FF2B5EF4-FFF2-40B4-BE49-F238E27FC236}">
                    <a16:creationId xmlns:a16="http://schemas.microsoft.com/office/drawing/2014/main" id="{C1B8F5BD-BA21-DF22-FBB4-DC19CA736409}"/>
                  </a:ext>
                </a:extLst>
              </p:cNvPr>
              <p:cNvPicPr/>
              <p:nvPr/>
            </p:nvPicPr>
            <p:blipFill>
              <a:blip r:embed="rId59"/>
              <a:stretch>
                <a:fillRect/>
              </a:stretch>
            </p:blipFill>
            <p:spPr>
              <a:xfrm>
                <a:off x="7130661" y="2098090"/>
                <a:ext cx="822600" cy="25061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2" name="Ink 111">
                <a:extLst>
                  <a:ext uri="{FF2B5EF4-FFF2-40B4-BE49-F238E27FC236}">
                    <a16:creationId xmlns:a16="http://schemas.microsoft.com/office/drawing/2014/main" id="{4A9F1761-A7B8-F72E-AD00-F37ABC93F151}"/>
                  </a:ext>
                </a:extLst>
              </p14:cNvPr>
              <p14:cNvContentPartPr/>
              <p14:nvPr/>
            </p14:nvContentPartPr>
            <p14:xfrm>
              <a:off x="8079261" y="2083355"/>
              <a:ext cx="133560" cy="30960"/>
            </p14:xfrm>
          </p:contentPart>
        </mc:Choice>
        <mc:Fallback>
          <p:pic>
            <p:nvPicPr>
              <p:cNvPr id="112" name="Ink 111">
                <a:extLst>
                  <a:ext uri="{FF2B5EF4-FFF2-40B4-BE49-F238E27FC236}">
                    <a16:creationId xmlns:a16="http://schemas.microsoft.com/office/drawing/2014/main" id="{4A9F1761-A7B8-F72E-AD00-F37ABC93F151}"/>
                  </a:ext>
                </a:extLst>
              </p:cNvPr>
              <p:cNvPicPr/>
              <p:nvPr/>
            </p:nvPicPr>
            <p:blipFill>
              <a:blip r:embed="rId61"/>
              <a:stretch>
                <a:fillRect/>
              </a:stretch>
            </p:blipFill>
            <p:spPr>
              <a:xfrm>
                <a:off x="8063823" y="2067875"/>
                <a:ext cx="164078"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8" name="Ink 117">
                <a:extLst>
                  <a:ext uri="{FF2B5EF4-FFF2-40B4-BE49-F238E27FC236}">
                    <a16:creationId xmlns:a16="http://schemas.microsoft.com/office/drawing/2014/main" id="{9459B102-0ABA-4597-EE64-43A3AD9A329C}"/>
                  </a:ext>
                </a:extLst>
              </p14:cNvPr>
              <p14:cNvContentPartPr/>
              <p14:nvPr/>
            </p14:nvContentPartPr>
            <p14:xfrm>
              <a:off x="9819501" y="2364515"/>
              <a:ext cx="431640" cy="273960"/>
            </p14:xfrm>
          </p:contentPart>
        </mc:Choice>
        <mc:Fallback>
          <p:pic>
            <p:nvPicPr>
              <p:cNvPr id="118" name="Ink 117">
                <a:extLst>
                  <a:ext uri="{FF2B5EF4-FFF2-40B4-BE49-F238E27FC236}">
                    <a16:creationId xmlns:a16="http://schemas.microsoft.com/office/drawing/2014/main" id="{9459B102-0ABA-4597-EE64-43A3AD9A329C}"/>
                  </a:ext>
                </a:extLst>
              </p:cNvPr>
              <p:cNvPicPr/>
              <p:nvPr/>
            </p:nvPicPr>
            <p:blipFill>
              <a:blip r:embed="rId63"/>
              <a:stretch>
                <a:fillRect/>
              </a:stretch>
            </p:blipFill>
            <p:spPr>
              <a:xfrm>
                <a:off x="9804008" y="2349015"/>
                <a:ext cx="462266" cy="304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19" name="Ink 118">
                <a:extLst>
                  <a:ext uri="{FF2B5EF4-FFF2-40B4-BE49-F238E27FC236}">
                    <a16:creationId xmlns:a16="http://schemas.microsoft.com/office/drawing/2014/main" id="{BD7CF13F-58DE-C9A8-8994-143BA4ED1B06}"/>
                  </a:ext>
                </a:extLst>
              </p14:cNvPr>
              <p14:cNvContentPartPr/>
              <p14:nvPr/>
            </p14:nvContentPartPr>
            <p14:xfrm>
              <a:off x="9459861" y="1800035"/>
              <a:ext cx="713160" cy="400320"/>
            </p14:xfrm>
          </p:contentPart>
        </mc:Choice>
        <mc:Fallback>
          <p:pic>
            <p:nvPicPr>
              <p:cNvPr id="119" name="Ink 118">
                <a:extLst>
                  <a:ext uri="{FF2B5EF4-FFF2-40B4-BE49-F238E27FC236}">
                    <a16:creationId xmlns:a16="http://schemas.microsoft.com/office/drawing/2014/main" id="{BD7CF13F-58DE-C9A8-8994-143BA4ED1B06}"/>
                  </a:ext>
                </a:extLst>
              </p:cNvPr>
              <p:cNvPicPr/>
              <p:nvPr/>
            </p:nvPicPr>
            <p:blipFill>
              <a:blip r:embed="rId65"/>
              <a:stretch>
                <a:fillRect/>
              </a:stretch>
            </p:blipFill>
            <p:spPr>
              <a:xfrm>
                <a:off x="9444381" y="1784541"/>
                <a:ext cx="743760" cy="430948"/>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41" name="Ink 140">
                <a:extLst>
                  <a:ext uri="{FF2B5EF4-FFF2-40B4-BE49-F238E27FC236}">
                    <a16:creationId xmlns:a16="http://schemas.microsoft.com/office/drawing/2014/main" id="{31BE60E1-F7FC-B75D-47F4-B2784C8DBA48}"/>
                  </a:ext>
                </a:extLst>
              </p14:cNvPr>
              <p14:cNvContentPartPr/>
              <p14:nvPr/>
            </p14:nvContentPartPr>
            <p14:xfrm>
              <a:off x="4414821" y="3705155"/>
              <a:ext cx="35280" cy="125640"/>
            </p14:xfrm>
          </p:contentPart>
        </mc:Choice>
        <mc:Fallback>
          <p:pic>
            <p:nvPicPr>
              <p:cNvPr id="141" name="Ink 140">
                <a:extLst>
                  <a:ext uri="{FF2B5EF4-FFF2-40B4-BE49-F238E27FC236}">
                    <a16:creationId xmlns:a16="http://schemas.microsoft.com/office/drawing/2014/main" id="{31BE60E1-F7FC-B75D-47F4-B2784C8DBA48}"/>
                  </a:ext>
                </a:extLst>
              </p:cNvPr>
              <p:cNvPicPr/>
              <p:nvPr/>
            </p:nvPicPr>
            <p:blipFill>
              <a:blip r:embed="rId67"/>
              <a:stretch>
                <a:fillRect/>
              </a:stretch>
            </p:blipFill>
            <p:spPr>
              <a:xfrm>
                <a:off x="4399341" y="3689719"/>
                <a:ext cx="65880" cy="156153"/>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42" name="Ink 141">
                <a:extLst>
                  <a:ext uri="{FF2B5EF4-FFF2-40B4-BE49-F238E27FC236}">
                    <a16:creationId xmlns:a16="http://schemas.microsoft.com/office/drawing/2014/main" id="{10C562BC-8C97-BE3D-EFB3-A51BEF27AC12}"/>
                  </a:ext>
                </a:extLst>
              </p14:cNvPr>
              <p14:cNvContentPartPr/>
              <p14:nvPr/>
            </p14:nvContentPartPr>
            <p14:xfrm>
              <a:off x="3281541" y="3683195"/>
              <a:ext cx="776160" cy="448920"/>
            </p14:xfrm>
          </p:contentPart>
        </mc:Choice>
        <mc:Fallback>
          <p:pic>
            <p:nvPicPr>
              <p:cNvPr id="142" name="Ink 141">
                <a:extLst>
                  <a:ext uri="{FF2B5EF4-FFF2-40B4-BE49-F238E27FC236}">
                    <a16:creationId xmlns:a16="http://schemas.microsoft.com/office/drawing/2014/main" id="{10C562BC-8C97-BE3D-EFB3-A51BEF27AC12}"/>
                  </a:ext>
                </a:extLst>
              </p:cNvPr>
              <p:cNvPicPr/>
              <p:nvPr/>
            </p:nvPicPr>
            <p:blipFill>
              <a:blip r:embed="rId69"/>
              <a:stretch>
                <a:fillRect/>
              </a:stretch>
            </p:blipFill>
            <p:spPr>
              <a:xfrm>
                <a:off x="3266068" y="3667715"/>
                <a:ext cx="806746"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43" name="Ink 142">
                <a:extLst>
                  <a:ext uri="{FF2B5EF4-FFF2-40B4-BE49-F238E27FC236}">
                    <a16:creationId xmlns:a16="http://schemas.microsoft.com/office/drawing/2014/main" id="{1785D498-5DAF-CB0A-5C26-8283B574D959}"/>
                  </a:ext>
                </a:extLst>
              </p14:cNvPr>
              <p14:cNvContentPartPr/>
              <p14:nvPr/>
            </p14:nvContentPartPr>
            <p14:xfrm>
              <a:off x="1956741" y="3540635"/>
              <a:ext cx="1097640" cy="501840"/>
            </p14:xfrm>
          </p:contentPart>
        </mc:Choice>
        <mc:Fallback>
          <p:pic>
            <p:nvPicPr>
              <p:cNvPr id="143" name="Ink 142">
                <a:extLst>
                  <a:ext uri="{FF2B5EF4-FFF2-40B4-BE49-F238E27FC236}">
                    <a16:creationId xmlns:a16="http://schemas.microsoft.com/office/drawing/2014/main" id="{1785D498-5DAF-CB0A-5C26-8283B574D959}"/>
                  </a:ext>
                </a:extLst>
              </p:cNvPr>
              <p:cNvPicPr/>
              <p:nvPr/>
            </p:nvPicPr>
            <p:blipFill>
              <a:blip r:embed="rId71"/>
              <a:stretch>
                <a:fillRect/>
              </a:stretch>
            </p:blipFill>
            <p:spPr>
              <a:xfrm>
                <a:off x="1941266" y="3525166"/>
                <a:ext cx="1128230" cy="532418"/>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44" name="Ink 143">
                <a:extLst>
                  <a:ext uri="{FF2B5EF4-FFF2-40B4-BE49-F238E27FC236}">
                    <a16:creationId xmlns:a16="http://schemas.microsoft.com/office/drawing/2014/main" id="{44D13906-0BB9-9490-85D8-977BC7E889A2}"/>
                  </a:ext>
                </a:extLst>
              </p14:cNvPr>
              <p14:cNvContentPartPr/>
              <p14:nvPr/>
            </p14:nvContentPartPr>
            <p14:xfrm>
              <a:off x="1196061" y="3642515"/>
              <a:ext cx="510120" cy="447120"/>
            </p14:xfrm>
          </p:contentPart>
        </mc:Choice>
        <mc:Fallback>
          <p:pic>
            <p:nvPicPr>
              <p:cNvPr id="144" name="Ink 143">
                <a:extLst>
                  <a:ext uri="{FF2B5EF4-FFF2-40B4-BE49-F238E27FC236}">
                    <a16:creationId xmlns:a16="http://schemas.microsoft.com/office/drawing/2014/main" id="{44D13906-0BB9-9490-85D8-977BC7E889A2}"/>
                  </a:ext>
                </a:extLst>
              </p:cNvPr>
              <p:cNvPicPr/>
              <p:nvPr/>
            </p:nvPicPr>
            <p:blipFill>
              <a:blip r:embed="rId73"/>
              <a:stretch>
                <a:fillRect/>
              </a:stretch>
            </p:blipFill>
            <p:spPr>
              <a:xfrm>
                <a:off x="1180570" y="3627035"/>
                <a:ext cx="540742"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63" name="Ink 162">
                <a:extLst>
                  <a:ext uri="{FF2B5EF4-FFF2-40B4-BE49-F238E27FC236}">
                    <a16:creationId xmlns:a16="http://schemas.microsoft.com/office/drawing/2014/main" id="{E7FDF364-6820-F1EA-0C06-DAB7B8796E4F}"/>
                  </a:ext>
                </a:extLst>
              </p14:cNvPr>
              <p14:cNvContentPartPr/>
              <p14:nvPr/>
            </p14:nvContentPartPr>
            <p14:xfrm>
              <a:off x="9223701" y="3219155"/>
              <a:ext cx="1662480" cy="509760"/>
            </p14:xfrm>
          </p:contentPart>
        </mc:Choice>
        <mc:Fallback>
          <p:pic>
            <p:nvPicPr>
              <p:cNvPr id="163" name="Ink 162">
                <a:extLst>
                  <a:ext uri="{FF2B5EF4-FFF2-40B4-BE49-F238E27FC236}">
                    <a16:creationId xmlns:a16="http://schemas.microsoft.com/office/drawing/2014/main" id="{E7FDF364-6820-F1EA-0C06-DAB7B8796E4F}"/>
                  </a:ext>
                </a:extLst>
              </p:cNvPr>
              <p:cNvPicPr/>
              <p:nvPr/>
            </p:nvPicPr>
            <p:blipFill>
              <a:blip r:embed="rId75"/>
              <a:stretch>
                <a:fillRect/>
              </a:stretch>
            </p:blipFill>
            <p:spPr>
              <a:xfrm>
                <a:off x="9208218" y="3203686"/>
                <a:ext cx="1693087" cy="540338"/>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64" name="Ink 163">
                <a:extLst>
                  <a:ext uri="{FF2B5EF4-FFF2-40B4-BE49-F238E27FC236}">
                    <a16:creationId xmlns:a16="http://schemas.microsoft.com/office/drawing/2014/main" id="{B929CB24-0C4B-E7F9-CAF2-61467CC0B796}"/>
                  </a:ext>
                </a:extLst>
              </p14:cNvPr>
              <p14:cNvContentPartPr/>
              <p14:nvPr/>
            </p14:nvContentPartPr>
            <p14:xfrm>
              <a:off x="2019381" y="5257475"/>
              <a:ext cx="16200" cy="298440"/>
            </p14:xfrm>
          </p:contentPart>
        </mc:Choice>
        <mc:Fallback>
          <p:pic>
            <p:nvPicPr>
              <p:cNvPr id="164" name="Ink 163">
                <a:extLst>
                  <a:ext uri="{FF2B5EF4-FFF2-40B4-BE49-F238E27FC236}">
                    <a16:creationId xmlns:a16="http://schemas.microsoft.com/office/drawing/2014/main" id="{B929CB24-0C4B-E7F9-CAF2-61467CC0B796}"/>
                  </a:ext>
                </a:extLst>
              </p:cNvPr>
              <p:cNvPicPr/>
              <p:nvPr/>
            </p:nvPicPr>
            <p:blipFill>
              <a:blip r:embed="rId77"/>
              <a:stretch>
                <a:fillRect/>
              </a:stretch>
            </p:blipFill>
            <p:spPr>
              <a:xfrm>
                <a:off x="2008581" y="5246675"/>
                <a:ext cx="3744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65" name="Ink 164">
                <a:extLst>
                  <a:ext uri="{FF2B5EF4-FFF2-40B4-BE49-F238E27FC236}">
                    <a16:creationId xmlns:a16="http://schemas.microsoft.com/office/drawing/2014/main" id="{37E8C713-EC62-243B-E1BA-18CE5983938F}"/>
                  </a:ext>
                </a:extLst>
              </p14:cNvPr>
              <p14:cNvContentPartPr/>
              <p14:nvPr/>
            </p14:nvContentPartPr>
            <p14:xfrm>
              <a:off x="1854501" y="5085755"/>
              <a:ext cx="604080" cy="485640"/>
            </p14:xfrm>
          </p:contentPart>
        </mc:Choice>
        <mc:Fallback>
          <p:pic>
            <p:nvPicPr>
              <p:cNvPr id="165" name="Ink 164">
                <a:extLst>
                  <a:ext uri="{FF2B5EF4-FFF2-40B4-BE49-F238E27FC236}">
                    <a16:creationId xmlns:a16="http://schemas.microsoft.com/office/drawing/2014/main" id="{37E8C713-EC62-243B-E1BA-18CE5983938F}"/>
                  </a:ext>
                </a:extLst>
              </p:cNvPr>
              <p:cNvPicPr/>
              <p:nvPr/>
            </p:nvPicPr>
            <p:blipFill>
              <a:blip r:embed="rId79"/>
              <a:stretch>
                <a:fillRect/>
              </a:stretch>
            </p:blipFill>
            <p:spPr>
              <a:xfrm>
                <a:off x="1843701" y="5074955"/>
                <a:ext cx="625320" cy="5068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66" name="Ink 165">
                <a:extLst>
                  <a:ext uri="{FF2B5EF4-FFF2-40B4-BE49-F238E27FC236}">
                    <a16:creationId xmlns:a16="http://schemas.microsoft.com/office/drawing/2014/main" id="{60238182-73B8-A9C8-8633-AF017E91DC34}"/>
                  </a:ext>
                </a:extLst>
              </p14:cNvPr>
              <p14:cNvContentPartPr/>
              <p14:nvPr/>
            </p14:nvContentPartPr>
            <p14:xfrm>
              <a:off x="2740461" y="5280875"/>
              <a:ext cx="164880" cy="477720"/>
            </p14:xfrm>
          </p:contentPart>
        </mc:Choice>
        <mc:Fallback>
          <p:pic>
            <p:nvPicPr>
              <p:cNvPr id="166" name="Ink 165">
                <a:extLst>
                  <a:ext uri="{FF2B5EF4-FFF2-40B4-BE49-F238E27FC236}">
                    <a16:creationId xmlns:a16="http://schemas.microsoft.com/office/drawing/2014/main" id="{60238182-73B8-A9C8-8633-AF017E91DC34}"/>
                  </a:ext>
                </a:extLst>
              </p:cNvPr>
              <p:cNvPicPr/>
              <p:nvPr/>
            </p:nvPicPr>
            <p:blipFill>
              <a:blip r:embed="rId81"/>
              <a:stretch>
                <a:fillRect/>
              </a:stretch>
            </p:blipFill>
            <p:spPr>
              <a:xfrm>
                <a:off x="2729661" y="5270075"/>
                <a:ext cx="18612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67" name="Ink 166">
                <a:extLst>
                  <a:ext uri="{FF2B5EF4-FFF2-40B4-BE49-F238E27FC236}">
                    <a16:creationId xmlns:a16="http://schemas.microsoft.com/office/drawing/2014/main" id="{102235DF-D3D2-6873-46E9-7A26D48B5F2E}"/>
                  </a:ext>
                </a:extLst>
              </p14:cNvPr>
              <p14:cNvContentPartPr/>
              <p14:nvPr/>
            </p14:nvContentPartPr>
            <p14:xfrm>
              <a:off x="2952141" y="5289515"/>
              <a:ext cx="306000" cy="225000"/>
            </p14:xfrm>
          </p:contentPart>
        </mc:Choice>
        <mc:Fallback>
          <p:pic>
            <p:nvPicPr>
              <p:cNvPr id="167" name="Ink 166">
                <a:extLst>
                  <a:ext uri="{FF2B5EF4-FFF2-40B4-BE49-F238E27FC236}">
                    <a16:creationId xmlns:a16="http://schemas.microsoft.com/office/drawing/2014/main" id="{102235DF-D3D2-6873-46E9-7A26D48B5F2E}"/>
                  </a:ext>
                </a:extLst>
              </p:cNvPr>
              <p:cNvPicPr/>
              <p:nvPr/>
            </p:nvPicPr>
            <p:blipFill>
              <a:blip r:embed="rId83"/>
              <a:stretch>
                <a:fillRect/>
              </a:stretch>
            </p:blipFill>
            <p:spPr>
              <a:xfrm>
                <a:off x="2941341" y="5278715"/>
                <a:ext cx="3272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68" name="Ink 167">
                <a:extLst>
                  <a:ext uri="{FF2B5EF4-FFF2-40B4-BE49-F238E27FC236}">
                    <a16:creationId xmlns:a16="http://schemas.microsoft.com/office/drawing/2014/main" id="{BE5394CD-896F-5D71-08A5-7BC5DBF09686}"/>
                  </a:ext>
                </a:extLst>
              </p14:cNvPr>
              <p14:cNvContentPartPr/>
              <p14:nvPr/>
            </p14:nvContentPartPr>
            <p14:xfrm>
              <a:off x="3202701" y="4948235"/>
              <a:ext cx="164520" cy="576000"/>
            </p14:xfrm>
          </p:contentPart>
        </mc:Choice>
        <mc:Fallback>
          <p:pic>
            <p:nvPicPr>
              <p:cNvPr id="168" name="Ink 167">
                <a:extLst>
                  <a:ext uri="{FF2B5EF4-FFF2-40B4-BE49-F238E27FC236}">
                    <a16:creationId xmlns:a16="http://schemas.microsoft.com/office/drawing/2014/main" id="{BE5394CD-896F-5D71-08A5-7BC5DBF09686}"/>
                  </a:ext>
                </a:extLst>
              </p:cNvPr>
              <p:cNvPicPr/>
              <p:nvPr/>
            </p:nvPicPr>
            <p:blipFill>
              <a:blip r:embed="rId85"/>
              <a:stretch>
                <a:fillRect/>
              </a:stretch>
            </p:blipFill>
            <p:spPr>
              <a:xfrm>
                <a:off x="3191877" y="4937435"/>
                <a:ext cx="185807"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69" name="Ink 168">
                <a:extLst>
                  <a:ext uri="{FF2B5EF4-FFF2-40B4-BE49-F238E27FC236}">
                    <a16:creationId xmlns:a16="http://schemas.microsoft.com/office/drawing/2014/main" id="{0A1E4839-CF35-A1D3-4F31-C6F4464825E6}"/>
                  </a:ext>
                </a:extLst>
              </p14:cNvPr>
              <p14:cNvContentPartPr/>
              <p14:nvPr/>
            </p14:nvContentPartPr>
            <p14:xfrm>
              <a:off x="3736221" y="5272955"/>
              <a:ext cx="94320" cy="184320"/>
            </p14:xfrm>
          </p:contentPart>
        </mc:Choice>
        <mc:Fallback>
          <p:pic>
            <p:nvPicPr>
              <p:cNvPr id="169" name="Ink 168">
                <a:extLst>
                  <a:ext uri="{FF2B5EF4-FFF2-40B4-BE49-F238E27FC236}">
                    <a16:creationId xmlns:a16="http://schemas.microsoft.com/office/drawing/2014/main" id="{0A1E4839-CF35-A1D3-4F31-C6F4464825E6}"/>
                  </a:ext>
                </a:extLst>
              </p:cNvPr>
              <p:cNvPicPr/>
              <p:nvPr/>
            </p:nvPicPr>
            <p:blipFill>
              <a:blip r:embed="rId87"/>
              <a:stretch>
                <a:fillRect/>
              </a:stretch>
            </p:blipFill>
            <p:spPr>
              <a:xfrm>
                <a:off x="3725462" y="5262134"/>
                <a:ext cx="115479" cy="205602"/>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70" name="Ink 169">
                <a:extLst>
                  <a:ext uri="{FF2B5EF4-FFF2-40B4-BE49-F238E27FC236}">
                    <a16:creationId xmlns:a16="http://schemas.microsoft.com/office/drawing/2014/main" id="{3A29B757-0D95-5D7E-5288-A70C655331AD}"/>
                  </a:ext>
                </a:extLst>
              </p14:cNvPr>
              <p14:cNvContentPartPr/>
              <p14:nvPr/>
            </p14:nvContentPartPr>
            <p14:xfrm>
              <a:off x="3744861" y="4985675"/>
              <a:ext cx="681480" cy="758160"/>
            </p14:xfrm>
          </p:contentPart>
        </mc:Choice>
        <mc:Fallback>
          <p:pic>
            <p:nvPicPr>
              <p:cNvPr id="170" name="Ink 169">
                <a:extLst>
                  <a:ext uri="{FF2B5EF4-FFF2-40B4-BE49-F238E27FC236}">
                    <a16:creationId xmlns:a16="http://schemas.microsoft.com/office/drawing/2014/main" id="{3A29B757-0D95-5D7E-5288-A70C655331AD}"/>
                  </a:ext>
                </a:extLst>
              </p:cNvPr>
              <p:cNvPicPr/>
              <p:nvPr/>
            </p:nvPicPr>
            <p:blipFill>
              <a:blip r:embed="rId89"/>
              <a:stretch>
                <a:fillRect/>
              </a:stretch>
            </p:blipFill>
            <p:spPr>
              <a:xfrm>
                <a:off x="3734067" y="4974875"/>
                <a:ext cx="702709" cy="779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71" name="Ink 170">
                <a:extLst>
                  <a:ext uri="{FF2B5EF4-FFF2-40B4-BE49-F238E27FC236}">
                    <a16:creationId xmlns:a16="http://schemas.microsoft.com/office/drawing/2014/main" id="{6267906C-ED2A-8FD1-2AD2-D03B525A8873}"/>
                  </a:ext>
                </a:extLst>
              </p14:cNvPr>
              <p14:cNvContentPartPr/>
              <p14:nvPr/>
            </p14:nvContentPartPr>
            <p14:xfrm>
              <a:off x="4265781" y="5171075"/>
              <a:ext cx="607320" cy="321840"/>
            </p14:xfrm>
          </p:contentPart>
        </mc:Choice>
        <mc:Fallback>
          <p:pic>
            <p:nvPicPr>
              <p:cNvPr id="171" name="Ink 170">
                <a:extLst>
                  <a:ext uri="{FF2B5EF4-FFF2-40B4-BE49-F238E27FC236}">
                    <a16:creationId xmlns:a16="http://schemas.microsoft.com/office/drawing/2014/main" id="{6267906C-ED2A-8FD1-2AD2-D03B525A8873}"/>
                  </a:ext>
                </a:extLst>
              </p:cNvPr>
              <p:cNvPicPr/>
              <p:nvPr/>
            </p:nvPicPr>
            <p:blipFill>
              <a:blip r:embed="rId91"/>
              <a:stretch>
                <a:fillRect/>
              </a:stretch>
            </p:blipFill>
            <p:spPr>
              <a:xfrm>
                <a:off x="4254987" y="5160275"/>
                <a:ext cx="628547"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04" name="Ink 203">
                <a:extLst>
                  <a:ext uri="{FF2B5EF4-FFF2-40B4-BE49-F238E27FC236}">
                    <a16:creationId xmlns:a16="http://schemas.microsoft.com/office/drawing/2014/main" id="{B6F10259-2D30-9DF4-DFFD-1847413FBB11}"/>
                  </a:ext>
                </a:extLst>
              </p14:cNvPr>
              <p14:cNvContentPartPr/>
              <p14:nvPr/>
            </p14:nvContentPartPr>
            <p14:xfrm>
              <a:off x="10391901" y="4810355"/>
              <a:ext cx="478440" cy="243720"/>
            </p14:xfrm>
          </p:contentPart>
        </mc:Choice>
        <mc:Fallback>
          <p:pic>
            <p:nvPicPr>
              <p:cNvPr id="204" name="Ink 203">
                <a:extLst>
                  <a:ext uri="{FF2B5EF4-FFF2-40B4-BE49-F238E27FC236}">
                    <a16:creationId xmlns:a16="http://schemas.microsoft.com/office/drawing/2014/main" id="{B6F10259-2D30-9DF4-DFFD-1847413FBB11}"/>
                  </a:ext>
                </a:extLst>
              </p:cNvPr>
              <p:cNvPicPr/>
              <p:nvPr/>
            </p:nvPicPr>
            <p:blipFill>
              <a:blip r:embed="rId93"/>
              <a:stretch>
                <a:fillRect/>
              </a:stretch>
            </p:blipFill>
            <p:spPr>
              <a:xfrm>
                <a:off x="10381109" y="4799539"/>
                <a:ext cx="499664" cy="264991"/>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05" name="Ink 204">
                <a:extLst>
                  <a:ext uri="{FF2B5EF4-FFF2-40B4-BE49-F238E27FC236}">
                    <a16:creationId xmlns:a16="http://schemas.microsoft.com/office/drawing/2014/main" id="{B4249AF2-F710-8753-73D2-196A40F6EE0D}"/>
                  </a:ext>
                </a:extLst>
              </p14:cNvPr>
              <p14:cNvContentPartPr/>
              <p14:nvPr/>
            </p14:nvContentPartPr>
            <p14:xfrm>
              <a:off x="9553101" y="4691915"/>
              <a:ext cx="478440" cy="651960"/>
            </p14:xfrm>
          </p:contentPart>
        </mc:Choice>
        <mc:Fallback>
          <p:pic>
            <p:nvPicPr>
              <p:cNvPr id="205" name="Ink 204">
                <a:extLst>
                  <a:ext uri="{FF2B5EF4-FFF2-40B4-BE49-F238E27FC236}">
                    <a16:creationId xmlns:a16="http://schemas.microsoft.com/office/drawing/2014/main" id="{B4249AF2-F710-8753-73D2-196A40F6EE0D}"/>
                  </a:ext>
                </a:extLst>
              </p:cNvPr>
              <p:cNvPicPr/>
              <p:nvPr/>
            </p:nvPicPr>
            <p:blipFill>
              <a:blip r:embed="rId95"/>
              <a:stretch>
                <a:fillRect/>
              </a:stretch>
            </p:blipFill>
            <p:spPr>
              <a:xfrm>
                <a:off x="9542309" y="4681115"/>
                <a:ext cx="499664" cy="673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30" name="Ink 229">
                <a:extLst>
                  <a:ext uri="{FF2B5EF4-FFF2-40B4-BE49-F238E27FC236}">
                    <a16:creationId xmlns:a16="http://schemas.microsoft.com/office/drawing/2014/main" id="{51357FDB-2728-6C24-C7BA-B40B0C0EC011}"/>
                  </a:ext>
                </a:extLst>
              </p14:cNvPr>
              <p14:cNvContentPartPr/>
              <p14:nvPr/>
            </p14:nvContentPartPr>
            <p14:xfrm>
              <a:off x="5280621" y="4692995"/>
              <a:ext cx="3778920" cy="1524600"/>
            </p14:xfrm>
          </p:contentPart>
        </mc:Choice>
        <mc:Fallback>
          <p:pic>
            <p:nvPicPr>
              <p:cNvPr id="230" name="Ink 229">
                <a:extLst>
                  <a:ext uri="{FF2B5EF4-FFF2-40B4-BE49-F238E27FC236}">
                    <a16:creationId xmlns:a16="http://schemas.microsoft.com/office/drawing/2014/main" id="{51357FDB-2728-6C24-C7BA-B40B0C0EC011}"/>
                  </a:ext>
                </a:extLst>
              </p:cNvPr>
              <p:cNvPicPr/>
              <p:nvPr/>
            </p:nvPicPr>
            <p:blipFill>
              <a:blip r:embed="rId97"/>
              <a:stretch>
                <a:fillRect/>
              </a:stretch>
            </p:blipFill>
            <p:spPr>
              <a:xfrm>
                <a:off x="5269822" y="4682195"/>
                <a:ext cx="3800158" cy="1545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31" name="Ink 230">
                <a:extLst>
                  <a:ext uri="{FF2B5EF4-FFF2-40B4-BE49-F238E27FC236}">
                    <a16:creationId xmlns:a16="http://schemas.microsoft.com/office/drawing/2014/main" id="{A564F1DB-8C57-DC60-D7FB-7347F3B813B3}"/>
                  </a:ext>
                </a:extLst>
              </p14:cNvPr>
              <p14:cNvContentPartPr/>
              <p14:nvPr/>
            </p14:nvContentPartPr>
            <p14:xfrm>
              <a:off x="4060941" y="5719715"/>
              <a:ext cx="929880" cy="477720"/>
            </p14:xfrm>
          </p:contentPart>
        </mc:Choice>
        <mc:Fallback>
          <p:pic>
            <p:nvPicPr>
              <p:cNvPr id="231" name="Ink 230">
                <a:extLst>
                  <a:ext uri="{FF2B5EF4-FFF2-40B4-BE49-F238E27FC236}">
                    <a16:creationId xmlns:a16="http://schemas.microsoft.com/office/drawing/2014/main" id="{A564F1DB-8C57-DC60-D7FB-7347F3B813B3}"/>
                  </a:ext>
                </a:extLst>
              </p:cNvPr>
              <p:cNvPicPr/>
              <p:nvPr/>
            </p:nvPicPr>
            <p:blipFill>
              <a:blip r:embed="rId99"/>
              <a:stretch>
                <a:fillRect/>
              </a:stretch>
            </p:blipFill>
            <p:spPr>
              <a:xfrm>
                <a:off x="4050137" y="5708915"/>
                <a:ext cx="951128"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32" name="Ink 231">
                <a:extLst>
                  <a:ext uri="{FF2B5EF4-FFF2-40B4-BE49-F238E27FC236}">
                    <a16:creationId xmlns:a16="http://schemas.microsoft.com/office/drawing/2014/main" id="{91AC2A4D-C005-55D1-F89D-F909205868B7}"/>
                  </a:ext>
                </a:extLst>
              </p14:cNvPr>
              <p14:cNvContentPartPr/>
              <p14:nvPr/>
            </p14:nvContentPartPr>
            <p14:xfrm>
              <a:off x="3172461" y="5915915"/>
              <a:ext cx="485640" cy="313920"/>
            </p14:xfrm>
          </p:contentPart>
        </mc:Choice>
        <mc:Fallback>
          <p:pic>
            <p:nvPicPr>
              <p:cNvPr id="232" name="Ink 231">
                <a:extLst>
                  <a:ext uri="{FF2B5EF4-FFF2-40B4-BE49-F238E27FC236}">
                    <a16:creationId xmlns:a16="http://schemas.microsoft.com/office/drawing/2014/main" id="{91AC2A4D-C005-55D1-F89D-F909205868B7}"/>
                  </a:ext>
                </a:extLst>
              </p:cNvPr>
              <p:cNvPicPr/>
              <p:nvPr/>
            </p:nvPicPr>
            <p:blipFill>
              <a:blip r:embed="rId101"/>
              <a:stretch>
                <a:fillRect/>
              </a:stretch>
            </p:blipFill>
            <p:spPr>
              <a:xfrm>
                <a:off x="3161653" y="5905115"/>
                <a:ext cx="506896"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33" name="Ink 232">
                <a:extLst>
                  <a:ext uri="{FF2B5EF4-FFF2-40B4-BE49-F238E27FC236}">
                    <a16:creationId xmlns:a16="http://schemas.microsoft.com/office/drawing/2014/main" id="{BDA45F0D-D37C-6B6C-B602-A1AEC335933C}"/>
                  </a:ext>
                </a:extLst>
              </p14:cNvPr>
              <p14:cNvContentPartPr/>
              <p14:nvPr/>
            </p14:nvContentPartPr>
            <p14:xfrm>
              <a:off x="2270301" y="5888915"/>
              <a:ext cx="595800" cy="403560"/>
            </p14:xfrm>
          </p:contentPart>
        </mc:Choice>
        <mc:Fallback>
          <p:pic>
            <p:nvPicPr>
              <p:cNvPr id="233" name="Ink 232">
                <a:extLst>
                  <a:ext uri="{FF2B5EF4-FFF2-40B4-BE49-F238E27FC236}">
                    <a16:creationId xmlns:a16="http://schemas.microsoft.com/office/drawing/2014/main" id="{BDA45F0D-D37C-6B6C-B602-A1AEC335933C}"/>
                  </a:ext>
                </a:extLst>
              </p:cNvPr>
              <p:cNvPicPr/>
              <p:nvPr/>
            </p:nvPicPr>
            <p:blipFill>
              <a:blip r:embed="rId103"/>
              <a:stretch>
                <a:fillRect/>
              </a:stretch>
            </p:blipFill>
            <p:spPr>
              <a:xfrm>
                <a:off x="2259508" y="5878125"/>
                <a:ext cx="617027" cy="424781"/>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34" name="Ink 233">
                <a:extLst>
                  <a:ext uri="{FF2B5EF4-FFF2-40B4-BE49-F238E27FC236}">
                    <a16:creationId xmlns:a16="http://schemas.microsoft.com/office/drawing/2014/main" id="{1F786C22-D886-5402-217F-E41CEEE5D4F5}"/>
                  </a:ext>
                </a:extLst>
              </p14:cNvPr>
              <p14:cNvContentPartPr/>
              <p14:nvPr/>
            </p14:nvContentPartPr>
            <p14:xfrm>
              <a:off x="1525461" y="5900075"/>
              <a:ext cx="274680" cy="407880"/>
            </p14:xfrm>
          </p:contentPart>
        </mc:Choice>
        <mc:Fallback>
          <p:pic>
            <p:nvPicPr>
              <p:cNvPr id="234" name="Ink 233">
                <a:extLst>
                  <a:ext uri="{FF2B5EF4-FFF2-40B4-BE49-F238E27FC236}">
                    <a16:creationId xmlns:a16="http://schemas.microsoft.com/office/drawing/2014/main" id="{1F786C22-D886-5402-217F-E41CEEE5D4F5}"/>
                  </a:ext>
                </a:extLst>
              </p:cNvPr>
              <p:cNvPicPr/>
              <p:nvPr/>
            </p:nvPicPr>
            <p:blipFill>
              <a:blip r:embed="rId105"/>
              <a:stretch>
                <a:fillRect/>
              </a:stretch>
            </p:blipFill>
            <p:spPr>
              <a:xfrm>
                <a:off x="1514661" y="5889275"/>
                <a:ext cx="29592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52" name="Ink 251">
                <a:extLst>
                  <a:ext uri="{FF2B5EF4-FFF2-40B4-BE49-F238E27FC236}">
                    <a16:creationId xmlns:a16="http://schemas.microsoft.com/office/drawing/2014/main" id="{FEEA99F4-96C7-9D33-C3AC-135171DF7785}"/>
                  </a:ext>
                </a:extLst>
              </p14:cNvPr>
              <p14:cNvContentPartPr/>
              <p14:nvPr/>
            </p14:nvContentPartPr>
            <p14:xfrm>
              <a:off x="7923381" y="3720635"/>
              <a:ext cx="242640" cy="110160"/>
            </p14:xfrm>
          </p:contentPart>
        </mc:Choice>
        <mc:Fallback>
          <p:pic>
            <p:nvPicPr>
              <p:cNvPr id="252" name="Ink 251">
                <a:extLst>
                  <a:ext uri="{FF2B5EF4-FFF2-40B4-BE49-F238E27FC236}">
                    <a16:creationId xmlns:a16="http://schemas.microsoft.com/office/drawing/2014/main" id="{FEEA99F4-96C7-9D33-C3AC-135171DF7785}"/>
                  </a:ext>
                </a:extLst>
              </p:cNvPr>
              <p:cNvPicPr/>
              <p:nvPr/>
            </p:nvPicPr>
            <p:blipFill>
              <a:blip r:embed="rId107"/>
              <a:stretch>
                <a:fillRect/>
              </a:stretch>
            </p:blipFill>
            <p:spPr>
              <a:xfrm>
                <a:off x="7907901" y="3705155"/>
                <a:ext cx="2732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57" name="Ink 256">
                <a:extLst>
                  <a:ext uri="{FF2B5EF4-FFF2-40B4-BE49-F238E27FC236}">
                    <a16:creationId xmlns:a16="http://schemas.microsoft.com/office/drawing/2014/main" id="{29062328-F4E8-7E0D-05F7-9011F3984EE8}"/>
                  </a:ext>
                </a:extLst>
              </p14:cNvPr>
              <p14:cNvContentPartPr/>
              <p14:nvPr/>
            </p14:nvContentPartPr>
            <p14:xfrm>
              <a:off x="8416221" y="3564035"/>
              <a:ext cx="439560" cy="486360"/>
            </p14:xfrm>
          </p:contentPart>
        </mc:Choice>
        <mc:Fallback>
          <p:pic>
            <p:nvPicPr>
              <p:cNvPr id="257" name="Ink 256">
                <a:extLst>
                  <a:ext uri="{FF2B5EF4-FFF2-40B4-BE49-F238E27FC236}">
                    <a16:creationId xmlns:a16="http://schemas.microsoft.com/office/drawing/2014/main" id="{29062328-F4E8-7E0D-05F7-9011F3984EE8}"/>
                  </a:ext>
                </a:extLst>
              </p:cNvPr>
              <p:cNvPicPr/>
              <p:nvPr/>
            </p:nvPicPr>
            <p:blipFill>
              <a:blip r:embed="rId109"/>
              <a:stretch>
                <a:fillRect/>
              </a:stretch>
            </p:blipFill>
            <p:spPr>
              <a:xfrm>
                <a:off x="8400728" y="3548555"/>
                <a:ext cx="470185" cy="516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 name="Ink 5">
                <a:extLst>
                  <a:ext uri="{FF2B5EF4-FFF2-40B4-BE49-F238E27FC236}">
                    <a16:creationId xmlns:a16="http://schemas.microsoft.com/office/drawing/2014/main" id="{5DED8553-2E3D-141C-D2AB-B657B39DD8D8}"/>
                  </a:ext>
                </a:extLst>
              </p14:cNvPr>
              <p14:cNvContentPartPr/>
              <p14:nvPr/>
            </p14:nvContentPartPr>
            <p14:xfrm>
              <a:off x="4818021" y="3713075"/>
              <a:ext cx="353160" cy="298440"/>
            </p14:xfrm>
          </p:contentPart>
        </mc:Choice>
        <mc:Fallback>
          <p:pic>
            <p:nvPicPr>
              <p:cNvPr id="6" name="Ink 5">
                <a:extLst>
                  <a:ext uri="{FF2B5EF4-FFF2-40B4-BE49-F238E27FC236}">
                    <a16:creationId xmlns:a16="http://schemas.microsoft.com/office/drawing/2014/main" id="{5DED8553-2E3D-141C-D2AB-B657B39DD8D8}"/>
                  </a:ext>
                </a:extLst>
              </p:cNvPr>
              <p:cNvPicPr/>
              <p:nvPr/>
            </p:nvPicPr>
            <p:blipFill>
              <a:blip r:embed="rId111"/>
              <a:stretch>
                <a:fillRect/>
              </a:stretch>
            </p:blipFill>
            <p:spPr>
              <a:xfrm>
                <a:off x="4802541" y="3697595"/>
                <a:ext cx="3837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 name="Ink 10">
                <a:extLst>
                  <a:ext uri="{FF2B5EF4-FFF2-40B4-BE49-F238E27FC236}">
                    <a16:creationId xmlns:a16="http://schemas.microsoft.com/office/drawing/2014/main" id="{B95F028E-BA61-CD14-60B5-75D83CFFDD1E}"/>
                  </a:ext>
                </a:extLst>
              </p14:cNvPr>
              <p14:cNvContentPartPr/>
              <p14:nvPr/>
            </p14:nvContentPartPr>
            <p14:xfrm>
              <a:off x="4593381" y="3564035"/>
              <a:ext cx="295560" cy="745200"/>
            </p14:xfrm>
          </p:contentPart>
        </mc:Choice>
        <mc:Fallback>
          <p:pic>
            <p:nvPicPr>
              <p:cNvPr id="11" name="Ink 10">
                <a:extLst>
                  <a:ext uri="{FF2B5EF4-FFF2-40B4-BE49-F238E27FC236}">
                    <a16:creationId xmlns:a16="http://schemas.microsoft.com/office/drawing/2014/main" id="{B95F028E-BA61-CD14-60B5-75D83CFFDD1E}"/>
                  </a:ext>
                </a:extLst>
              </p:cNvPr>
              <p:cNvPicPr/>
              <p:nvPr/>
            </p:nvPicPr>
            <p:blipFill>
              <a:blip r:embed="rId113"/>
              <a:stretch>
                <a:fillRect/>
              </a:stretch>
            </p:blipFill>
            <p:spPr>
              <a:xfrm>
                <a:off x="4577901" y="3548555"/>
                <a:ext cx="326160" cy="775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7" name="Ink 16">
                <a:extLst>
                  <a:ext uri="{FF2B5EF4-FFF2-40B4-BE49-F238E27FC236}">
                    <a16:creationId xmlns:a16="http://schemas.microsoft.com/office/drawing/2014/main" id="{F8B209ED-4704-8D7F-3671-F26273738FBD}"/>
                  </a:ext>
                </a:extLst>
              </p14:cNvPr>
              <p14:cNvContentPartPr/>
              <p14:nvPr/>
            </p14:nvContentPartPr>
            <p14:xfrm>
              <a:off x="6863901" y="3070115"/>
              <a:ext cx="502560" cy="1505520"/>
            </p14:xfrm>
          </p:contentPart>
        </mc:Choice>
        <mc:Fallback>
          <p:pic>
            <p:nvPicPr>
              <p:cNvPr id="17" name="Ink 16">
                <a:extLst>
                  <a:ext uri="{FF2B5EF4-FFF2-40B4-BE49-F238E27FC236}">
                    <a16:creationId xmlns:a16="http://schemas.microsoft.com/office/drawing/2014/main" id="{F8B209ED-4704-8D7F-3671-F26273738FBD}"/>
                  </a:ext>
                </a:extLst>
              </p:cNvPr>
              <p:cNvPicPr/>
              <p:nvPr/>
            </p:nvPicPr>
            <p:blipFill>
              <a:blip r:embed="rId115"/>
              <a:stretch>
                <a:fillRect/>
              </a:stretch>
            </p:blipFill>
            <p:spPr>
              <a:xfrm>
                <a:off x="6848410" y="3054635"/>
                <a:ext cx="533182" cy="1536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8" name="Ink 17">
                <a:extLst>
                  <a:ext uri="{FF2B5EF4-FFF2-40B4-BE49-F238E27FC236}">
                    <a16:creationId xmlns:a16="http://schemas.microsoft.com/office/drawing/2014/main" id="{E91357E2-F44D-C741-B31C-5068F3418CC2}"/>
                  </a:ext>
                </a:extLst>
              </p14:cNvPr>
              <p14:cNvContentPartPr/>
              <p14:nvPr/>
            </p14:nvContentPartPr>
            <p14:xfrm>
              <a:off x="6158661" y="3336515"/>
              <a:ext cx="455040" cy="753120"/>
            </p14:xfrm>
          </p:contentPart>
        </mc:Choice>
        <mc:Fallback>
          <p:pic>
            <p:nvPicPr>
              <p:cNvPr id="18" name="Ink 17">
                <a:extLst>
                  <a:ext uri="{FF2B5EF4-FFF2-40B4-BE49-F238E27FC236}">
                    <a16:creationId xmlns:a16="http://schemas.microsoft.com/office/drawing/2014/main" id="{E91357E2-F44D-C741-B31C-5068F3418CC2}"/>
                  </a:ext>
                </a:extLst>
              </p:cNvPr>
              <p:cNvPicPr/>
              <p:nvPr/>
            </p:nvPicPr>
            <p:blipFill>
              <a:blip r:embed="rId117"/>
              <a:stretch>
                <a:fillRect/>
              </a:stretch>
            </p:blipFill>
            <p:spPr>
              <a:xfrm>
                <a:off x="6143181" y="3321028"/>
                <a:ext cx="485640" cy="783735"/>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9" name="Ink 18">
                <a:extLst>
                  <a:ext uri="{FF2B5EF4-FFF2-40B4-BE49-F238E27FC236}">
                    <a16:creationId xmlns:a16="http://schemas.microsoft.com/office/drawing/2014/main" id="{B9751F22-50F1-BF24-C34A-B6766907674D}"/>
                  </a:ext>
                </a:extLst>
              </p14:cNvPr>
              <p14:cNvContentPartPr/>
              <p14:nvPr/>
            </p14:nvContentPartPr>
            <p14:xfrm>
              <a:off x="5460981" y="3610835"/>
              <a:ext cx="455040" cy="376920"/>
            </p14:xfrm>
          </p:contentPart>
        </mc:Choice>
        <mc:Fallback>
          <p:pic>
            <p:nvPicPr>
              <p:cNvPr id="19" name="Ink 18">
                <a:extLst>
                  <a:ext uri="{FF2B5EF4-FFF2-40B4-BE49-F238E27FC236}">
                    <a16:creationId xmlns:a16="http://schemas.microsoft.com/office/drawing/2014/main" id="{B9751F22-50F1-BF24-C34A-B6766907674D}"/>
                  </a:ext>
                </a:extLst>
              </p:cNvPr>
              <p:cNvPicPr/>
              <p:nvPr/>
            </p:nvPicPr>
            <p:blipFill>
              <a:blip r:embed="rId119"/>
              <a:stretch>
                <a:fillRect/>
              </a:stretch>
            </p:blipFill>
            <p:spPr>
              <a:xfrm>
                <a:off x="5445501" y="3595340"/>
                <a:ext cx="485640" cy="407549"/>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4" name="Ink 23">
                <a:extLst>
                  <a:ext uri="{FF2B5EF4-FFF2-40B4-BE49-F238E27FC236}">
                    <a16:creationId xmlns:a16="http://schemas.microsoft.com/office/drawing/2014/main" id="{300C5014-9B8A-3BA3-0898-4EBFDEC1CEC2}"/>
                  </a:ext>
                </a:extLst>
              </p14:cNvPr>
              <p14:cNvContentPartPr/>
              <p14:nvPr/>
            </p14:nvContentPartPr>
            <p14:xfrm>
              <a:off x="7554021" y="2936915"/>
              <a:ext cx="180720" cy="1419480"/>
            </p14:xfrm>
          </p:contentPart>
        </mc:Choice>
        <mc:Fallback>
          <p:pic>
            <p:nvPicPr>
              <p:cNvPr id="24" name="Ink 23">
                <a:extLst>
                  <a:ext uri="{FF2B5EF4-FFF2-40B4-BE49-F238E27FC236}">
                    <a16:creationId xmlns:a16="http://schemas.microsoft.com/office/drawing/2014/main" id="{300C5014-9B8A-3BA3-0898-4EBFDEC1CEC2}"/>
                  </a:ext>
                </a:extLst>
              </p:cNvPr>
              <p:cNvPicPr/>
              <p:nvPr/>
            </p:nvPicPr>
            <p:blipFill>
              <a:blip r:embed="rId121"/>
              <a:stretch>
                <a:fillRect/>
              </a:stretch>
            </p:blipFill>
            <p:spPr>
              <a:xfrm>
                <a:off x="7538541" y="2921435"/>
                <a:ext cx="211320" cy="1450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1" name="Ink 30">
                <a:extLst>
                  <a:ext uri="{FF2B5EF4-FFF2-40B4-BE49-F238E27FC236}">
                    <a16:creationId xmlns:a16="http://schemas.microsoft.com/office/drawing/2014/main" id="{4DCC4826-6292-D373-3187-F85600391138}"/>
                  </a:ext>
                </a:extLst>
              </p14:cNvPr>
              <p14:cNvContentPartPr/>
              <p14:nvPr/>
            </p14:nvContentPartPr>
            <p14:xfrm>
              <a:off x="7130661" y="3713795"/>
              <a:ext cx="321840" cy="752040"/>
            </p14:xfrm>
          </p:contentPart>
        </mc:Choice>
        <mc:Fallback>
          <p:pic>
            <p:nvPicPr>
              <p:cNvPr id="31" name="Ink 30">
                <a:extLst>
                  <a:ext uri="{FF2B5EF4-FFF2-40B4-BE49-F238E27FC236}">
                    <a16:creationId xmlns:a16="http://schemas.microsoft.com/office/drawing/2014/main" id="{4DCC4826-6292-D373-3187-F85600391138}"/>
                  </a:ext>
                </a:extLst>
              </p:cNvPr>
              <p:cNvPicPr/>
              <p:nvPr/>
            </p:nvPicPr>
            <p:blipFill>
              <a:blip r:embed="rId123"/>
              <a:stretch>
                <a:fillRect/>
              </a:stretch>
            </p:blipFill>
            <p:spPr>
              <a:xfrm>
                <a:off x="7115181" y="3698315"/>
                <a:ext cx="352440" cy="782640"/>
              </a:xfrm>
              <a:prstGeom prst="rect">
                <a:avLst/>
              </a:prstGeom>
            </p:spPr>
          </p:pic>
        </mc:Fallback>
      </mc:AlternateContent>
    </p:spTree>
    <p:extLst>
      <p:ext uri="{BB962C8B-B14F-4D97-AF65-F5344CB8AC3E}">
        <p14:creationId xmlns:p14="http://schemas.microsoft.com/office/powerpoint/2010/main" val="3971983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22" name="Ink 21">
                <a:extLst>
                  <a:ext uri="{FF2B5EF4-FFF2-40B4-BE49-F238E27FC236}">
                    <a16:creationId xmlns:a16="http://schemas.microsoft.com/office/drawing/2014/main" id="{B2582ACC-7923-7A99-F2F1-89FE21AC9A8E}"/>
                  </a:ext>
                </a:extLst>
              </p14:cNvPr>
              <p14:cNvContentPartPr/>
              <p14:nvPr/>
            </p14:nvContentPartPr>
            <p14:xfrm>
              <a:off x="5002701" y="203795"/>
              <a:ext cx="340200" cy="203400"/>
            </p14:xfrm>
          </p:contentPart>
        </mc:Choice>
        <mc:Fallback>
          <p:pic>
            <p:nvPicPr>
              <p:cNvPr id="22" name="Ink 21">
                <a:extLst>
                  <a:ext uri="{FF2B5EF4-FFF2-40B4-BE49-F238E27FC236}">
                    <a16:creationId xmlns:a16="http://schemas.microsoft.com/office/drawing/2014/main" id="{B2582ACC-7923-7A99-F2F1-89FE21AC9A8E}"/>
                  </a:ext>
                </a:extLst>
              </p:cNvPr>
              <p:cNvPicPr/>
              <p:nvPr/>
            </p:nvPicPr>
            <p:blipFill>
              <a:blip r:embed="rId4"/>
              <a:stretch>
                <a:fillRect/>
              </a:stretch>
            </p:blipFill>
            <p:spPr>
              <a:xfrm>
                <a:off x="4987221" y="188288"/>
                <a:ext cx="370800" cy="234054"/>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3" name="Ink 22">
                <a:extLst>
                  <a:ext uri="{FF2B5EF4-FFF2-40B4-BE49-F238E27FC236}">
                    <a16:creationId xmlns:a16="http://schemas.microsoft.com/office/drawing/2014/main" id="{7E414943-8CF7-3A2A-55CB-CC0B9B771C67}"/>
                  </a:ext>
                </a:extLst>
              </p14:cNvPr>
              <p14:cNvContentPartPr/>
              <p14:nvPr/>
            </p14:nvContentPartPr>
            <p14:xfrm>
              <a:off x="4496541" y="133235"/>
              <a:ext cx="329760" cy="329760"/>
            </p14:xfrm>
          </p:contentPart>
        </mc:Choice>
        <mc:Fallback>
          <p:pic>
            <p:nvPicPr>
              <p:cNvPr id="23" name="Ink 22">
                <a:extLst>
                  <a:ext uri="{FF2B5EF4-FFF2-40B4-BE49-F238E27FC236}">
                    <a16:creationId xmlns:a16="http://schemas.microsoft.com/office/drawing/2014/main" id="{7E414943-8CF7-3A2A-55CB-CC0B9B771C67}"/>
                  </a:ext>
                </a:extLst>
              </p:cNvPr>
              <p:cNvPicPr/>
              <p:nvPr/>
            </p:nvPicPr>
            <p:blipFill>
              <a:blip r:embed="rId6"/>
              <a:stretch>
                <a:fillRect/>
              </a:stretch>
            </p:blipFill>
            <p:spPr>
              <a:xfrm>
                <a:off x="4481044" y="117738"/>
                <a:ext cx="360393" cy="360393"/>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4" name="Ink 23">
                <a:extLst>
                  <a:ext uri="{FF2B5EF4-FFF2-40B4-BE49-F238E27FC236}">
                    <a16:creationId xmlns:a16="http://schemas.microsoft.com/office/drawing/2014/main" id="{D90CCFC9-46D7-16EC-46DD-A51E02ADCD51}"/>
                  </a:ext>
                </a:extLst>
              </p14:cNvPr>
              <p14:cNvContentPartPr/>
              <p14:nvPr/>
            </p14:nvContentPartPr>
            <p14:xfrm>
              <a:off x="2513301" y="156635"/>
              <a:ext cx="1811160" cy="369000"/>
            </p14:xfrm>
          </p:contentPart>
        </mc:Choice>
        <mc:Fallback>
          <p:pic>
            <p:nvPicPr>
              <p:cNvPr id="24" name="Ink 23">
                <a:extLst>
                  <a:ext uri="{FF2B5EF4-FFF2-40B4-BE49-F238E27FC236}">
                    <a16:creationId xmlns:a16="http://schemas.microsoft.com/office/drawing/2014/main" id="{D90CCFC9-46D7-16EC-46DD-A51E02ADCD51}"/>
                  </a:ext>
                </a:extLst>
              </p:cNvPr>
              <p:cNvPicPr/>
              <p:nvPr/>
            </p:nvPicPr>
            <p:blipFill>
              <a:blip r:embed="rId8"/>
              <a:stretch>
                <a:fillRect/>
              </a:stretch>
            </p:blipFill>
            <p:spPr>
              <a:xfrm>
                <a:off x="2497821" y="141140"/>
                <a:ext cx="1841760" cy="39963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6" name="Ink 25">
                <a:extLst>
                  <a:ext uri="{FF2B5EF4-FFF2-40B4-BE49-F238E27FC236}">
                    <a16:creationId xmlns:a16="http://schemas.microsoft.com/office/drawing/2014/main" id="{1B2B262E-C3CD-B1F5-1677-31781D99DB0E}"/>
                  </a:ext>
                </a:extLst>
              </p14:cNvPr>
              <p14:cNvContentPartPr/>
              <p14:nvPr/>
            </p14:nvContentPartPr>
            <p14:xfrm>
              <a:off x="5468541" y="388475"/>
              <a:ext cx="86760" cy="176400"/>
            </p14:xfrm>
          </p:contentPart>
        </mc:Choice>
        <mc:Fallback>
          <p:pic>
            <p:nvPicPr>
              <p:cNvPr id="26" name="Ink 25">
                <a:extLst>
                  <a:ext uri="{FF2B5EF4-FFF2-40B4-BE49-F238E27FC236}">
                    <a16:creationId xmlns:a16="http://schemas.microsoft.com/office/drawing/2014/main" id="{1B2B262E-C3CD-B1F5-1677-31781D99DB0E}"/>
                  </a:ext>
                </a:extLst>
              </p:cNvPr>
              <p:cNvPicPr/>
              <p:nvPr/>
            </p:nvPicPr>
            <p:blipFill>
              <a:blip r:embed="rId10"/>
              <a:stretch>
                <a:fillRect/>
              </a:stretch>
            </p:blipFill>
            <p:spPr>
              <a:xfrm>
                <a:off x="5452996" y="372995"/>
                <a:ext cx="117488"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5" name="Ink 34">
                <a:extLst>
                  <a:ext uri="{FF2B5EF4-FFF2-40B4-BE49-F238E27FC236}">
                    <a16:creationId xmlns:a16="http://schemas.microsoft.com/office/drawing/2014/main" id="{076589CF-8528-F2D8-7ADE-787F2F416656}"/>
                  </a:ext>
                </a:extLst>
              </p14:cNvPr>
              <p14:cNvContentPartPr/>
              <p14:nvPr/>
            </p14:nvContentPartPr>
            <p14:xfrm>
              <a:off x="7601181" y="200195"/>
              <a:ext cx="207360" cy="396000"/>
            </p14:xfrm>
          </p:contentPart>
        </mc:Choice>
        <mc:Fallback>
          <p:pic>
            <p:nvPicPr>
              <p:cNvPr id="35" name="Ink 34">
                <a:extLst>
                  <a:ext uri="{FF2B5EF4-FFF2-40B4-BE49-F238E27FC236}">
                    <a16:creationId xmlns:a16="http://schemas.microsoft.com/office/drawing/2014/main" id="{076589CF-8528-F2D8-7ADE-787F2F416656}"/>
                  </a:ext>
                </a:extLst>
              </p:cNvPr>
              <p:cNvPicPr/>
              <p:nvPr/>
            </p:nvPicPr>
            <p:blipFill>
              <a:blip r:embed="rId12"/>
              <a:stretch>
                <a:fillRect/>
              </a:stretch>
            </p:blipFill>
            <p:spPr>
              <a:xfrm>
                <a:off x="7585728" y="184701"/>
                <a:ext cx="237907" cy="426628"/>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6" name="Ink 35">
                <a:extLst>
                  <a:ext uri="{FF2B5EF4-FFF2-40B4-BE49-F238E27FC236}">
                    <a16:creationId xmlns:a16="http://schemas.microsoft.com/office/drawing/2014/main" id="{9FDB36C4-DFEB-47BB-1044-FE5B5FEF24CF}"/>
                  </a:ext>
                </a:extLst>
              </p14:cNvPr>
              <p14:cNvContentPartPr/>
              <p14:nvPr/>
            </p14:nvContentPartPr>
            <p14:xfrm>
              <a:off x="6675981" y="106235"/>
              <a:ext cx="611640" cy="379440"/>
            </p14:xfrm>
          </p:contentPart>
        </mc:Choice>
        <mc:Fallback>
          <p:pic>
            <p:nvPicPr>
              <p:cNvPr id="36" name="Ink 35">
                <a:extLst>
                  <a:ext uri="{FF2B5EF4-FFF2-40B4-BE49-F238E27FC236}">
                    <a16:creationId xmlns:a16="http://schemas.microsoft.com/office/drawing/2014/main" id="{9FDB36C4-DFEB-47BB-1044-FE5B5FEF24CF}"/>
                  </a:ext>
                </a:extLst>
              </p:cNvPr>
              <p:cNvPicPr/>
              <p:nvPr/>
            </p:nvPicPr>
            <p:blipFill>
              <a:blip r:embed="rId14"/>
              <a:stretch>
                <a:fillRect/>
              </a:stretch>
            </p:blipFill>
            <p:spPr>
              <a:xfrm>
                <a:off x="6660510" y="90740"/>
                <a:ext cx="642222" cy="410069"/>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7" name="Ink 36">
                <a:extLst>
                  <a:ext uri="{FF2B5EF4-FFF2-40B4-BE49-F238E27FC236}">
                    <a16:creationId xmlns:a16="http://schemas.microsoft.com/office/drawing/2014/main" id="{CB8E7474-2D30-E72A-0244-AD3DA80673F8}"/>
                  </a:ext>
                </a:extLst>
              </p14:cNvPr>
              <p14:cNvContentPartPr/>
              <p14:nvPr/>
            </p14:nvContentPartPr>
            <p14:xfrm>
              <a:off x="5845101" y="164555"/>
              <a:ext cx="572760" cy="337680"/>
            </p14:xfrm>
          </p:contentPart>
        </mc:Choice>
        <mc:Fallback>
          <p:pic>
            <p:nvPicPr>
              <p:cNvPr id="37" name="Ink 36">
                <a:extLst>
                  <a:ext uri="{FF2B5EF4-FFF2-40B4-BE49-F238E27FC236}">
                    <a16:creationId xmlns:a16="http://schemas.microsoft.com/office/drawing/2014/main" id="{CB8E7474-2D30-E72A-0244-AD3DA80673F8}"/>
                  </a:ext>
                </a:extLst>
              </p:cNvPr>
              <p:cNvPicPr/>
              <p:nvPr/>
            </p:nvPicPr>
            <p:blipFill>
              <a:blip r:embed="rId16"/>
              <a:stretch>
                <a:fillRect/>
              </a:stretch>
            </p:blipFill>
            <p:spPr>
              <a:xfrm>
                <a:off x="5829621" y="149058"/>
                <a:ext cx="603360" cy="368313"/>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2" name="Ink 41">
                <a:extLst>
                  <a:ext uri="{FF2B5EF4-FFF2-40B4-BE49-F238E27FC236}">
                    <a16:creationId xmlns:a16="http://schemas.microsoft.com/office/drawing/2014/main" id="{C3C72990-9742-C60D-8B92-3C5E7D53F4F4}"/>
                  </a:ext>
                </a:extLst>
              </p14:cNvPr>
              <p14:cNvContentPartPr/>
              <p14:nvPr/>
            </p14:nvContentPartPr>
            <p14:xfrm>
              <a:off x="1596021" y="219635"/>
              <a:ext cx="525240" cy="603720"/>
            </p14:xfrm>
          </p:contentPart>
        </mc:Choice>
        <mc:Fallback>
          <p:pic>
            <p:nvPicPr>
              <p:cNvPr id="42" name="Ink 41">
                <a:extLst>
                  <a:ext uri="{FF2B5EF4-FFF2-40B4-BE49-F238E27FC236}">
                    <a16:creationId xmlns:a16="http://schemas.microsoft.com/office/drawing/2014/main" id="{C3C72990-9742-C60D-8B92-3C5E7D53F4F4}"/>
                  </a:ext>
                </a:extLst>
              </p:cNvPr>
              <p:cNvPicPr/>
              <p:nvPr/>
            </p:nvPicPr>
            <p:blipFill>
              <a:blip r:embed="rId18"/>
              <a:stretch>
                <a:fillRect/>
              </a:stretch>
            </p:blipFill>
            <p:spPr>
              <a:xfrm>
                <a:off x="1580552" y="204164"/>
                <a:ext cx="555819" cy="634302"/>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8" name="Ink 47">
                <a:extLst>
                  <a:ext uri="{FF2B5EF4-FFF2-40B4-BE49-F238E27FC236}">
                    <a16:creationId xmlns:a16="http://schemas.microsoft.com/office/drawing/2014/main" id="{A637D459-106D-4DA9-D9E0-7E44E3FC6F76}"/>
                  </a:ext>
                </a:extLst>
              </p14:cNvPr>
              <p14:cNvContentPartPr/>
              <p14:nvPr/>
            </p14:nvContentPartPr>
            <p14:xfrm>
              <a:off x="8141901" y="258515"/>
              <a:ext cx="1121400" cy="369000"/>
            </p14:xfrm>
          </p:contentPart>
        </mc:Choice>
        <mc:Fallback>
          <p:pic>
            <p:nvPicPr>
              <p:cNvPr id="48" name="Ink 47">
                <a:extLst>
                  <a:ext uri="{FF2B5EF4-FFF2-40B4-BE49-F238E27FC236}">
                    <a16:creationId xmlns:a16="http://schemas.microsoft.com/office/drawing/2014/main" id="{A637D459-106D-4DA9-D9E0-7E44E3FC6F76}"/>
                  </a:ext>
                </a:extLst>
              </p:cNvPr>
              <p:cNvPicPr/>
              <p:nvPr/>
            </p:nvPicPr>
            <p:blipFill>
              <a:blip r:embed="rId20"/>
              <a:stretch>
                <a:fillRect/>
              </a:stretch>
            </p:blipFill>
            <p:spPr>
              <a:xfrm>
                <a:off x="8126421" y="243020"/>
                <a:ext cx="1152000" cy="39963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9" name="Ink 48">
                <a:extLst>
                  <a:ext uri="{FF2B5EF4-FFF2-40B4-BE49-F238E27FC236}">
                    <a16:creationId xmlns:a16="http://schemas.microsoft.com/office/drawing/2014/main" id="{09CBBB00-F6DF-54A8-7EC4-228889629875}"/>
                  </a:ext>
                </a:extLst>
              </p14:cNvPr>
              <p14:cNvContentPartPr/>
              <p14:nvPr/>
            </p14:nvContentPartPr>
            <p14:xfrm>
              <a:off x="9576501" y="572435"/>
              <a:ext cx="564840" cy="39600"/>
            </p14:xfrm>
          </p:contentPart>
        </mc:Choice>
        <mc:Fallback>
          <p:pic>
            <p:nvPicPr>
              <p:cNvPr id="49" name="Ink 48">
                <a:extLst>
                  <a:ext uri="{FF2B5EF4-FFF2-40B4-BE49-F238E27FC236}">
                    <a16:creationId xmlns:a16="http://schemas.microsoft.com/office/drawing/2014/main" id="{09CBBB00-F6DF-54A8-7EC4-228889629875}"/>
                  </a:ext>
                </a:extLst>
              </p:cNvPr>
              <p:cNvPicPr/>
              <p:nvPr/>
            </p:nvPicPr>
            <p:blipFill>
              <a:blip r:embed="rId22"/>
              <a:stretch>
                <a:fillRect/>
              </a:stretch>
            </p:blipFill>
            <p:spPr>
              <a:xfrm>
                <a:off x="9561021" y="556955"/>
                <a:ext cx="5954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0" name="Ink 49">
                <a:extLst>
                  <a:ext uri="{FF2B5EF4-FFF2-40B4-BE49-F238E27FC236}">
                    <a16:creationId xmlns:a16="http://schemas.microsoft.com/office/drawing/2014/main" id="{5D54ECCD-9A9B-5623-1087-50BA2FEA8020}"/>
                  </a:ext>
                </a:extLst>
              </p14:cNvPr>
              <p14:cNvContentPartPr/>
              <p14:nvPr/>
            </p14:nvContentPartPr>
            <p14:xfrm>
              <a:off x="9428541" y="415475"/>
              <a:ext cx="140760" cy="23760"/>
            </p14:xfrm>
          </p:contentPart>
        </mc:Choice>
        <mc:Fallback>
          <p:pic>
            <p:nvPicPr>
              <p:cNvPr id="50" name="Ink 49">
                <a:extLst>
                  <a:ext uri="{FF2B5EF4-FFF2-40B4-BE49-F238E27FC236}">
                    <a16:creationId xmlns:a16="http://schemas.microsoft.com/office/drawing/2014/main" id="{5D54ECCD-9A9B-5623-1087-50BA2FEA8020}"/>
                  </a:ext>
                </a:extLst>
              </p:cNvPr>
              <p:cNvPicPr/>
              <p:nvPr/>
            </p:nvPicPr>
            <p:blipFill>
              <a:blip r:embed="rId24"/>
              <a:stretch>
                <a:fillRect/>
              </a:stretch>
            </p:blipFill>
            <p:spPr>
              <a:xfrm>
                <a:off x="9413061" y="400226"/>
                <a:ext cx="171360" cy="53903"/>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1" name="Ink 50">
                <a:extLst>
                  <a:ext uri="{FF2B5EF4-FFF2-40B4-BE49-F238E27FC236}">
                    <a16:creationId xmlns:a16="http://schemas.microsoft.com/office/drawing/2014/main" id="{2D12458D-E8E5-66E1-1EBA-984029D161FB}"/>
                  </a:ext>
                </a:extLst>
              </p14:cNvPr>
              <p14:cNvContentPartPr/>
              <p14:nvPr/>
            </p14:nvContentPartPr>
            <p14:xfrm>
              <a:off x="9733461" y="336995"/>
              <a:ext cx="8280" cy="31680"/>
            </p14:xfrm>
          </p:contentPart>
        </mc:Choice>
        <mc:Fallback>
          <p:pic>
            <p:nvPicPr>
              <p:cNvPr id="51" name="Ink 50">
                <a:extLst>
                  <a:ext uri="{FF2B5EF4-FFF2-40B4-BE49-F238E27FC236}">
                    <a16:creationId xmlns:a16="http://schemas.microsoft.com/office/drawing/2014/main" id="{2D12458D-E8E5-66E1-1EBA-984029D161FB}"/>
                  </a:ext>
                </a:extLst>
              </p:cNvPr>
              <p:cNvPicPr/>
              <p:nvPr/>
            </p:nvPicPr>
            <p:blipFill>
              <a:blip r:embed="rId26"/>
              <a:stretch>
                <a:fillRect/>
              </a:stretch>
            </p:blipFill>
            <p:spPr>
              <a:xfrm>
                <a:off x="9717981" y="321515"/>
                <a:ext cx="388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2" name="Ink 51">
                <a:extLst>
                  <a:ext uri="{FF2B5EF4-FFF2-40B4-BE49-F238E27FC236}">
                    <a16:creationId xmlns:a16="http://schemas.microsoft.com/office/drawing/2014/main" id="{DEC74967-F318-45AD-3F9E-E9BD3EEC282A}"/>
                  </a:ext>
                </a:extLst>
              </p14:cNvPr>
              <p14:cNvContentPartPr/>
              <p14:nvPr/>
            </p14:nvContentPartPr>
            <p14:xfrm>
              <a:off x="9717621" y="297755"/>
              <a:ext cx="149400" cy="156240"/>
            </p14:xfrm>
          </p:contentPart>
        </mc:Choice>
        <mc:Fallback>
          <p:pic>
            <p:nvPicPr>
              <p:cNvPr id="52" name="Ink 51">
                <a:extLst>
                  <a:ext uri="{FF2B5EF4-FFF2-40B4-BE49-F238E27FC236}">
                    <a16:creationId xmlns:a16="http://schemas.microsoft.com/office/drawing/2014/main" id="{DEC74967-F318-45AD-3F9E-E9BD3EEC282A}"/>
                  </a:ext>
                </a:extLst>
              </p:cNvPr>
              <p:cNvPicPr/>
              <p:nvPr/>
            </p:nvPicPr>
            <p:blipFill>
              <a:blip r:embed="rId28"/>
              <a:stretch>
                <a:fillRect/>
              </a:stretch>
            </p:blipFill>
            <p:spPr>
              <a:xfrm>
                <a:off x="9702104" y="282275"/>
                <a:ext cx="180074"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3" name="Ink 52">
                <a:extLst>
                  <a:ext uri="{FF2B5EF4-FFF2-40B4-BE49-F238E27FC236}">
                    <a16:creationId xmlns:a16="http://schemas.microsoft.com/office/drawing/2014/main" id="{4010FB48-528A-DB07-FC7B-72846DACFA7D}"/>
                  </a:ext>
                </a:extLst>
              </p14:cNvPr>
              <p14:cNvContentPartPr/>
              <p14:nvPr/>
            </p14:nvContentPartPr>
            <p14:xfrm>
              <a:off x="9819501" y="274355"/>
              <a:ext cx="102240" cy="164160"/>
            </p14:xfrm>
          </p:contentPart>
        </mc:Choice>
        <mc:Fallback>
          <p:pic>
            <p:nvPicPr>
              <p:cNvPr id="53" name="Ink 52">
                <a:extLst>
                  <a:ext uri="{FF2B5EF4-FFF2-40B4-BE49-F238E27FC236}">
                    <a16:creationId xmlns:a16="http://schemas.microsoft.com/office/drawing/2014/main" id="{4010FB48-528A-DB07-FC7B-72846DACFA7D}"/>
                  </a:ext>
                </a:extLst>
              </p:cNvPr>
              <p:cNvPicPr/>
              <p:nvPr/>
            </p:nvPicPr>
            <p:blipFill>
              <a:blip r:embed="rId30"/>
              <a:stretch>
                <a:fillRect/>
              </a:stretch>
            </p:blipFill>
            <p:spPr>
              <a:xfrm>
                <a:off x="9804021" y="258841"/>
                <a:ext cx="132840" cy="194827"/>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4" name="Ink 53">
                <a:extLst>
                  <a:ext uri="{FF2B5EF4-FFF2-40B4-BE49-F238E27FC236}">
                    <a16:creationId xmlns:a16="http://schemas.microsoft.com/office/drawing/2014/main" id="{DDC32AB0-5266-12FF-4744-8A09EBC9F96F}"/>
                  </a:ext>
                </a:extLst>
              </p14:cNvPr>
              <p14:cNvContentPartPr/>
              <p14:nvPr/>
            </p14:nvContentPartPr>
            <p14:xfrm>
              <a:off x="10007781" y="344915"/>
              <a:ext cx="31680" cy="149400"/>
            </p14:xfrm>
          </p:contentPart>
        </mc:Choice>
        <mc:Fallback>
          <p:pic>
            <p:nvPicPr>
              <p:cNvPr id="54" name="Ink 53">
                <a:extLst>
                  <a:ext uri="{FF2B5EF4-FFF2-40B4-BE49-F238E27FC236}">
                    <a16:creationId xmlns:a16="http://schemas.microsoft.com/office/drawing/2014/main" id="{DDC32AB0-5266-12FF-4744-8A09EBC9F96F}"/>
                  </a:ext>
                </a:extLst>
              </p:cNvPr>
              <p:cNvPicPr/>
              <p:nvPr/>
            </p:nvPicPr>
            <p:blipFill>
              <a:blip r:embed="rId32"/>
              <a:stretch>
                <a:fillRect/>
              </a:stretch>
            </p:blipFill>
            <p:spPr>
              <a:xfrm>
                <a:off x="9992301" y="329398"/>
                <a:ext cx="62280" cy="180074"/>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5" name="Ink 54">
                <a:extLst>
                  <a:ext uri="{FF2B5EF4-FFF2-40B4-BE49-F238E27FC236}">
                    <a16:creationId xmlns:a16="http://schemas.microsoft.com/office/drawing/2014/main" id="{BA109C06-7DFA-9550-3CF0-6081E1078A63}"/>
                  </a:ext>
                </a:extLst>
              </p14:cNvPr>
              <p14:cNvContentPartPr/>
              <p14:nvPr/>
            </p14:nvContentPartPr>
            <p14:xfrm>
              <a:off x="9781341" y="713195"/>
              <a:ext cx="218880" cy="258120"/>
            </p14:xfrm>
          </p:contentPart>
        </mc:Choice>
        <mc:Fallback>
          <p:pic>
            <p:nvPicPr>
              <p:cNvPr id="55" name="Ink 54">
                <a:extLst>
                  <a:ext uri="{FF2B5EF4-FFF2-40B4-BE49-F238E27FC236}">
                    <a16:creationId xmlns:a16="http://schemas.microsoft.com/office/drawing/2014/main" id="{BA109C06-7DFA-9550-3CF0-6081E1078A63}"/>
                  </a:ext>
                </a:extLst>
              </p:cNvPr>
              <p:cNvPicPr/>
              <p:nvPr/>
            </p:nvPicPr>
            <p:blipFill>
              <a:blip r:embed="rId34"/>
              <a:stretch>
                <a:fillRect/>
              </a:stretch>
            </p:blipFill>
            <p:spPr>
              <a:xfrm>
                <a:off x="9765886" y="697715"/>
                <a:ext cx="24943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6" name="Ink 55">
                <a:extLst>
                  <a:ext uri="{FF2B5EF4-FFF2-40B4-BE49-F238E27FC236}">
                    <a16:creationId xmlns:a16="http://schemas.microsoft.com/office/drawing/2014/main" id="{9CB03A38-82CC-764E-768F-D4042DBBAD0C}"/>
                  </a:ext>
                </a:extLst>
              </p14:cNvPr>
              <p14:cNvContentPartPr/>
              <p14:nvPr/>
            </p14:nvContentPartPr>
            <p14:xfrm>
              <a:off x="10047021" y="388475"/>
              <a:ext cx="423720" cy="568440"/>
            </p14:xfrm>
          </p:contentPart>
        </mc:Choice>
        <mc:Fallback>
          <p:pic>
            <p:nvPicPr>
              <p:cNvPr id="56" name="Ink 55">
                <a:extLst>
                  <a:ext uri="{FF2B5EF4-FFF2-40B4-BE49-F238E27FC236}">
                    <a16:creationId xmlns:a16="http://schemas.microsoft.com/office/drawing/2014/main" id="{9CB03A38-82CC-764E-768F-D4042DBBAD0C}"/>
                  </a:ext>
                </a:extLst>
              </p:cNvPr>
              <p:cNvPicPr/>
              <p:nvPr/>
            </p:nvPicPr>
            <p:blipFill>
              <a:blip r:embed="rId36"/>
              <a:stretch>
                <a:fillRect/>
              </a:stretch>
            </p:blipFill>
            <p:spPr>
              <a:xfrm>
                <a:off x="10031541" y="372995"/>
                <a:ext cx="45432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7" name="Ink 56">
                <a:extLst>
                  <a:ext uri="{FF2B5EF4-FFF2-40B4-BE49-F238E27FC236}">
                    <a16:creationId xmlns:a16="http://schemas.microsoft.com/office/drawing/2014/main" id="{A9EF5451-690B-E05F-8E94-5A1451822766}"/>
                  </a:ext>
                </a:extLst>
              </p14:cNvPr>
              <p14:cNvContentPartPr/>
              <p14:nvPr/>
            </p14:nvContentPartPr>
            <p14:xfrm>
              <a:off x="10548501" y="493955"/>
              <a:ext cx="23760" cy="172800"/>
            </p14:xfrm>
          </p:contentPart>
        </mc:Choice>
        <mc:Fallback>
          <p:pic>
            <p:nvPicPr>
              <p:cNvPr id="57" name="Ink 56">
                <a:extLst>
                  <a:ext uri="{FF2B5EF4-FFF2-40B4-BE49-F238E27FC236}">
                    <a16:creationId xmlns:a16="http://schemas.microsoft.com/office/drawing/2014/main" id="{A9EF5451-690B-E05F-8E94-5A1451822766}"/>
                  </a:ext>
                </a:extLst>
              </p:cNvPr>
              <p:cNvPicPr/>
              <p:nvPr/>
            </p:nvPicPr>
            <p:blipFill>
              <a:blip r:embed="rId38"/>
              <a:stretch>
                <a:fillRect/>
              </a:stretch>
            </p:blipFill>
            <p:spPr>
              <a:xfrm>
                <a:off x="10533021" y="478475"/>
                <a:ext cx="543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8" name="Ink 57">
                <a:extLst>
                  <a:ext uri="{FF2B5EF4-FFF2-40B4-BE49-F238E27FC236}">
                    <a16:creationId xmlns:a16="http://schemas.microsoft.com/office/drawing/2014/main" id="{EC00986E-B979-F603-C913-A96E4E7EC3C5}"/>
                  </a:ext>
                </a:extLst>
              </p14:cNvPr>
              <p14:cNvContentPartPr/>
              <p14:nvPr/>
            </p14:nvContentPartPr>
            <p14:xfrm>
              <a:off x="10815261" y="509435"/>
              <a:ext cx="180720" cy="23760"/>
            </p14:xfrm>
          </p:contentPart>
        </mc:Choice>
        <mc:Fallback>
          <p:pic>
            <p:nvPicPr>
              <p:cNvPr id="58" name="Ink 57">
                <a:extLst>
                  <a:ext uri="{FF2B5EF4-FFF2-40B4-BE49-F238E27FC236}">
                    <a16:creationId xmlns:a16="http://schemas.microsoft.com/office/drawing/2014/main" id="{EC00986E-B979-F603-C913-A96E4E7EC3C5}"/>
                  </a:ext>
                </a:extLst>
              </p:cNvPr>
              <p:cNvPicPr/>
              <p:nvPr/>
            </p:nvPicPr>
            <p:blipFill>
              <a:blip r:embed="rId40"/>
              <a:stretch>
                <a:fillRect/>
              </a:stretch>
            </p:blipFill>
            <p:spPr>
              <a:xfrm>
                <a:off x="10799781" y="493955"/>
                <a:ext cx="2113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9" name="Ink 58">
                <a:extLst>
                  <a:ext uri="{FF2B5EF4-FFF2-40B4-BE49-F238E27FC236}">
                    <a16:creationId xmlns:a16="http://schemas.microsoft.com/office/drawing/2014/main" id="{58964C8F-46B3-6099-6392-88A31DEE6A91}"/>
                  </a:ext>
                </a:extLst>
              </p14:cNvPr>
              <p14:cNvContentPartPr/>
              <p14:nvPr/>
            </p14:nvContentPartPr>
            <p14:xfrm>
              <a:off x="11185341" y="266435"/>
              <a:ext cx="232920" cy="266760"/>
            </p14:xfrm>
          </p:contentPart>
        </mc:Choice>
        <mc:Fallback>
          <p:pic>
            <p:nvPicPr>
              <p:cNvPr id="59" name="Ink 58">
                <a:extLst>
                  <a:ext uri="{FF2B5EF4-FFF2-40B4-BE49-F238E27FC236}">
                    <a16:creationId xmlns:a16="http://schemas.microsoft.com/office/drawing/2014/main" id="{58964C8F-46B3-6099-6392-88A31DEE6A91}"/>
                  </a:ext>
                </a:extLst>
              </p:cNvPr>
              <p:cNvPicPr/>
              <p:nvPr/>
            </p:nvPicPr>
            <p:blipFill>
              <a:blip r:embed="rId42"/>
              <a:stretch>
                <a:fillRect/>
              </a:stretch>
            </p:blipFill>
            <p:spPr>
              <a:xfrm>
                <a:off x="11169861" y="250955"/>
                <a:ext cx="2635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0" name="Ink 59">
                <a:extLst>
                  <a:ext uri="{FF2B5EF4-FFF2-40B4-BE49-F238E27FC236}">
                    <a16:creationId xmlns:a16="http://schemas.microsoft.com/office/drawing/2014/main" id="{F47B4663-4D50-A526-13F9-F581DEADF7CD}"/>
                  </a:ext>
                </a:extLst>
              </p14:cNvPr>
              <p14:cNvContentPartPr/>
              <p14:nvPr/>
            </p14:nvContentPartPr>
            <p14:xfrm>
              <a:off x="11030181" y="619235"/>
              <a:ext cx="502200" cy="39600"/>
            </p14:xfrm>
          </p:contentPart>
        </mc:Choice>
        <mc:Fallback>
          <p:pic>
            <p:nvPicPr>
              <p:cNvPr id="60" name="Ink 59">
                <a:extLst>
                  <a:ext uri="{FF2B5EF4-FFF2-40B4-BE49-F238E27FC236}">
                    <a16:creationId xmlns:a16="http://schemas.microsoft.com/office/drawing/2014/main" id="{F47B4663-4D50-A526-13F9-F581DEADF7CD}"/>
                  </a:ext>
                </a:extLst>
              </p:cNvPr>
              <p:cNvPicPr/>
              <p:nvPr/>
            </p:nvPicPr>
            <p:blipFill>
              <a:blip r:embed="rId44"/>
              <a:stretch>
                <a:fillRect/>
              </a:stretch>
            </p:blipFill>
            <p:spPr>
              <a:xfrm>
                <a:off x="11014701" y="603755"/>
                <a:ext cx="5328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1" name="Ink 60">
                <a:extLst>
                  <a:ext uri="{FF2B5EF4-FFF2-40B4-BE49-F238E27FC236}">
                    <a16:creationId xmlns:a16="http://schemas.microsoft.com/office/drawing/2014/main" id="{CDAD56DD-8190-2939-7AE4-09CA071E4BE2}"/>
                  </a:ext>
                </a:extLst>
              </p14:cNvPr>
              <p14:cNvContentPartPr/>
              <p14:nvPr/>
            </p14:nvContentPartPr>
            <p14:xfrm>
              <a:off x="11097501" y="721115"/>
              <a:ext cx="70920" cy="102240"/>
            </p14:xfrm>
          </p:contentPart>
        </mc:Choice>
        <mc:Fallback>
          <p:pic>
            <p:nvPicPr>
              <p:cNvPr id="61" name="Ink 60">
                <a:extLst>
                  <a:ext uri="{FF2B5EF4-FFF2-40B4-BE49-F238E27FC236}">
                    <a16:creationId xmlns:a16="http://schemas.microsoft.com/office/drawing/2014/main" id="{CDAD56DD-8190-2939-7AE4-09CA071E4BE2}"/>
                  </a:ext>
                </a:extLst>
              </p:cNvPr>
              <p:cNvPicPr/>
              <p:nvPr/>
            </p:nvPicPr>
            <p:blipFill>
              <a:blip r:embed="rId46"/>
              <a:stretch>
                <a:fillRect/>
              </a:stretch>
            </p:blipFill>
            <p:spPr>
              <a:xfrm>
                <a:off x="11082021" y="705635"/>
                <a:ext cx="1015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2" name="Ink 61">
                <a:extLst>
                  <a:ext uri="{FF2B5EF4-FFF2-40B4-BE49-F238E27FC236}">
                    <a16:creationId xmlns:a16="http://schemas.microsoft.com/office/drawing/2014/main" id="{057697E7-757C-B7C1-EA09-3475E5388BF8}"/>
                  </a:ext>
                </a:extLst>
              </p14:cNvPr>
              <p14:cNvContentPartPr/>
              <p14:nvPr/>
            </p14:nvContentPartPr>
            <p14:xfrm>
              <a:off x="11042421" y="670715"/>
              <a:ext cx="282600" cy="336600"/>
            </p14:xfrm>
          </p:contentPart>
        </mc:Choice>
        <mc:Fallback>
          <p:pic>
            <p:nvPicPr>
              <p:cNvPr id="62" name="Ink 61">
                <a:extLst>
                  <a:ext uri="{FF2B5EF4-FFF2-40B4-BE49-F238E27FC236}">
                    <a16:creationId xmlns:a16="http://schemas.microsoft.com/office/drawing/2014/main" id="{057697E7-757C-B7C1-EA09-3475E5388BF8}"/>
                  </a:ext>
                </a:extLst>
              </p:cNvPr>
              <p:cNvPicPr/>
              <p:nvPr/>
            </p:nvPicPr>
            <p:blipFill>
              <a:blip r:embed="rId48"/>
              <a:stretch>
                <a:fillRect/>
              </a:stretch>
            </p:blipFill>
            <p:spPr>
              <a:xfrm>
                <a:off x="11026941" y="655235"/>
                <a:ext cx="31320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3" name="Ink 62">
                <a:extLst>
                  <a:ext uri="{FF2B5EF4-FFF2-40B4-BE49-F238E27FC236}">
                    <a16:creationId xmlns:a16="http://schemas.microsoft.com/office/drawing/2014/main" id="{A0E2CAA0-57EF-90A1-7463-F8EEE40EF7A1}"/>
                  </a:ext>
                </a:extLst>
              </p14:cNvPr>
              <p14:cNvContentPartPr/>
              <p14:nvPr/>
            </p14:nvContentPartPr>
            <p14:xfrm>
              <a:off x="11371821" y="838835"/>
              <a:ext cx="196200" cy="141480"/>
            </p14:xfrm>
          </p:contentPart>
        </mc:Choice>
        <mc:Fallback>
          <p:pic>
            <p:nvPicPr>
              <p:cNvPr id="63" name="Ink 62">
                <a:extLst>
                  <a:ext uri="{FF2B5EF4-FFF2-40B4-BE49-F238E27FC236}">
                    <a16:creationId xmlns:a16="http://schemas.microsoft.com/office/drawing/2014/main" id="{A0E2CAA0-57EF-90A1-7463-F8EEE40EF7A1}"/>
                  </a:ext>
                </a:extLst>
              </p:cNvPr>
              <p:cNvPicPr/>
              <p:nvPr/>
            </p:nvPicPr>
            <p:blipFill>
              <a:blip r:embed="rId50"/>
              <a:stretch>
                <a:fillRect/>
              </a:stretch>
            </p:blipFill>
            <p:spPr>
              <a:xfrm>
                <a:off x="11356369" y="823355"/>
                <a:ext cx="226744"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92" name="Ink 91">
                <a:extLst>
                  <a:ext uri="{FF2B5EF4-FFF2-40B4-BE49-F238E27FC236}">
                    <a16:creationId xmlns:a16="http://schemas.microsoft.com/office/drawing/2014/main" id="{8C5425EF-F7C0-2A64-E536-CA729E05A0AF}"/>
                  </a:ext>
                </a:extLst>
              </p14:cNvPr>
              <p14:cNvContentPartPr/>
              <p14:nvPr/>
            </p14:nvContentPartPr>
            <p14:xfrm>
              <a:off x="1957461" y="4758515"/>
              <a:ext cx="226800" cy="156240"/>
            </p14:xfrm>
          </p:contentPart>
        </mc:Choice>
        <mc:Fallback>
          <p:pic>
            <p:nvPicPr>
              <p:cNvPr id="92" name="Ink 91">
                <a:extLst>
                  <a:ext uri="{FF2B5EF4-FFF2-40B4-BE49-F238E27FC236}">
                    <a16:creationId xmlns:a16="http://schemas.microsoft.com/office/drawing/2014/main" id="{8C5425EF-F7C0-2A64-E536-CA729E05A0AF}"/>
                  </a:ext>
                </a:extLst>
              </p:cNvPr>
              <p:cNvPicPr/>
              <p:nvPr/>
            </p:nvPicPr>
            <p:blipFill>
              <a:blip r:embed="rId52"/>
              <a:stretch>
                <a:fillRect/>
              </a:stretch>
            </p:blipFill>
            <p:spPr>
              <a:xfrm>
                <a:off x="1942006" y="4743035"/>
                <a:ext cx="257352"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22" name="Ink 121">
                <a:extLst>
                  <a:ext uri="{FF2B5EF4-FFF2-40B4-BE49-F238E27FC236}">
                    <a16:creationId xmlns:a16="http://schemas.microsoft.com/office/drawing/2014/main" id="{F937CA5D-D59F-5259-F86C-E882306DECC9}"/>
                  </a:ext>
                </a:extLst>
              </p14:cNvPr>
              <p14:cNvContentPartPr/>
              <p14:nvPr/>
            </p14:nvContentPartPr>
            <p14:xfrm>
              <a:off x="9027861" y="4295915"/>
              <a:ext cx="255600" cy="282600"/>
            </p14:xfrm>
          </p:contentPart>
        </mc:Choice>
        <mc:Fallback>
          <p:pic>
            <p:nvPicPr>
              <p:cNvPr id="122" name="Ink 121">
                <a:extLst>
                  <a:ext uri="{FF2B5EF4-FFF2-40B4-BE49-F238E27FC236}">
                    <a16:creationId xmlns:a16="http://schemas.microsoft.com/office/drawing/2014/main" id="{F937CA5D-D59F-5259-F86C-E882306DECC9}"/>
                  </a:ext>
                </a:extLst>
              </p:cNvPr>
              <p:cNvPicPr/>
              <p:nvPr/>
            </p:nvPicPr>
            <p:blipFill>
              <a:blip r:embed="rId54"/>
              <a:stretch>
                <a:fillRect/>
              </a:stretch>
            </p:blipFill>
            <p:spPr>
              <a:xfrm>
                <a:off x="9012381" y="4280435"/>
                <a:ext cx="2862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23" name="Ink 122">
                <a:extLst>
                  <a:ext uri="{FF2B5EF4-FFF2-40B4-BE49-F238E27FC236}">
                    <a16:creationId xmlns:a16="http://schemas.microsoft.com/office/drawing/2014/main" id="{788FEEC9-BFA9-0892-B15E-7824A950360C}"/>
                  </a:ext>
                </a:extLst>
              </p14:cNvPr>
              <p14:cNvContentPartPr/>
              <p14:nvPr/>
            </p14:nvContentPartPr>
            <p14:xfrm>
              <a:off x="7068021" y="4136795"/>
              <a:ext cx="1583640" cy="559440"/>
            </p14:xfrm>
          </p:contentPart>
        </mc:Choice>
        <mc:Fallback>
          <p:pic>
            <p:nvPicPr>
              <p:cNvPr id="123" name="Ink 122">
                <a:extLst>
                  <a:ext uri="{FF2B5EF4-FFF2-40B4-BE49-F238E27FC236}">
                    <a16:creationId xmlns:a16="http://schemas.microsoft.com/office/drawing/2014/main" id="{788FEEC9-BFA9-0892-B15E-7824A950360C}"/>
                  </a:ext>
                </a:extLst>
              </p:cNvPr>
              <p:cNvPicPr/>
              <p:nvPr/>
            </p:nvPicPr>
            <p:blipFill>
              <a:blip r:embed="rId56"/>
              <a:stretch>
                <a:fillRect/>
              </a:stretch>
            </p:blipFill>
            <p:spPr>
              <a:xfrm>
                <a:off x="7052545" y="4121315"/>
                <a:ext cx="1614233" cy="590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24" name="Ink 123">
                <a:extLst>
                  <a:ext uri="{FF2B5EF4-FFF2-40B4-BE49-F238E27FC236}">
                    <a16:creationId xmlns:a16="http://schemas.microsoft.com/office/drawing/2014/main" id="{2F6164CB-8CED-DB92-C81F-12F87F96FAF5}"/>
                  </a:ext>
                </a:extLst>
              </p14:cNvPr>
              <p14:cNvContentPartPr/>
              <p14:nvPr/>
            </p14:nvContentPartPr>
            <p14:xfrm>
              <a:off x="6064341" y="4311755"/>
              <a:ext cx="674640" cy="588240"/>
            </p14:xfrm>
          </p:contentPart>
        </mc:Choice>
        <mc:Fallback>
          <p:pic>
            <p:nvPicPr>
              <p:cNvPr id="124" name="Ink 123">
                <a:extLst>
                  <a:ext uri="{FF2B5EF4-FFF2-40B4-BE49-F238E27FC236}">
                    <a16:creationId xmlns:a16="http://schemas.microsoft.com/office/drawing/2014/main" id="{2F6164CB-8CED-DB92-C81F-12F87F96FAF5}"/>
                  </a:ext>
                </a:extLst>
              </p:cNvPr>
              <p:cNvPicPr/>
              <p:nvPr/>
            </p:nvPicPr>
            <p:blipFill>
              <a:blip r:embed="rId58"/>
              <a:stretch>
                <a:fillRect/>
              </a:stretch>
            </p:blipFill>
            <p:spPr>
              <a:xfrm>
                <a:off x="6048861" y="4296284"/>
                <a:ext cx="705240" cy="618821"/>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25" name="Ink 124">
                <a:extLst>
                  <a:ext uri="{FF2B5EF4-FFF2-40B4-BE49-F238E27FC236}">
                    <a16:creationId xmlns:a16="http://schemas.microsoft.com/office/drawing/2014/main" id="{BF1534B2-3E45-3854-8241-C2DFABA31B34}"/>
                  </a:ext>
                </a:extLst>
              </p14:cNvPr>
              <p14:cNvContentPartPr/>
              <p14:nvPr/>
            </p14:nvContentPartPr>
            <p14:xfrm>
              <a:off x="5181981" y="4476275"/>
              <a:ext cx="506520" cy="290520"/>
            </p14:xfrm>
          </p:contentPart>
        </mc:Choice>
        <mc:Fallback>
          <p:pic>
            <p:nvPicPr>
              <p:cNvPr id="125" name="Ink 124">
                <a:extLst>
                  <a:ext uri="{FF2B5EF4-FFF2-40B4-BE49-F238E27FC236}">
                    <a16:creationId xmlns:a16="http://schemas.microsoft.com/office/drawing/2014/main" id="{BF1534B2-3E45-3854-8241-C2DFABA31B34}"/>
                  </a:ext>
                </a:extLst>
              </p:cNvPr>
              <p:cNvPicPr/>
              <p:nvPr/>
            </p:nvPicPr>
            <p:blipFill>
              <a:blip r:embed="rId60"/>
              <a:stretch>
                <a:fillRect/>
              </a:stretch>
            </p:blipFill>
            <p:spPr>
              <a:xfrm>
                <a:off x="5166501" y="4460776"/>
                <a:ext cx="537120" cy="321158"/>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26" name="Ink 125">
                <a:extLst>
                  <a:ext uri="{FF2B5EF4-FFF2-40B4-BE49-F238E27FC236}">
                    <a16:creationId xmlns:a16="http://schemas.microsoft.com/office/drawing/2014/main" id="{AD20E073-E081-74B8-D653-C153F82FFD4D}"/>
                  </a:ext>
                </a:extLst>
              </p14:cNvPr>
              <p14:cNvContentPartPr/>
              <p14:nvPr/>
            </p14:nvContentPartPr>
            <p14:xfrm>
              <a:off x="4175061" y="4459715"/>
              <a:ext cx="745200" cy="401040"/>
            </p14:xfrm>
          </p:contentPart>
        </mc:Choice>
        <mc:Fallback>
          <p:pic>
            <p:nvPicPr>
              <p:cNvPr id="126" name="Ink 125">
                <a:extLst>
                  <a:ext uri="{FF2B5EF4-FFF2-40B4-BE49-F238E27FC236}">
                    <a16:creationId xmlns:a16="http://schemas.microsoft.com/office/drawing/2014/main" id="{AD20E073-E081-74B8-D653-C153F82FFD4D}"/>
                  </a:ext>
                </a:extLst>
              </p:cNvPr>
              <p:cNvPicPr/>
              <p:nvPr/>
            </p:nvPicPr>
            <p:blipFill>
              <a:blip r:embed="rId62"/>
              <a:stretch>
                <a:fillRect/>
              </a:stretch>
            </p:blipFill>
            <p:spPr>
              <a:xfrm>
                <a:off x="4159574" y="4444235"/>
                <a:ext cx="775815"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27" name="Ink 126">
                <a:extLst>
                  <a:ext uri="{FF2B5EF4-FFF2-40B4-BE49-F238E27FC236}">
                    <a16:creationId xmlns:a16="http://schemas.microsoft.com/office/drawing/2014/main" id="{70244900-4AA7-8FF0-844C-B124A19C4BC6}"/>
                  </a:ext>
                </a:extLst>
              </p14:cNvPr>
              <p14:cNvContentPartPr/>
              <p14:nvPr/>
            </p14:nvContentPartPr>
            <p14:xfrm>
              <a:off x="3560181" y="4601915"/>
              <a:ext cx="231120" cy="262440"/>
            </p14:xfrm>
          </p:contentPart>
        </mc:Choice>
        <mc:Fallback>
          <p:pic>
            <p:nvPicPr>
              <p:cNvPr id="127" name="Ink 126">
                <a:extLst>
                  <a:ext uri="{FF2B5EF4-FFF2-40B4-BE49-F238E27FC236}">
                    <a16:creationId xmlns:a16="http://schemas.microsoft.com/office/drawing/2014/main" id="{70244900-4AA7-8FF0-844C-B124A19C4BC6}"/>
                  </a:ext>
                </a:extLst>
              </p:cNvPr>
              <p:cNvPicPr/>
              <p:nvPr/>
            </p:nvPicPr>
            <p:blipFill>
              <a:blip r:embed="rId64"/>
              <a:stretch>
                <a:fillRect/>
              </a:stretch>
            </p:blipFill>
            <p:spPr>
              <a:xfrm>
                <a:off x="3544725" y="4586435"/>
                <a:ext cx="261672"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28" name="Ink 127">
                <a:extLst>
                  <a:ext uri="{FF2B5EF4-FFF2-40B4-BE49-F238E27FC236}">
                    <a16:creationId xmlns:a16="http://schemas.microsoft.com/office/drawing/2014/main" id="{D82D524A-B65F-F977-3740-76FA49DE7184}"/>
                  </a:ext>
                </a:extLst>
              </p14:cNvPr>
              <p14:cNvContentPartPr/>
              <p14:nvPr/>
            </p14:nvContentPartPr>
            <p14:xfrm>
              <a:off x="2458221" y="4429475"/>
              <a:ext cx="870480" cy="784080"/>
            </p14:xfrm>
          </p:contentPart>
        </mc:Choice>
        <mc:Fallback>
          <p:pic>
            <p:nvPicPr>
              <p:cNvPr id="128" name="Ink 127">
                <a:extLst>
                  <a:ext uri="{FF2B5EF4-FFF2-40B4-BE49-F238E27FC236}">
                    <a16:creationId xmlns:a16="http://schemas.microsoft.com/office/drawing/2014/main" id="{D82D524A-B65F-F977-3740-76FA49DE7184}"/>
                  </a:ext>
                </a:extLst>
              </p:cNvPr>
              <p:cNvPicPr/>
              <p:nvPr/>
            </p:nvPicPr>
            <p:blipFill>
              <a:blip r:embed="rId66"/>
              <a:stretch>
                <a:fillRect/>
              </a:stretch>
            </p:blipFill>
            <p:spPr>
              <a:xfrm>
                <a:off x="2442741" y="4414002"/>
                <a:ext cx="901080" cy="814666"/>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29" name="Ink 128">
                <a:extLst>
                  <a:ext uri="{FF2B5EF4-FFF2-40B4-BE49-F238E27FC236}">
                    <a16:creationId xmlns:a16="http://schemas.microsoft.com/office/drawing/2014/main" id="{2ADFD1A1-C837-E42B-1ECD-4659007D6E7C}"/>
                  </a:ext>
                </a:extLst>
              </p14:cNvPr>
              <p14:cNvContentPartPr/>
              <p14:nvPr/>
            </p14:nvContentPartPr>
            <p14:xfrm>
              <a:off x="1056741" y="4648715"/>
              <a:ext cx="594720" cy="416160"/>
            </p14:xfrm>
          </p:contentPart>
        </mc:Choice>
        <mc:Fallback>
          <p:pic>
            <p:nvPicPr>
              <p:cNvPr id="129" name="Ink 128">
                <a:extLst>
                  <a:ext uri="{FF2B5EF4-FFF2-40B4-BE49-F238E27FC236}">
                    <a16:creationId xmlns:a16="http://schemas.microsoft.com/office/drawing/2014/main" id="{2ADFD1A1-C837-E42B-1ECD-4659007D6E7C}"/>
                  </a:ext>
                </a:extLst>
              </p:cNvPr>
              <p:cNvPicPr/>
              <p:nvPr/>
            </p:nvPicPr>
            <p:blipFill>
              <a:blip r:embed="rId68"/>
              <a:stretch>
                <a:fillRect/>
              </a:stretch>
            </p:blipFill>
            <p:spPr>
              <a:xfrm>
                <a:off x="1041252" y="4633222"/>
                <a:ext cx="625339" cy="446786"/>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8" name="Ink 137">
                <a:extLst>
                  <a:ext uri="{FF2B5EF4-FFF2-40B4-BE49-F238E27FC236}">
                    <a16:creationId xmlns:a16="http://schemas.microsoft.com/office/drawing/2014/main" id="{45EA250C-073C-EBA6-CE6B-A0B50A2F6BAE}"/>
                  </a:ext>
                </a:extLst>
              </p14:cNvPr>
              <p14:cNvContentPartPr/>
              <p14:nvPr/>
            </p14:nvContentPartPr>
            <p14:xfrm>
              <a:off x="9639141" y="4327235"/>
              <a:ext cx="345240" cy="345600"/>
            </p14:xfrm>
          </p:contentPart>
        </mc:Choice>
        <mc:Fallback>
          <p:pic>
            <p:nvPicPr>
              <p:cNvPr id="138" name="Ink 137">
                <a:extLst>
                  <a:ext uri="{FF2B5EF4-FFF2-40B4-BE49-F238E27FC236}">
                    <a16:creationId xmlns:a16="http://schemas.microsoft.com/office/drawing/2014/main" id="{45EA250C-073C-EBA6-CE6B-A0B50A2F6BAE}"/>
                  </a:ext>
                </a:extLst>
              </p:cNvPr>
              <p:cNvPicPr/>
              <p:nvPr/>
            </p:nvPicPr>
            <p:blipFill>
              <a:blip r:embed="rId70"/>
              <a:stretch>
                <a:fillRect/>
              </a:stretch>
            </p:blipFill>
            <p:spPr>
              <a:xfrm>
                <a:off x="9628341" y="4316424"/>
                <a:ext cx="366480" cy="366862"/>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2" name="Ink 141">
                <a:extLst>
                  <a:ext uri="{FF2B5EF4-FFF2-40B4-BE49-F238E27FC236}">
                    <a16:creationId xmlns:a16="http://schemas.microsoft.com/office/drawing/2014/main" id="{D70FE7CF-C7A1-8D0E-9F58-BE4FCC8D1487}"/>
                  </a:ext>
                </a:extLst>
              </p14:cNvPr>
              <p14:cNvContentPartPr/>
              <p14:nvPr/>
            </p14:nvContentPartPr>
            <p14:xfrm>
              <a:off x="1988061" y="5644475"/>
              <a:ext cx="219960" cy="172800"/>
            </p14:xfrm>
          </p:contentPart>
        </mc:Choice>
        <mc:Fallback>
          <p:pic>
            <p:nvPicPr>
              <p:cNvPr id="142" name="Ink 141">
                <a:extLst>
                  <a:ext uri="{FF2B5EF4-FFF2-40B4-BE49-F238E27FC236}">
                    <a16:creationId xmlns:a16="http://schemas.microsoft.com/office/drawing/2014/main" id="{D70FE7CF-C7A1-8D0E-9F58-BE4FCC8D1487}"/>
                  </a:ext>
                </a:extLst>
              </p:cNvPr>
              <p:cNvPicPr/>
              <p:nvPr/>
            </p:nvPicPr>
            <p:blipFill>
              <a:blip r:embed="rId72"/>
              <a:stretch>
                <a:fillRect/>
              </a:stretch>
            </p:blipFill>
            <p:spPr>
              <a:xfrm>
                <a:off x="1972581" y="5628995"/>
                <a:ext cx="2505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65" name="Ink 164">
                <a:extLst>
                  <a:ext uri="{FF2B5EF4-FFF2-40B4-BE49-F238E27FC236}">
                    <a16:creationId xmlns:a16="http://schemas.microsoft.com/office/drawing/2014/main" id="{7EC93BCC-ACB2-792D-C121-15C098BFE10B}"/>
                  </a:ext>
                </a:extLst>
              </p14:cNvPr>
              <p14:cNvContentPartPr/>
              <p14:nvPr/>
            </p14:nvContentPartPr>
            <p14:xfrm>
              <a:off x="9396141" y="5349995"/>
              <a:ext cx="273960" cy="334080"/>
            </p14:xfrm>
          </p:contentPart>
        </mc:Choice>
        <mc:Fallback>
          <p:pic>
            <p:nvPicPr>
              <p:cNvPr id="165" name="Ink 164">
                <a:extLst>
                  <a:ext uri="{FF2B5EF4-FFF2-40B4-BE49-F238E27FC236}">
                    <a16:creationId xmlns:a16="http://schemas.microsoft.com/office/drawing/2014/main" id="{7EC93BCC-ACB2-792D-C121-15C098BFE10B}"/>
                  </a:ext>
                </a:extLst>
              </p:cNvPr>
              <p:cNvPicPr/>
              <p:nvPr/>
            </p:nvPicPr>
            <p:blipFill>
              <a:blip r:embed="rId74"/>
              <a:stretch>
                <a:fillRect/>
              </a:stretch>
            </p:blipFill>
            <p:spPr>
              <a:xfrm>
                <a:off x="9380661" y="5334498"/>
                <a:ext cx="304560" cy="364713"/>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66" name="Ink 165">
                <a:extLst>
                  <a:ext uri="{FF2B5EF4-FFF2-40B4-BE49-F238E27FC236}">
                    <a16:creationId xmlns:a16="http://schemas.microsoft.com/office/drawing/2014/main" id="{D7F8B5F2-968A-CF09-6F15-6024ADF8A4A2}"/>
                  </a:ext>
                </a:extLst>
              </p14:cNvPr>
              <p14:cNvContentPartPr/>
              <p14:nvPr/>
            </p14:nvContentPartPr>
            <p14:xfrm>
              <a:off x="8243781" y="5213195"/>
              <a:ext cx="819000" cy="525600"/>
            </p14:xfrm>
          </p:contentPart>
        </mc:Choice>
        <mc:Fallback>
          <p:pic>
            <p:nvPicPr>
              <p:cNvPr id="166" name="Ink 165">
                <a:extLst>
                  <a:ext uri="{FF2B5EF4-FFF2-40B4-BE49-F238E27FC236}">
                    <a16:creationId xmlns:a16="http://schemas.microsoft.com/office/drawing/2014/main" id="{D7F8B5F2-968A-CF09-6F15-6024ADF8A4A2}"/>
                  </a:ext>
                </a:extLst>
              </p:cNvPr>
              <p:cNvPicPr/>
              <p:nvPr/>
            </p:nvPicPr>
            <p:blipFill>
              <a:blip r:embed="rId76"/>
              <a:stretch>
                <a:fillRect/>
              </a:stretch>
            </p:blipFill>
            <p:spPr>
              <a:xfrm>
                <a:off x="8228301" y="5197715"/>
                <a:ext cx="84960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67" name="Ink 166">
                <a:extLst>
                  <a:ext uri="{FF2B5EF4-FFF2-40B4-BE49-F238E27FC236}">
                    <a16:creationId xmlns:a16="http://schemas.microsoft.com/office/drawing/2014/main" id="{596644C5-12EE-6790-8869-CF64F1638653}"/>
                  </a:ext>
                </a:extLst>
              </p14:cNvPr>
              <p14:cNvContentPartPr/>
              <p14:nvPr/>
            </p14:nvContentPartPr>
            <p14:xfrm>
              <a:off x="7506861" y="5275835"/>
              <a:ext cx="450720" cy="455040"/>
            </p14:xfrm>
          </p:contentPart>
        </mc:Choice>
        <mc:Fallback>
          <p:pic>
            <p:nvPicPr>
              <p:cNvPr id="167" name="Ink 166">
                <a:extLst>
                  <a:ext uri="{FF2B5EF4-FFF2-40B4-BE49-F238E27FC236}">
                    <a16:creationId xmlns:a16="http://schemas.microsoft.com/office/drawing/2014/main" id="{596644C5-12EE-6790-8869-CF64F1638653}"/>
                  </a:ext>
                </a:extLst>
              </p:cNvPr>
              <p:cNvPicPr/>
              <p:nvPr/>
            </p:nvPicPr>
            <p:blipFill>
              <a:blip r:embed="rId78"/>
              <a:stretch>
                <a:fillRect/>
              </a:stretch>
            </p:blipFill>
            <p:spPr>
              <a:xfrm>
                <a:off x="7491381" y="5260355"/>
                <a:ext cx="48132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68" name="Ink 167">
                <a:extLst>
                  <a:ext uri="{FF2B5EF4-FFF2-40B4-BE49-F238E27FC236}">
                    <a16:creationId xmlns:a16="http://schemas.microsoft.com/office/drawing/2014/main" id="{7062F413-D2C4-5F44-8538-0E91FF234FBA}"/>
                  </a:ext>
                </a:extLst>
              </p14:cNvPr>
              <p14:cNvContentPartPr/>
              <p14:nvPr/>
            </p14:nvContentPartPr>
            <p14:xfrm>
              <a:off x="6409581" y="5248835"/>
              <a:ext cx="705600" cy="654840"/>
            </p14:xfrm>
          </p:contentPart>
        </mc:Choice>
        <mc:Fallback>
          <p:pic>
            <p:nvPicPr>
              <p:cNvPr id="168" name="Ink 167">
                <a:extLst>
                  <a:ext uri="{FF2B5EF4-FFF2-40B4-BE49-F238E27FC236}">
                    <a16:creationId xmlns:a16="http://schemas.microsoft.com/office/drawing/2014/main" id="{7062F413-D2C4-5F44-8538-0E91FF234FBA}"/>
                  </a:ext>
                </a:extLst>
              </p:cNvPr>
              <p:cNvPicPr/>
              <p:nvPr/>
            </p:nvPicPr>
            <p:blipFill>
              <a:blip r:embed="rId80"/>
              <a:stretch>
                <a:fillRect/>
              </a:stretch>
            </p:blipFill>
            <p:spPr>
              <a:xfrm>
                <a:off x="6394109" y="5233346"/>
                <a:ext cx="736184" cy="685457"/>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69" name="Ink 168">
                <a:extLst>
                  <a:ext uri="{FF2B5EF4-FFF2-40B4-BE49-F238E27FC236}">
                    <a16:creationId xmlns:a16="http://schemas.microsoft.com/office/drawing/2014/main" id="{3B140B25-2400-D824-9D36-705016C89A9A}"/>
                  </a:ext>
                </a:extLst>
              </p14:cNvPr>
              <p14:cNvContentPartPr/>
              <p14:nvPr/>
            </p14:nvContentPartPr>
            <p14:xfrm>
              <a:off x="5566101" y="5401475"/>
              <a:ext cx="522000" cy="415800"/>
            </p14:xfrm>
          </p:contentPart>
        </mc:Choice>
        <mc:Fallback>
          <p:pic>
            <p:nvPicPr>
              <p:cNvPr id="169" name="Ink 168">
                <a:extLst>
                  <a:ext uri="{FF2B5EF4-FFF2-40B4-BE49-F238E27FC236}">
                    <a16:creationId xmlns:a16="http://schemas.microsoft.com/office/drawing/2014/main" id="{3B140B25-2400-D824-9D36-705016C89A9A}"/>
                  </a:ext>
                </a:extLst>
              </p:cNvPr>
              <p:cNvPicPr/>
              <p:nvPr/>
            </p:nvPicPr>
            <p:blipFill>
              <a:blip r:embed="rId82"/>
              <a:stretch>
                <a:fillRect/>
              </a:stretch>
            </p:blipFill>
            <p:spPr>
              <a:xfrm>
                <a:off x="5550621" y="5385995"/>
                <a:ext cx="55260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70" name="Ink 169">
                <a:extLst>
                  <a:ext uri="{FF2B5EF4-FFF2-40B4-BE49-F238E27FC236}">
                    <a16:creationId xmlns:a16="http://schemas.microsoft.com/office/drawing/2014/main" id="{A43B922D-AEFA-87C6-75A8-317B8DA481ED}"/>
                  </a:ext>
                </a:extLst>
              </p14:cNvPr>
              <p14:cNvContentPartPr/>
              <p14:nvPr/>
            </p14:nvContentPartPr>
            <p14:xfrm>
              <a:off x="4253541" y="5338835"/>
              <a:ext cx="1003680" cy="493920"/>
            </p14:xfrm>
          </p:contentPart>
        </mc:Choice>
        <mc:Fallback>
          <p:pic>
            <p:nvPicPr>
              <p:cNvPr id="170" name="Ink 169">
                <a:extLst>
                  <a:ext uri="{FF2B5EF4-FFF2-40B4-BE49-F238E27FC236}">
                    <a16:creationId xmlns:a16="http://schemas.microsoft.com/office/drawing/2014/main" id="{A43B922D-AEFA-87C6-75A8-317B8DA481ED}"/>
                  </a:ext>
                </a:extLst>
              </p:cNvPr>
              <p:cNvPicPr/>
              <p:nvPr/>
            </p:nvPicPr>
            <p:blipFill>
              <a:blip r:embed="rId84"/>
              <a:stretch>
                <a:fillRect/>
              </a:stretch>
            </p:blipFill>
            <p:spPr>
              <a:xfrm>
                <a:off x="4238067" y="5323366"/>
                <a:ext cx="1034269" cy="524498"/>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71" name="Ink 170">
                <a:extLst>
                  <a:ext uri="{FF2B5EF4-FFF2-40B4-BE49-F238E27FC236}">
                    <a16:creationId xmlns:a16="http://schemas.microsoft.com/office/drawing/2014/main" id="{58943B5E-A361-8E38-1352-7A77D90CA0CD}"/>
                  </a:ext>
                </a:extLst>
              </p14:cNvPr>
              <p14:cNvContentPartPr/>
              <p14:nvPr/>
            </p14:nvContentPartPr>
            <p14:xfrm>
              <a:off x="3728301" y="5565995"/>
              <a:ext cx="269640" cy="313920"/>
            </p14:xfrm>
          </p:contentPart>
        </mc:Choice>
        <mc:Fallback>
          <p:pic>
            <p:nvPicPr>
              <p:cNvPr id="171" name="Ink 170">
                <a:extLst>
                  <a:ext uri="{FF2B5EF4-FFF2-40B4-BE49-F238E27FC236}">
                    <a16:creationId xmlns:a16="http://schemas.microsoft.com/office/drawing/2014/main" id="{58943B5E-A361-8E38-1352-7A77D90CA0CD}"/>
                  </a:ext>
                </a:extLst>
              </p:cNvPr>
              <p:cNvPicPr/>
              <p:nvPr/>
            </p:nvPicPr>
            <p:blipFill>
              <a:blip r:embed="rId86"/>
              <a:stretch>
                <a:fillRect/>
              </a:stretch>
            </p:blipFill>
            <p:spPr>
              <a:xfrm>
                <a:off x="3712821" y="5550515"/>
                <a:ext cx="3002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72" name="Ink 171">
                <a:extLst>
                  <a:ext uri="{FF2B5EF4-FFF2-40B4-BE49-F238E27FC236}">
                    <a16:creationId xmlns:a16="http://schemas.microsoft.com/office/drawing/2014/main" id="{D1CF521C-5A5F-6D52-5AAF-07DE25063A4C}"/>
                  </a:ext>
                </a:extLst>
              </p14:cNvPr>
              <p14:cNvContentPartPr/>
              <p14:nvPr/>
            </p14:nvContentPartPr>
            <p14:xfrm>
              <a:off x="2528781" y="5393555"/>
              <a:ext cx="815760" cy="792000"/>
            </p14:xfrm>
          </p:contentPart>
        </mc:Choice>
        <mc:Fallback>
          <p:pic>
            <p:nvPicPr>
              <p:cNvPr id="172" name="Ink 171">
                <a:extLst>
                  <a:ext uri="{FF2B5EF4-FFF2-40B4-BE49-F238E27FC236}">
                    <a16:creationId xmlns:a16="http://schemas.microsoft.com/office/drawing/2014/main" id="{D1CF521C-5A5F-6D52-5AAF-07DE25063A4C}"/>
                  </a:ext>
                </a:extLst>
              </p:cNvPr>
              <p:cNvPicPr/>
              <p:nvPr/>
            </p:nvPicPr>
            <p:blipFill>
              <a:blip r:embed="rId88"/>
              <a:stretch>
                <a:fillRect/>
              </a:stretch>
            </p:blipFill>
            <p:spPr>
              <a:xfrm>
                <a:off x="2513294" y="5378075"/>
                <a:ext cx="846374" cy="8226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73" name="Ink 172">
                <a:extLst>
                  <a:ext uri="{FF2B5EF4-FFF2-40B4-BE49-F238E27FC236}">
                    <a16:creationId xmlns:a16="http://schemas.microsoft.com/office/drawing/2014/main" id="{B0F7B4FD-A816-EA8F-7647-0DB221A95744}"/>
                  </a:ext>
                </a:extLst>
              </p14:cNvPr>
              <p14:cNvContentPartPr/>
              <p14:nvPr/>
            </p14:nvContentPartPr>
            <p14:xfrm>
              <a:off x="1070781" y="5484995"/>
              <a:ext cx="604080" cy="550080"/>
            </p14:xfrm>
          </p:contentPart>
        </mc:Choice>
        <mc:Fallback>
          <p:pic>
            <p:nvPicPr>
              <p:cNvPr id="173" name="Ink 172">
                <a:extLst>
                  <a:ext uri="{FF2B5EF4-FFF2-40B4-BE49-F238E27FC236}">
                    <a16:creationId xmlns:a16="http://schemas.microsoft.com/office/drawing/2014/main" id="{B0F7B4FD-A816-EA8F-7647-0DB221A95744}"/>
                  </a:ext>
                </a:extLst>
              </p:cNvPr>
              <p:cNvPicPr/>
              <p:nvPr/>
            </p:nvPicPr>
            <p:blipFill>
              <a:blip r:embed="rId90"/>
              <a:stretch>
                <a:fillRect/>
              </a:stretch>
            </p:blipFill>
            <p:spPr>
              <a:xfrm>
                <a:off x="1055301" y="5469505"/>
                <a:ext cx="634680" cy="5807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76" name="Ink 175">
                <a:extLst>
                  <a:ext uri="{FF2B5EF4-FFF2-40B4-BE49-F238E27FC236}">
                    <a16:creationId xmlns:a16="http://schemas.microsoft.com/office/drawing/2014/main" id="{7EC50B16-F1CA-4AA2-7496-C513CFB0FC3D}"/>
                  </a:ext>
                </a:extLst>
              </p14:cNvPr>
              <p14:cNvContentPartPr/>
              <p14:nvPr/>
            </p14:nvContentPartPr>
            <p14:xfrm>
              <a:off x="10098501" y="5337035"/>
              <a:ext cx="325080" cy="386280"/>
            </p14:xfrm>
          </p:contentPart>
        </mc:Choice>
        <mc:Fallback>
          <p:pic>
            <p:nvPicPr>
              <p:cNvPr id="176" name="Ink 175">
                <a:extLst>
                  <a:ext uri="{FF2B5EF4-FFF2-40B4-BE49-F238E27FC236}">
                    <a16:creationId xmlns:a16="http://schemas.microsoft.com/office/drawing/2014/main" id="{7EC50B16-F1CA-4AA2-7496-C513CFB0FC3D}"/>
                  </a:ext>
                </a:extLst>
              </p:cNvPr>
              <p:cNvPicPr/>
              <p:nvPr/>
            </p:nvPicPr>
            <p:blipFill>
              <a:blip r:embed="rId92"/>
              <a:stretch>
                <a:fillRect/>
              </a:stretch>
            </p:blipFill>
            <p:spPr>
              <a:xfrm>
                <a:off x="10083038" y="5321555"/>
                <a:ext cx="355646"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77" name="Ink 176">
                <a:extLst>
                  <a:ext uri="{FF2B5EF4-FFF2-40B4-BE49-F238E27FC236}">
                    <a16:creationId xmlns:a16="http://schemas.microsoft.com/office/drawing/2014/main" id="{B3DFD192-0941-375D-0A67-DE439CE732E9}"/>
                  </a:ext>
                </a:extLst>
              </p14:cNvPr>
              <p14:cNvContentPartPr/>
              <p14:nvPr/>
            </p14:nvContentPartPr>
            <p14:xfrm>
              <a:off x="404421" y="3433715"/>
              <a:ext cx="11320560" cy="3183120"/>
            </p14:xfrm>
          </p:contentPart>
        </mc:Choice>
        <mc:Fallback>
          <p:pic>
            <p:nvPicPr>
              <p:cNvPr id="177" name="Ink 176">
                <a:extLst>
                  <a:ext uri="{FF2B5EF4-FFF2-40B4-BE49-F238E27FC236}">
                    <a16:creationId xmlns:a16="http://schemas.microsoft.com/office/drawing/2014/main" id="{B3DFD192-0941-375D-0A67-DE439CE732E9}"/>
                  </a:ext>
                </a:extLst>
              </p:cNvPr>
              <p:cNvPicPr/>
              <p:nvPr/>
            </p:nvPicPr>
            <p:blipFill>
              <a:blip r:embed="rId94"/>
              <a:stretch>
                <a:fillRect/>
              </a:stretch>
            </p:blipFill>
            <p:spPr>
              <a:xfrm>
                <a:off x="393621" y="3422916"/>
                <a:ext cx="11341800" cy="3204358"/>
              </a:xfrm>
              <a:prstGeom prst="rect">
                <a:avLst/>
              </a:prstGeom>
            </p:spPr>
          </p:pic>
        </mc:Fallback>
      </mc:AlternateContent>
      <p:sp>
        <p:nvSpPr>
          <p:cNvPr id="2" name="TextBox 1">
            <a:extLst>
              <a:ext uri="{FF2B5EF4-FFF2-40B4-BE49-F238E27FC236}">
                <a16:creationId xmlns:a16="http://schemas.microsoft.com/office/drawing/2014/main" id="{810F982B-669E-DFCB-5A47-72E2CFA9515C}"/>
              </a:ext>
            </a:extLst>
          </p:cNvPr>
          <p:cNvSpPr txBox="1"/>
          <p:nvPr/>
        </p:nvSpPr>
        <p:spPr>
          <a:xfrm>
            <a:off x="4343086" y="1865802"/>
            <a:ext cx="250390" cy="369332"/>
          </a:xfrm>
          <a:prstGeom prst="rect">
            <a:avLst/>
          </a:prstGeom>
          <a:noFill/>
        </p:spPr>
        <p:txBody>
          <a:bodyPr wrap="none" rtlCol="0">
            <a:spAutoFit/>
          </a:bodyPr>
          <a:lstStyle/>
          <a:p>
            <a:pPr algn="l"/>
            <a:r>
              <a:rPr lang="en-US"/>
              <a:t>:</a:t>
            </a:r>
          </a:p>
        </p:txBody>
      </p:sp>
      <p:pic>
        <p:nvPicPr>
          <p:cNvPr id="4" name="Picture 3">
            <a:extLst>
              <a:ext uri="{FF2B5EF4-FFF2-40B4-BE49-F238E27FC236}">
                <a16:creationId xmlns:a16="http://schemas.microsoft.com/office/drawing/2014/main" id="{8231E51E-BB76-DBF9-52FF-38AE0535365B}"/>
              </a:ext>
            </a:extLst>
          </p:cNvPr>
          <p:cNvPicPr>
            <a:picLocks noChangeAspect="1"/>
          </p:cNvPicPr>
          <p:nvPr/>
        </p:nvPicPr>
        <p:blipFill>
          <a:blip r:embed="rId95"/>
          <a:stretch>
            <a:fillRect/>
          </a:stretch>
        </p:blipFill>
        <p:spPr>
          <a:xfrm>
            <a:off x="4084701" y="704287"/>
            <a:ext cx="3257995" cy="2958410"/>
          </a:xfrm>
          <a:prstGeom prst="rect">
            <a:avLst/>
          </a:prstGeom>
        </p:spPr>
      </p:pic>
    </p:spTree>
    <p:extLst>
      <p:ext uri="{BB962C8B-B14F-4D97-AF65-F5344CB8AC3E}">
        <p14:creationId xmlns:p14="http://schemas.microsoft.com/office/powerpoint/2010/main" val="166067208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object 54"/>
          <p:cNvPicPr/>
          <p:nvPr/>
        </p:nvPicPr>
        <p:blipFill>
          <a:blip r:embed="rId2" cstate="print"/>
          <a:stretch>
            <a:fillRect/>
          </a:stretch>
        </p:blipFill>
        <p:spPr>
          <a:xfrm>
            <a:off x="2113526" y="1484192"/>
            <a:ext cx="256103" cy="256103"/>
          </a:xfrm>
          <a:prstGeom prst="rect">
            <a:avLst/>
          </a:prstGeom>
        </p:spPr>
      </p:pic>
      <p:pic>
        <p:nvPicPr>
          <p:cNvPr id="55" name="object 55"/>
          <p:cNvPicPr/>
          <p:nvPr/>
        </p:nvPicPr>
        <p:blipFill>
          <a:blip r:embed="rId2" cstate="print"/>
          <a:stretch>
            <a:fillRect/>
          </a:stretch>
        </p:blipFill>
        <p:spPr>
          <a:xfrm>
            <a:off x="2113526" y="2120867"/>
            <a:ext cx="256103" cy="256103"/>
          </a:xfrm>
          <a:prstGeom prst="rect">
            <a:avLst/>
          </a:prstGeom>
        </p:spPr>
      </p:pic>
      <p:pic>
        <p:nvPicPr>
          <p:cNvPr id="56" name="object 56"/>
          <p:cNvPicPr/>
          <p:nvPr/>
        </p:nvPicPr>
        <p:blipFill>
          <a:blip r:embed="rId2" cstate="print"/>
          <a:stretch>
            <a:fillRect/>
          </a:stretch>
        </p:blipFill>
        <p:spPr>
          <a:xfrm>
            <a:off x="2113526" y="2757566"/>
            <a:ext cx="256103" cy="256103"/>
          </a:xfrm>
          <a:prstGeom prst="rect">
            <a:avLst/>
          </a:prstGeom>
        </p:spPr>
      </p:pic>
      <p:pic>
        <p:nvPicPr>
          <p:cNvPr id="57" name="object 57"/>
          <p:cNvPicPr/>
          <p:nvPr/>
        </p:nvPicPr>
        <p:blipFill>
          <a:blip r:embed="rId2" cstate="print"/>
          <a:stretch>
            <a:fillRect/>
          </a:stretch>
        </p:blipFill>
        <p:spPr>
          <a:xfrm>
            <a:off x="2113526" y="3394266"/>
            <a:ext cx="256103" cy="256103"/>
          </a:xfrm>
          <a:prstGeom prst="rect">
            <a:avLst/>
          </a:prstGeom>
        </p:spPr>
      </p:pic>
      <p:pic>
        <p:nvPicPr>
          <p:cNvPr id="58" name="object 58"/>
          <p:cNvPicPr/>
          <p:nvPr/>
        </p:nvPicPr>
        <p:blipFill>
          <a:blip r:embed="rId3" cstate="print"/>
          <a:stretch>
            <a:fillRect/>
          </a:stretch>
        </p:blipFill>
        <p:spPr>
          <a:xfrm>
            <a:off x="2113526" y="4030939"/>
            <a:ext cx="256103" cy="256103"/>
          </a:xfrm>
          <a:prstGeom prst="rect">
            <a:avLst/>
          </a:prstGeom>
        </p:spPr>
      </p:pic>
      <p:pic>
        <p:nvPicPr>
          <p:cNvPr id="59" name="object 59"/>
          <p:cNvPicPr/>
          <p:nvPr/>
        </p:nvPicPr>
        <p:blipFill>
          <a:blip r:embed="rId2" cstate="print"/>
          <a:stretch>
            <a:fillRect/>
          </a:stretch>
        </p:blipFill>
        <p:spPr>
          <a:xfrm>
            <a:off x="2113526" y="4667638"/>
            <a:ext cx="256103" cy="256103"/>
          </a:xfrm>
          <a:prstGeom prst="rect">
            <a:avLst/>
          </a:prstGeom>
        </p:spPr>
      </p:pic>
      <p:pic>
        <p:nvPicPr>
          <p:cNvPr id="60" name="object 60"/>
          <p:cNvPicPr/>
          <p:nvPr/>
        </p:nvPicPr>
        <p:blipFill>
          <a:blip r:embed="rId3" cstate="print"/>
          <a:stretch>
            <a:fillRect/>
          </a:stretch>
        </p:blipFill>
        <p:spPr>
          <a:xfrm>
            <a:off x="2113526" y="5304313"/>
            <a:ext cx="256103" cy="256103"/>
          </a:xfrm>
          <a:prstGeom prst="rect">
            <a:avLst/>
          </a:prstGeom>
        </p:spPr>
      </p:pic>
      <p:sp>
        <p:nvSpPr>
          <p:cNvPr id="61" name="object 61"/>
          <p:cNvSpPr txBox="1"/>
          <p:nvPr/>
        </p:nvSpPr>
        <p:spPr>
          <a:xfrm>
            <a:off x="1717046" y="498404"/>
            <a:ext cx="2592198" cy="5173640"/>
          </a:xfrm>
          <a:prstGeom prst="rect">
            <a:avLst/>
          </a:prstGeom>
        </p:spPr>
        <p:txBody>
          <a:bodyPr vert="horz" wrap="square" lIns="0" tIns="22650" rIns="0" bIns="0" rtlCol="0">
            <a:spAutoFit/>
          </a:bodyPr>
          <a:lstStyle/>
          <a:p>
            <a:pPr marL="25168">
              <a:spcBef>
                <a:spcPts val="178"/>
              </a:spcBef>
            </a:pPr>
            <a:r>
              <a:rPr sz="2180" b="1" spc="-20">
                <a:solidFill>
                  <a:srgbClr val="D41A2C"/>
                </a:solidFill>
                <a:latin typeface="Arial"/>
                <a:cs typeface="Arial"/>
              </a:rPr>
              <a:t>Today</a:t>
            </a:r>
            <a:endParaRPr sz="2180">
              <a:latin typeface="Arial"/>
              <a:cs typeface="Arial"/>
            </a:endParaRPr>
          </a:p>
          <a:p>
            <a:pPr>
              <a:spcBef>
                <a:spcPts val="2309"/>
              </a:spcBef>
            </a:pPr>
            <a:endParaRPr sz="2180">
              <a:latin typeface="Arial"/>
              <a:cs typeface="Arial"/>
            </a:endParaRPr>
          </a:p>
          <a:p>
            <a:pPr marL="765095" indent="-296978">
              <a:buClr>
                <a:srgbClr val="FFFFFF"/>
              </a:buClr>
              <a:buSzPct val="88888"/>
              <a:buAutoNum type="arabicPlain"/>
              <a:tabLst>
                <a:tab pos="765095" algn="l"/>
              </a:tabLst>
            </a:pPr>
            <a:r>
              <a:rPr sz="1784" b="1" spc="-20">
                <a:latin typeface="Arial"/>
                <a:cs typeface="Arial"/>
                <a:hlinkClick r:id="rId4" action="ppaction://hlinksldjump"/>
              </a:rPr>
              <a:t>Today</a:t>
            </a:r>
            <a:endParaRPr sz="1784">
              <a:latin typeface="Arial"/>
              <a:cs typeface="Arial"/>
            </a:endParaRPr>
          </a:p>
          <a:p>
            <a:pPr>
              <a:spcBef>
                <a:spcPts val="822"/>
              </a:spcBef>
              <a:buClr>
                <a:srgbClr val="FFFFFF"/>
              </a:buClr>
              <a:buFont typeface="Arial"/>
              <a:buAutoNum type="arabicPlain"/>
            </a:pPr>
            <a:endParaRPr sz="1784">
              <a:latin typeface="Arial"/>
              <a:cs typeface="Arial"/>
            </a:endParaRPr>
          </a:p>
          <a:p>
            <a:pPr marL="765095" indent="-296978">
              <a:buClr>
                <a:srgbClr val="FFFFFF"/>
              </a:buClr>
              <a:buSzPct val="88888"/>
              <a:buAutoNum type="arabicPlain"/>
              <a:tabLst>
                <a:tab pos="765095" algn="l"/>
              </a:tabLst>
            </a:pPr>
            <a:r>
              <a:rPr sz="1784" b="1" spc="-20">
                <a:latin typeface="Arial"/>
                <a:cs typeface="Arial"/>
                <a:hlinkClick r:id="rId5" action="ppaction://hlinksldjump"/>
              </a:rPr>
              <a:t>Classification</a:t>
            </a:r>
            <a:endParaRPr sz="1784">
              <a:latin typeface="Arial"/>
              <a:cs typeface="Arial"/>
            </a:endParaRPr>
          </a:p>
          <a:p>
            <a:pPr>
              <a:spcBef>
                <a:spcPts val="822"/>
              </a:spcBef>
              <a:buClr>
                <a:srgbClr val="FFFFFF"/>
              </a:buClr>
              <a:buFont typeface="Arial"/>
              <a:buAutoNum type="arabicPlain"/>
            </a:pPr>
            <a:endParaRPr sz="1784">
              <a:latin typeface="Arial"/>
              <a:cs typeface="Arial"/>
            </a:endParaRPr>
          </a:p>
          <a:p>
            <a:pPr marL="765095" indent="-296978">
              <a:buClr>
                <a:srgbClr val="FFFFFF"/>
              </a:buClr>
              <a:buSzPct val="88888"/>
              <a:buAutoNum type="arabicPlain"/>
              <a:tabLst>
                <a:tab pos="765095" algn="l"/>
              </a:tabLst>
            </a:pPr>
            <a:r>
              <a:rPr sz="1784" b="1" spc="-50">
                <a:latin typeface="Arial"/>
                <a:cs typeface="Arial"/>
                <a:hlinkClick r:id="rId6" action="ppaction://hlinksldjump"/>
              </a:rPr>
              <a:t>SVM</a:t>
            </a:r>
            <a:endParaRPr sz="1784">
              <a:latin typeface="Arial"/>
              <a:cs typeface="Arial"/>
            </a:endParaRPr>
          </a:p>
          <a:p>
            <a:pPr>
              <a:spcBef>
                <a:spcPts val="822"/>
              </a:spcBef>
              <a:buClr>
                <a:srgbClr val="FFFFFF"/>
              </a:buClr>
              <a:buFont typeface="Arial"/>
              <a:buAutoNum type="arabicPlain"/>
            </a:pPr>
            <a:endParaRPr sz="1784">
              <a:latin typeface="Arial"/>
              <a:cs typeface="Arial"/>
            </a:endParaRPr>
          </a:p>
          <a:p>
            <a:pPr marL="765095" indent="-296978">
              <a:buClr>
                <a:srgbClr val="FFFFFF"/>
              </a:buClr>
              <a:buSzPct val="88888"/>
              <a:buAutoNum type="arabicPlain"/>
              <a:tabLst>
                <a:tab pos="765095" algn="l"/>
              </a:tabLst>
            </a:pPr>
            <a:r>
              <a:rPr sz="1784" b="1" spc="-20">
                <a:latin typeface="Arial"/>
                <a:cs typeface="Arial"/>
                <a:hlinkClick r:id="rId7" action="ppaction://hlinksldjump"/>
              </a:rPr>
              <a:t>Projections</a:t>
            </a:r>
            <a:endParaRPr sz="1784">
              <a:latin typeface="Arial"/>
              <a:cs typeface="Arial"/>
            </a:endParaRPr>
          </a:p>
          <a:p>
            <a:pPr>
              <a:spcBef>
                <a:spcPts val="822"/>
              </a:spcBef>
              <a:buClr>
                <a:srgbClr val="FFFFFF"/>
              </a:buClr>
              <a:buFont typeface="Arial"/>
              <a:buAutoNum type="arabicPlain"/>
            </a:pPr>
            <a:endParaRPr sz="1784">
              <a:latin typeface="Arial"/>
              <a:cs typeface="Arial"/>
            </a:endParaRPr>
          </a:p>
          <a:p>
            <a:pPr marL="765095" indent="-296978">
              <a:buClr>
                <a:srgbClr val="FFFFFF"/>
              </a:buClr>
              <a:buSzPct val="88888"/>
              <a:buAutoNum type="arabicPlain"/>
              <a:tabLst>
                <a:tab pos="765095" algn="l"/>
              </a:tabLst>
            </a:pPr>
            <a:r>
              <a:rPr lang="en-US" sz="1784" b="1">
                <a:latin typeface="Arial"/>
                <a:cs typeface="Arial"/>
                <a:hlinkClick r:id="rId8" action="ppaction://hlinksldjump"/>
              </a:rPr>
              <a:t>Simple</a:t>
            </a:r>
            <a:r>
              <a:rPr lang="en-US" sz="1784" b="1" spc="-69">
                <a:latin typeface="Arial"/>
                <a:cs typeface="Arial"/>
                <a:hlinkClick r:id="rId8" action="ppaction://hlinksldjump"/>
              </a:rPr>
              <a:t> </a:t>
            </a:r>
            <a:r>
              <a:rPr lang="en-US" sz="1784" b="1" spc="-50">
                <a:latin typeface="Arial"/>
                <a:cs typeface="Arial"/>
                <a:hlinkClick r:id="rId8" action="ppaction://hlinksldjump"/>
              </a:rPr>
              <a:t>SVM</a:t>
            </a:r>
            <a:endParaRPr sz="1784">
              <a:latin typeface="Arial"/>
              <a:cs typeface="Arial"/>
            </a:endParaRPr>
          </a:p>
          <a:p>
            <a:pPr>
              <a:spcBef>
                <a:spcPts val="822"/>
              </a:spcBef>
              <a:buClr>
                <a:srgbClr val="FFFFFF"/>
              </a:buClr>
              <a:buFont typeface="Arial"/>
              <a:buAutoNum type="arabicPlain"/>
            </a:pPr>
            <a:endParaRPr sz="1784">
              <a:latin typeface="Arial"/>
              <a:cs typeface="Arial"/>
            </a:endParaRPr>
          </a:p>
          <a:p>
            <a:pPr marL="765095" indent="-296978">
              <a:buClr>
                <a:srgbClr val="FFFFFF"/>
              </a:buClr>
              <a:buSzPct val="88888"/>
              <a:buAutoNum type="arabicPlain"/>
              <a:tabLst>
                <a:tab pos="765095" algn="l"/>
              </a:tabLst>
            </a:pPr>
            <a:r>
              <a:rPr sz="1784" b="1">
                <a:latin typeface="Arial"/>
                <a:cs typeface="Arial"/>
                <a:hlinkClick r:id="" action="ppaction://noaction"/>
              </a:rPr>
              <a:t>In</a:t>
            </a:r>
            <a:r>
              <a:rPr sz="1784" b="1" spc="-30">
                <a:latin typeface="Arial"/>
                <a:cs typeface="Arial"/>
                <a:hlinkClick r:id="" action="ppaction://noaction"/>
              </a:rPr>
              <a:t> </a:t>
            </a:r>
            <a:r>
              <a:rPr sz="1784" b="1" spc="-20">
                <a:latin typeface="Arial"/>
                <a:cs typeface="Arial"/>
                <a:hlinkClick r:id="" action="ppaction://noaction"/>
              </a:rPr>
              <a:t>Python</a:t>
            </a:r>
            <a:endParaRPr sz="1784">
              <a:latin typeface="Arial"/>
              <a:cs typeface="Arial"/>
            </a:endParaRPr>
          </a:p>
          <a:p>
            <a:pPr>
              <a:spcBef>
                <a:spcPts val="822"/>
              </a:spcBef>
              <a:buClr>
                <a:srgbClr val="FFFFFF"/>
              </a:buClr>
              <a:buFont typeface="Arial"/>
              <a:buAutoNum type="arabicPlain"/>
            </a:pPr>
            <a:endParaRPr sz="1784">
              <a:latin typeface="Arial"/>
              <a:cs typeface="Arial"/>
            </a:endParaRPr>
          </a:p>
          <a:p>
            <a:pPr marL="765095" indent="-296978">
              <a:buClr>
                <a:srgbClr val="FFFFFF"/>
              </a:buClr>
              <a:buSzPct val="88888"/>
              <a:buAutoNum type="arabicPlain"/>
              <a:tabLst>
                <a:tab pos="765095" algn="l"/>
              </a:tabLst>
            </a:pPr>
            <a:r>
              <a:rPr sz="1784" b="1" spc="-20">
                <a:latin typeface="Arial"/>
                <a:cs typeface="Arial"/>
                <a:hlinkClick r:id="" action="ppaction://noaction"/>
              </a:rPr>
              <a:t>Soft-</a:t>
            </a:r>
            <a:r>
              <a:rPr sz="1784" b="1">
                <a:latin typeface="Arial"/>
                <a:cs typeface="Arial"/>
                <a:hlinkClick r:id="" action="ppaction://noaction"/>
              </a:rPr>
              <a:t>Margin</a:t>
            </a:r>
            <a:r>
              <a:rPr sz="1784" b="1" spc="-40">
                <a:latin typeface="Arial"/>
                <a:cs typeface="Arial"/>
                <a:hlinkClick r:id="" action="ppaction://noaction"/>
              </a:rPr>
              <a:t> </a:t>
            </a:r>
            <a:r>
              <a:rPr sz="1784" b="1" spc="-50">
                <a:latin typeface="Arial"/>
                <a:cs typeface="Arial"/>
                <a:hlinkClick r:id="" action="ppaction://noaction"/>
              </a:rPr>
              <a:t>SVM</a:t>
            </a:r>
            <a:endParaRPr sz="1784">
              <a:latin typeface="Arial"/>
              <a:cs typeface="Arial"/>
            </a:endParaRPr>
          </a:p>
        </p:txBody>
      </p:sp>
    </p:spTree>
    <p:extLst>
      <p:ext uri="{BB962C8B-B14F-4D97-AF65-F5344CB8AC3E}">
        <p14:creationId xmlns:p14="http://schemas.microsoft.com/office/powerpoint/2010/main" val="2531893495"/>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BA219-A356-6FF2-A777-A949D1A34A5F}"/>
            </a:ext>
          </a:extLst>
        </p:cNvPr>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92" name="Ink 91">
                <a:extLst>
                  <a:ext uri="{FF2B5EF4-FFF2-40B4-BE49-F238E27FC236}">
                    <a16:creationId xmlns:a16="http://schemas.microsoft.com/office/drawing/2014/main" id="{53B95CD8-1C11-BCEB-5ABA-0248B6CF8E81}"/>
                  </a:ext>
                </a:extLst>
              </p14:cNvPr>
              <p14:cNvContentPartPr/>
              <p14:nvPr/>
            </p14:nvContentPartPr>
            <p14:xfrm>
              <a:off x="1988760" y="1349418"/>
              <a:ext cx="226800" cy="156240"/>
            </p14:xfrm>
          </p:contentPart>
        </mc:Choice>
        <mc:Fallback>
          <p:pic>
            <p:nvPicPr>
              <p:cNvPr id="92" name="Ink 91">
                <a:extLst>
                  <a:ext uri="{FF2B5EF4-FFF2-40B4-BE49-F238E27FC236}">
                    <a16:creationId xmlns:a16="http://schemas.microsoft.com/office/drawing/2014/main" id="{53B95CD8-1C11-BCEB-5ABA-0248B6CF8E81}"/>
                  </a:ext>
                </a:extLst>
              </p:cNvPr>
              <p:cNvPicPr/>
              <p:nvPr/>
            </p:nvPicPr>
            <p:blipFill>
              <a:blip r:embed="rId3"/>
              <a:stretch>
                <a:fillRect/>
              </a:stretch>
            </p:blipFill>
            <p:spPr>
              <a:xfrm>
                <a:off x="1973305" y="1333938"/>
                <a:ext cx="257352"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2" name="Ink 121">
                <a:extLst>
                  <a:ext uri="{FF2B5EF4-FFF2-40B4-BE49-F238E27FC236}">
                    <a16:creationId xmlns:a16="http://schemas.microsoft.com/office/drawing/2014/main" id="{7CE124ED-7298-9F78-17E6-CAEE6CBE58E6}"/>
                  </a:ext>
                </a:extLst>
              </p14:cNvPr>
              <p14:cNvContentPartPr/>
              <p14:nvPr/>
            </p14:nvContentPartPr>
            <p14:xfrm>
              <a:off x="9059160" y="886818"/>
              <a:ext cx="255600" cy="282600"/>
            </p14:xfrm>
          </p:contentPart>
        </mc:Choice>
        <mc:Fallback>
          <p:pic>
            <p:nvPicPr>
              <p:cNvPr id="122" name="Ink 121">
                <a:extLst>
                  <a:ext uri="{FF2B5EF4-FFF2-40B4-BE49-F238E27FC236}">
                    <a16:creationId xmlns:a16="http://schemas.microsoft.com/office/drawing/2014/main" id="{7CE124ED-7298-9F78-17E6-CAEE6CBE58E6}"/>
                  </a:ext>
                </a:extLst>
              </p:cNvPr>
              <p:cNvPicPr/>
              <p:nvPr/>
            </p:nvPicPr>
            <p:blipFill>
              <a:blip r:embed="rId5"/>
              <a:stretch>
                <a:fillRect/>
              </a:stretch>
            </p:blipFill>
            <p:spPr>
              <a:xfrm>
                <a:off x="9043680" y="871338"/>
                <a:ext cx="2862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3" name="Ink 122">
                <a:extLst>
                  <a:ext uri="{FF2B5EF4-FFF2-40B4-BE49-F238E27FC236}">
                    <a16:creationId xmlns:a16="http://schemas.microsoft.com/office/drawing/2014/main" id="{DD9E7DE3-D923-1446-A4DF-D7804487AB92}"/>
                  </a:ext>
                </a:extLst>
              </p14:cNvPr>
              <p14:cNvContentPartPr/>
              <p14:nvPr/>
            </p14:nvContentPartPr>
            <p14:xfrm>
              <a:off x="7099320" y="727698"/>
              <a:ext cx="1583640" cy="559440"/>
            </p14:xfrm>
          </p:contentPart>
        </mc:Choice>
        <mc:Fallback>
          <p:pic>
            <p:nvPicPr>
              <p:cNvPr id="123" name="Ink 122">
                <a:extLst>
                  <a:ext uri="{FF2B5EF4-FFF2-40B4-BE49-F238E27FC236}">
                    <a16:creationId xmlns:a16="http://schemas.microsoft.com/office/drawing/2014/main" id="{DD9E7DE3-D923-1446-A4DF-D7804487AB92}"/>
                  </a:ext>
                </a:extLst>
              </p:cNvPr>
              <p:cNvPicPr/>
              <p:nvPr/>
            </p:nvPicPr>
            <p:blipFill>
              <a:blip r:embed="rId7"/>
              <a:stretch>
                <a:fillRect/>
              </a:stretch>
            </p:blipFill>
            <p:spPr>
              <a:xfrm>
                <a:off x="7083844" y="712218"/>
                <a:ext cx="1614233" cy="590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4" name="Ink 123">
                <a:extLst>
                  <a:ext uri="{FF2B5EF4-FFF2-40B4-BE49-F238E27FC236}">
                    <a16:creationId xmlns:a16="http://schemas.microsoft.com/office/drawing/2014/main" id="{C0C6CD42-CF25-A2CA-F588-B7A6444658DB}"/>
                  </a:ext>
                </a:extLst>
              </p14:cNvPr>
              <p14:cNvContentPartPr/>
              <p14:nvPr/>
            </p14:nvContentPartPr>
            <p14:xfrm>
              <a:off x="6095640" y="902658"/>
              <a:ext cx="674640" cy="588240"/>
            </p14:xfrm>
          </p:contentPart>
        </mc:Choice>
        <mc:Fallback>
          <p:pic>
            <p:nvPicPr>
              <p:cNvPr id="124" name="Ink 123">
                <a:extLst>
                  <a:ext uri="{FF2B5EF4-FFF2-40B4-BE49-F238E27FC236}">
                    <a16:creationId xmlns:a16="http://schemas.microsoft.com/office/drawing/2014/main" id="{C0C6CD42-CF25-A2CA-F588-B7A6444658DB}"/>
                  </a:ext>
                </a:extLst>
              </p:cNvPr>
              <p:cNvPicPr/>
              <p:nvPr/>
            </p:nvPicPr>
            <p:blipFill>
              <a:blip r:embed="rId9"/>
              <a:stretch>
                <a:fillRect/>
              </a:stretch>
            </p:blipFill>
            <p:spPr>
              <a:xfrm>
                <a:off x="6080160" y="887187"/>
                <a:ext cx="705240" cy="618821"/>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5" name="Ink 124">
                <a:extLst>
                  <a:ext uri="{FF2B5EF4-FFF2-40B4-BE49-F238E27FC236}">
                    <a16:creationId xmlns:a16="http://schemas.microsoft.com/office/drawing/2014/main" id="{1C2C8139-AA44-15CF-68E3-1DBF1C9105B1}"/>
                  </a:ext>
                </a:extLst>
              </p14:cNvPr>
              <p14:cNvContentPartPr/>
              <p14:nvPr/>
            </p14:nvContentPartPr>
            <p14:xfrm>
              <a:off x="5213280" y="1067178"/>
              <a:ext cx="506520" cy="290520"/>
            </p14:xfrm>
          </p:contentPart>
        </mc:Choice>
        <mc:Fallback>
          <p:pic>
            <p:nvPicPr>
              <p:cNvPr id="125" name="Ink 124">
                <a:extLst>
                  <a:ext uri="{FF2B5EF4-FFF2-40B4-BE49-F238E27FC236}">
                    <a16:creationId xmlns:a16="http://schemas.microsoft.com/office/drawing/2014/main" id="{1C2C8139-AA44-15CF-68E3-1DBF1C9105B1}"/>
                  </a:ext>
                </a:extLst>
              </p:cNvPr>
              <p:cNvPicPr/>
              <p:nvPr/>
            </p:nvPicPr>
            <p:blipFill>
              <a:blip r:embed="rId11"/>
              <a:stretch>
                <a:fillRect/>
              </a:stretch>
            </p:blipFill>
            <p:spPr>
              <a:xfrm>
                <a:off x="5197800" y="1051679"/>
                <a:ext cx="537120" cy="321158"/>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6" name="Ink 125">
                <a:extLst>
                  <a:ext uri="{FF2B5EF4-FFF2-40B4-BE49-F238E27FC236}">
                    <a16:creationId xmlns:a16="http://schemas.microsoft.com/office/drawing/2014/main" id="{0B7368CE-9B17-2550-CEA3-8A4B2E8D3912}"/>
                  </a:ext>
                </a:extLst>
              </p14:cNvPr>
              <p14:cNvContentPartPr/>
              <p14:nvPr/>
            </p14:nvContentPartPr>
            <p14:xfrm>
              <a:off x="4206360" y="1050618"/>
              <a:ext cx="745200" cy="401040"/>
            </p14:xfrm>
          </p:contentPart>
        </mc:Choice>
        <mc:Fallback>
          <p:pic>
            <p:nvPicPr>
              <p:cNvPr id="126" name="Ink 125">
                <a:extLst>
                  <a:ext uri="{FF2B5EF4-FFF2-40B4-BE49-F238E27FC236}">
                    <a16:creationId xmlns:a16="http://schemas.microsoft.com/office/drawing/2014/main" id="{0B7368CE-9B17-2550-CEA3-8A4B2E8D3912}"/>
                  </a:ext>
                </a:extLst>
              </p:cNvPr>
              <p:cNvPicPr/>
              <p:nvPr/>
            </p:nvPicPr>
            <p:blipFill>
              <a:blip r:embed="rId13"/>
              <a:stretch>
                <a:fillRect/>
              </a:stretch>
            </p:blipFill>
            <p:spPr>
              <a:xfrm>
                <a:off x="4190873" y="1035138"/>
                <a:ext cx="775815"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7" name="Ink 126">
                <a:extLst>
                  <a:ext uri="{FF2B5EF4-FFF2-40B4-BE49-F238E27FC236}">
                    <a16:creationId xmlns:a16="http://schemas.microsoft.com/office/drawing/2014/main" id="{7F656AEA-FB6A-86AC-8434-C5D773D5E65D}"/>
                  </a:ext>
                </a:extLst>
              </p14:cNvPr>
              <p14:cNvContentPartPr/>
              <p14:nvPr/>
            </p14:nvContentPartPr>
            <p14:xfrm>
              <a:off x="3591480" y="1192818"/>
              <a:ext cx="231120" cy="262440"/>
            </p14:xfrm>
          </p:contentPart>
        </mc:Choice>
        <mc:Fallback>
          <p:pic>
            <p:nvPicPr>
              <p:cNvPr id="127" name="Ink 126">
                <a:extLst>
                  <a:ext uri="{FF2B5EF4-FFF2-40B4-BE49-F238E27FC236}">
                    <a16:creationId xmlns:a16="http://schemas.microsoft.com/office/drawing/2014/main" id="{7F656AEA-FB6A-86AC-8434-C5D773D5E65D}"/>
                  </a:ext>
                </a:extLst>
              </p:cNvPr>
              <p:cNvPicPr/>
              <p:nvPr/>
            </p:nvPicPr>
            <p:blipFill>
              <a:blip r:embed="rId15"/>
              <a:stretch>
                <a:fillRect/>
              </a:stretch>
            </p:blipFill>
            <p:spPr>
              <a:xfrm>
                <a:off x="3576024" y="1177338"/>
                <a:ext cx="261672"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8" name="Ink 127">
                <a:extLst>
                  <a:ext uri="{FF2B5EF4-FFF2-40B4-BE49-F238E27FC236}">
                    <a16:creationId xmlns:a16="http://schemas.microsoft.com/office/drawing/2014/main" id="{7D029EDA-BBDF-7A04-504A-6E04B81184F4}"/>
                  </a:ext>
                </a:extLst>
              </p14:cNvPr>
              <p14:cNvContentPartPr/>
              <p14:nvPr/>
            </p14:nvContentPartPr>
            <p14:xfrm>
              <a:off x="2489520" y="1020378"/>
              <a:ext cx="870480" cy="784080"/>
            </p14:xfrm>
          </p:contentPart>
        </mc:Choice>
        <mc:Fallback>
          <p:pic>
            <p:nvPicPr>
              <p:cNvPr id="128" name="Ink 127">
                <a:extLst>
                  <a:ext uri="{FF2B5EF4-FFF2-40B4-BE49-F238E27FC236}">
                    <a16:creationId xmlns:a16="http://schemas.microsoft.com/office/drawing/2014/main" id="{7D029EDA-BBDF-7A04-504A-6E04B81184F4}"/>
                  </a:ext>
                </a:extLst>
              </p:cNvPr>
              <p:cNvPicPr/>
              <p:nvPr/>
            </p:nvPicPr>
            <p:blipFill>
              <a:blip r:embed="rId17"/>
              <a:stretch>
                <a:fillRect/>
              </a:stretch>
            </p:blipFill>
            <p:spPr>
              <a:xfrm>
                <a:off x="2474040" y="1004905"/>
                <a:ext cx="901080" cy="814666"/>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9" name="Ink 128">
                <a:extLst>
                  <a:ext uri="{FF2B5EF4-FFF2-40B4-BE49-F238E27FC236}">
                    <a16:creationId xmlns:a16="http://schemas.microsoft.com/office/drawing/2014/main" id="{61140355-88A8-2C36-DD00-64B1F54D921C}"/>
                  </a:ext>
                </a:extLst>
              </p14:cNvPr>
              <p14:cNvContentPartPr/>
              <p14:nvPr/>
            </p14:nvContentPartPr>
            <p14:xfrm>
              <a:off x="1088040" y="1239618"/>
              <a:ext cx="594720" cy="416160"/>
            </p14:xfrm>
          </p:contentPart>
        </mc:Choice>
        <mc:Fallback>
          <p:pic>
            <p:nvPicPr>
              <p:cNvPr id="129" name="Ink 128">
                <a:extLst>
                  <a:ext uri="{FF2B5EF4-FFF2-40B4-BE49-F238E27FC236}">
                    <a16:creationId xmlns:a16="http://schemas.microsoft.com/office/drawing/2014/main" id="{61140355-88A8-2C36-DD00-64B1F54D921C}"/>
                  </a:ext>
                </a:extLst>
              </p:cNvPr>
              <p:cNvPicPr/>
              <p:nvPr/>
            </p:nvPicPr>
            <p:blipFill>
              <a:blip r:embed="rId19"/>
              <a:stretch>
                <a:fillRect/>
              </a:stretch>
            </p:blipFill>
            <p:spPr>
              <a:xfrm>
                <a:off x="1072551" y="1224125"/>
                <a:ext cx="625339" cy="446786"/>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8" name="Ink 137">
                <a:extLst>
                  <a:ext uri="{FF2B5EF4-FFF2-40B4-BE49-F238E27FC236}">
                    <a16:creationId xmlns:a16="http://schemas.microsoft.com/office/drawing/2014/main" id="{A5449895-59B0-D553-9F24-9672B95EC294}"/>
                  </a:ext>
                </a:extLst>
              </p14:cNvPr>
              <p14:cNvContentPartPr/>
              <p14:nvPr/>
            </p14:nvContentPartPr>
            <p14:xfrm>
              <a:off x="9670440" y="918138"/>
              <a:ext cx="345240" cy="345600"/>
            </p14:xfrm>
          </p:contentPart>
        </mc:Choice>
        <mc:Fallback>
          <p:pic>
            <p:nvPicPr>
              <p:cNvPr id="138" name="Ink 137">
                <a:extLst>
                  <a:ext uri="{FF2B5EF4-FFF2-40B4-BE49-F238E27FC236}">
                    <a16:creationId xmlns:a16="http://schemas.microsoft.com/office/drawing/2014/main" id="{A5449895-59B0-D553-9F24-9672B95EC294}"/>
                  </a:ext>
                </a:extLst>
              </p:cNvPr>
              <p:cNvPicPr/>
              <p:nvPr/>
            </p:nvPicPr>
            <p:blipFill>
              <a:blip r:embed="rId21"/>
              <a:stretch>
                <a:fillRect/>
              </a:stretch>
            </p:blipFill>
            <p:spPr>
              <a:xfrm>
                <a:off x="9659640" y="907327"/>
                <a:ext cx="366480" cy="36686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2" name="Ink 141">
                <a:extLst>
                  <a:ext uri="{FF2B5EF4-FFF2-40B4-BE49-F238E27FC236}">
                    <a16:creationId xmlns:a16="http://schemas.microsoft.com/office/drawing/2014/main" id="{7BBB6C1E-DE17-CD26-B80B-C73A5ADFCF02}"/>
                  </a:ext>
                </a:extLst>
              </p14:cNvPr>
              <p14:cNvContentPartPr/>
              <p14:nvPr/>
            </p14:nvContentPartPr>
            <p14:xfrm>
              <a:off x="2019360" y="2235378"/>
              <a:ext cx="219960" cy="172800"/>
            </p14:xfrm>
          </p:contentPart>
        </mc:Choice>
        <mc:Fallback>
          <p:pic>
            <p:nvPicPr>
              <p:cNvPr id="142" name="Ink 141">
                <a:extLst>
                  <a:ext uri="{FF2B5EF4-FFF2-40B4-BE49-F238E27FC236}">
                    <a16:creationId xmlns:a16="http://schemas.microsoft.com/office/drawing/2014/main" id="{7BBB6C1E-DE17-CD26-B80B-C73A5ADFCF02}"/>
                  </a:ext>
                </a:extLst>
              </p:cNvPr>
              <p:cNvPicPr/>
              <p:nvPr/>
            </p:nvPicPr>
            <p:blipFill>
              <a:blip r:embed="rId23"/>
              <a:stretch>
                <a:fillRect/>
              </a:stretch>
            </p:blipFill>
            <p:spPr>
              <a:xfrm>
                <a:off x="2003880" y="2219898"/>
                <a:ext cx="2505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5" name="Ink 164">
                <a:extLst>
                  <a:ext uri="{FF2B5EF4-FFF2-40B4-BE49-F238E27FC236}">
                    <a16:creationId xmlns:a16="http://schemas.microsoft.com/office/drawing/2014/main" id="{727C4436-4B00-3D9A-DA91-C0441E2B7C32}"/>
                  </a:ext>
                </a:extLst>
              </p14:cNvPr>
              <p14:cNvContentPartPr/>
              <p14:nvPr/>
            </p14:nvContentPartPr>
            <p14:xfrm>
              <a:off x="9427440" y="1940898"/>
              <a:ext cx="273960" cy="334080"/>
            </p14:xfrm>
          </p:contentPart>
        </mc:Choice>
        <mc:Fallback>
          <p:pic>
            <p:nvPicPr>
              <p:cNvPr id="165" name="Ink 164">
                <a:extLst>
                  <a:ext uri="{FF2B5EF4-FFF2-40B4-BE49-F238E27FC236}">
                    <a16:creationId xmlns:a16="http://schemas.microsoft.com/office/drawing/2014/main" id="{727C4436-4B00-3D9A-DA91-C0441E2B7C32}"/>
                  </a:ext>
                </a:extLst>
              </p:cNvPr>
              <p:cNvPicPr/>
              <p:nvPr/>
            </p:nvPicPr>
            <p:blipFill>
              <a:blip r:embed="rId25"/>
              <a:stretch>
                <a:fillRect/>
              </a:stretch>
            </p:blipFill>
            <p:spPr>
              <a:xfrm>
                <a:off x="9411960" y="1925401"/>
                <a:ext cx="304560" cy="364713"/>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6" name="Ink 165">
                <a:extLst>
                  <a:ext uri="{FF2B5EF4-FFF2-40B4-BE49-F238E27FC236}">
                    <a16:creationId xmlns:a16="http://schemas.microsoft.com/office/drawing/2014/main" id="{EE7B9A43-2441-2A4B-8D92-3C9C192EFD95}"/>
                  </a:ext>
                </a:extLst>
              </p14:cNvPr>
              <p14:cNvContentPartPr/>
              <p14:nvPr/>
            </p14:nvContentPartPr>
            <p14:xfrm>
              <a:off x="8275080" y="1804098"/>
              <a:ext cx="819000" cy="525600"/>
            </p14:xfrm>
          </p:contentPart>
        </mc:Choice>
        <mc:Fallback>
          <p:pic>
            <p:nvPicPr>
              <p:cNvPr id="166" name="Ink 165">
                <a:extLst>
                  <a:ext uri="{FF2B5EF4-FFF2-40B4-BE49-F238E27FC236}">
                    <a16:creationId xmlns:a16="http://schemas.microsoft.com/office/drawing/2014/main" id="{EE7B9A43-2441-2A4B-8D92-3C9C192EFD95}"/>
                  </a:ext>
                </a:extLst>
              </p:cNvPr>
              <p:cNvPicPr/>
              <p:nvPr/>
            </p:nvPicPr>
            <p:blipFill>
              <a:blip r:embed="rId27"/>
              <a:stretch>
                <a:fillRect/>
              </a:stretch>
            </p:blipFill>
            <p:spPr>
              <a:xfrm>
                <a:off x="8259600" y="1788618"/>
                <a:ext cx="84960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7" name="Ink 166">
                <a:extLst>
                  <a:ext uri="{FF2B5EF4-FFF2-40B4-BE49-F238E27FC236}">
                    <a16:creationId xmlns:a16="http://schemas.microsoft.com/office/drawing/2014/main" id="{2CA5EC3F-0727-BEF3-ADFE-628B9D676B72}"/>
                  </a:ext>
                </a:extLst>
              </p14:cNvPr>
              <p14:cNvContentPartPr/>
              <p14:nvPr/>
            </p14:nvContentPartPr>
            <p14:xfrm>
              <a:off x="7538160" y="1866738"/>
              <a:ext cx="450720" cy="455040"/>
            </p14:xfrm>
          </p:contentPart>
        </mc:Choice>
        <mc:Fallback>
          <p:pic>
            <p:nvPicPr>
              <p:cNvPr id="167" name="Ink 166">
                <a:extLst>
                  <a:ext uri="{FF2B5EF4-FFF2-40B4-BE49-F238E27FC236}">
                    <a16:creationId xmlns:a16="http://schemas.microsoft.com/office/drawing/2014/main" id="{2CA5EC3F-0727-BEF3-ADFE-628B9D676B72}"/>
                  </a:ext>
                </a:extLst>
              </p:cNvPr>
              <p:cNvPicPr/>
              <p:nvPr/>
            </p:nvPicPr>
            <p:blipFill>
              <a:blip r:embed="rId29"/>
              <a:stretch>
                <a:fillRect/>
              </a:stretch>
            </p:blipFill>
            <p:spPr>
              <a:xfrm>
                <a:off x="7522680" y="1851258"/>
                <a:ext cx="48132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8" name="Ink 167">
                <a:extLst>
                  <a:ext uri="{FF2B5EF4-FFF2-40B4-BE49-F238E27FC236}">
                    <a16:creationId xmlns:a16="http://schemas.microsoft.com/office/drawing/2014/main" id="{3F8C617C-A3D5-073C-AAE3-4B3774FCC6A7}"/>
                  </a:ext>
                </a:extLst>
              </p14:cNvPr>
              <p14:cNvContentPartPr/>
              <p14:nvPr/>
            </p14:nvContentPartPr>
            <p14:xfrm>
              <a:off x="6440880" y="1839738"/>
              <a:ext cx="705600" cy="654840"/>
            </p14:xfrm>
          </p:contentPart>
        </mc:Choice>
        <mc:Fallback>
          <p:pic>
            <p:nvPicPr>
              <p:cNvPr id="168" name="Ink 167">
                <a:extLst>
                  <a:ext uri="{FF2B5EF4-FFF2-40B4-BE49-F238E27FC236}">
                    <a16:creationId xmlns:a16="http://schemas.microsoft.com/office/drawing/2014/main" id="{3F8C617C-A3D5-073C-AAE3-4B3774FCC6A7}"/>
                  </a:ext>
                </a:extLst>
              </p:cNvPr>
              <p:cNvPicPr/>
              <p:nvPr/>
            </p:nvPicPr>
            <p:blipFill>
              <a:blip r:embed="rId31"/>
              <a:stretch>
                <a:fillRect/>
              </a:stretch>
            </p:blipFill>
            <p:spPr>
              <a:xfrm>
                <a:off x="6425408" y="1824249"/>
                <a:ext cx="736184" cy="685457"/>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9" name="Ink 168">
                <a:extLst>
                  <a:ext uri="{FF2B5EF4-FFF2-40B4-BE49-F238E27FC236}">
                    <a16:creationId xmlns:a16="http://schemas.microsoft.com/office/drawing/2014/main" id="{C8D03D7F-D902-FE9F-B3FB-3B8CC3975CCC}"/>
                  </a:ext>
                </a:extLst>
              </p14:cNvPr>
              <p14:cNvContentPartPr/>
              <p14:nvPr/>
            </p14:nvContentPartPr>
            <p14:xfrm>
              <a:off x="5597400" y="1992378"/>
              <a:ext cx="522000" cy="415800"/>
            </p14:xfrm>
          </p:contentPart>
        </mc:Choice>
        <mc:Fallback>
          <p:pic>
            <p:nvPicPr>
              <p:cNvPr id="169" name="Ink 168">
                <a:extLst>
                  <a:ext uri="{FF2B5EF4-FFF2-40B4-BE49-F238E27FC236}">
                    <a16:creationId xmlns:a16="http://schemas.microsoft.com/office/drawing/2014/main" id="{C8D03D7F-D902-FE9F-B3FB-3B8CC3975CCC}"/>
                  </a:ext>
                </a:extLst>
              </p:cNvPr>
              <p:cNvPicPr/>
              <p:nvPr/>
            </p:nvPicPr>
            <p:blipFill>
              <a:blip r:embed="rId33"/>
              <a:stretch>
                <a:fillRect/>
              </a:stretch>
            </p:blipFill>
            <p:spPr>
              <a:xfrm>
                <a:off x="5581920" y="1976898"/>
                <a:ext cx="55260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0" name="Ink 169">
                <a:extLst>
                  <a:ext uri="{FF2B5EF4-FFF2-40B4-BE49-F238E27FC236}">
                    <a16:creationId xmlns:a16="http://schemas.microsoft.com/office/drawing/2014/main" id="{DB8AB5A6-2D72-D459-75F7-816ED27467D0}"/>
                  </a:ext>
                </a:extLst>
              </p14:cNvPr>
              <p14:cNvContentPartPr/>
              <p14:nvPr/>
            </p14:nvContentPartPr>
            <p14:xfrm>
              <a:off x="4284840" y="1929738"/>
              <a:ext cx="1003680" cy="493920"/>
            </p14:xfrm>
          </p:contentPart>
        </mc:Choice>
        <mc:Fallback>
          <p:pic>
            <p:nvPicPr>
              <p:cNvPr id="170" name="Ink 169">
                <a:extLst>
                  <a:ext uri="{FF2B5EF4-FFF2-40B4-BE49-F238E27FC236}">
                    <a16:creationId xmlns:a16="http://schemas.microsoft.com/office/drawing/2014/main" id="{DB8AB5A6-2D72-D459-75F7-816ED27467D0}"/>
                  </a:ext>
                </a:extLst>
              </p:cNvPr>
              <p:cNvPicPr/>
              <p:nvPr/>
            </p:nvPicPr>
            <p:blipFill>
              <a:blip r:embed="rId35"/>
              <a:stretch>
                <a:fillRect/>
              </a:stretch>
            </p:blipFill>
            <p:spPr>
              <a:xfrm>
                <a:off x="4269366" y="1914269"/>
                <a:ext cx="1034269" cy="524498"/>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71" name="Ink 170">
                <a:extLst>
                  <a:ext uri="{FF2B5EF4-FFF2-40B4-BE49-F238E27FC236}">
                    <a16:creationId xmlns:a16="http://schemas.microsoft.com/office/drawing/2014/main" id="{1CDBE6B3-851A-22C9-8058-FCA8E28DE2C2}"/>
                  </a:ext>
                </a:extLst>
              </p14:cNvPr>
              <p14:cNvContentPartPr/>
              <p14:nvPr/>
            </p14:nvContentPartPr>
            <p14:xfrm>
              <a:off x="3759600" y="2156898"/>
              <a:ext cx="269640" cy="313920"/>
            </p14:xfrm>
          </p:contentPart>
        </mc:Choice>
        <mc:Fallback>
          <p:pic>
            <p:nvPicPr>
              <p:cNvPr id="171" name="Ink 170">
                <a:extLst>
                  <a:ext uri="{FF2B5EF4-FFF2-40B4-BE49-F238E27FC236}">
                    <a16:creationId xmlns:a16="http://schemas.microsoft.com/office/drawing/2014/main" id="{1CDBE6B3-851A-22C9-8058-FCA8E28DE2C2}"/>
                  </a:ext>
                </a:extLst>
              </p:cNvPr>
              <p:cNvPicPr/>
              <p:nvPr/>
            </p:nvPicPr>
            <p:blipFill>
              <a:blip r:embed="rId37"/>
              <a:stretch>
                <a:fillRect/>
              </a:stretch>
            </p:blipFill>
            <p:spPr>
              <a:xfrm>
                <a:off x="3744120" y="2141418"/>
                <a:ext cx="3002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72" name="Ink 171">
                <a:extLst>
                  <a:ext uri="{FF2B5EF4-FFF2-40B4-BE49-F238E27FC236}">
                    <a16:creationId xmlns:a16="http://schemas.microsoft.com/office/drawing/2014/main" id="{43919839-2A32-3755-F964-39768C9E9908}"/>
                  </a:ext>
                </a:extLst>
              </p14:cNvPr>
              <p14:cNvContentPartPr/>
              <p14:nvPr/>
            </p14:nvContentPartPr>
            <p14:xfrm>
              <a:off x="2560080" y="1984458"/>
              <a:ext cx="815760" cy="792000"/>
            </p14:xfrm>
          </p:contentPart>
        </mc:Choice>
        <mc:Fallback>
          <p:pic>
            <p:nvPicPr>
              <p:cNvPr id="172" name="Ink 171">
                <a:extLst>
                  <a:ext uri="{FF2B5EF4-FFF2-40B4-BE49-F238E27FC236}">
                    <a16:creationId xmlns:a16="http://schemas.microsoft.com/office/drawing/2014/main" id="{43919839-2A32-3755-F964-39768C9E9908}"/>
                  </a:ext>
                </a:extLst>
              </p:cNvPr>
              <p:cNvPicPr/>
              <p:nvPr/>
            </p:nvPicPr>
            <p:blipFill>
              <a:blip r:embed="rId39"/>
              <a:stretch>
                <a:fillRect/>
              </a:stretch>
            </p:blipFill>
            <p:spPr>
              <a:xfrm>
                <a:off x="2544593" y="1968978"/>
                <a:ext cx="846374" cy="822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73" name="Ink 172">
                <a:extLst>
                  <a:ext uri="{FF2B5EF4-FFF2-40B4-BE49-F238E27FC236}">
                    <a16:creationId xmlns:a16="http://schemas.microsoft.com/office/drawing/2014/main" id="{22D728F1-8E05-B255-7BDF-1842E27590F0}"/>
                  </a:ext>
                </a:extLst>
              </p14:cNvPr>
              <p14:cNvContentPartPr/>
              <p14:nvPr/>
            </p14:nvContentPartPr>
            <p14:xfrm>
              <a:off x="1102080" y="2075898"/>
              <a:ext cx="604080" cy="550080"/>
            </p14:xfrm>
          </p:contentPart>
        </mc:Choice>
        <mc:Fallback>
          <p:pic>
            <p:nvPicPr>
              <p:cNvPr id="173" name="Ink 172">
                <a:extLst>
                  <a:ext uri="{FF2B5EF4-FFF2-40B4-BE49-F238E27FC236}">
                    <a16:creationId xmlns:a16="http://schemas.microsoft.com/office/drawing/2014/main" id="{22D728F1-8E05-B255-7BDF-1842E27590F0}"/>
                  </a:ext>
                </a:extLst>
              </p:cNvPr>
              <p:cNvPicPr/>
              <p:nvPr/>
            </p:nvPicPr>
            <p:blipFill>
              <a:blip r:embed="rId41"/>
              <a:stretch>
                <a:fillRect/>
              </a:stretch>
            </p:blipFill>
            <p:spPr>
              <a:xfrm>
                <a:off x="1086600" y="2060408"/>
                <a:ext cx="634680" cy="5807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76" name="Ink 175">
                <a:extLst>
                  <a:ext uri="{FF2B5EF4-FFF2-40B4-BE49-F238E27FC236}">
                    <a16:creationId xmlns:a16="http://schemas.microsoft.com/office/drawing/2014/main" id="{ED20D871-5F67-9E59-9E48-314DEA8BD13D}"/>
                  </a:ext>
                </a:extLst>
              </p14:cNvPr>
              <p14:cNvContentPartPr/>
              <p14:nvPr/>
            </p14:nvContentPartPr>
            <p14:xfrm>
              <a:off x="10129800" y="1927938"/>
              <a:ext cx="325080" cy="386280"/>
            </p14:xfrm>
          </p:contentPart>
        </mc:Choice>
        <mc:Fallback>
          <p:pic>
            <p:nvPicPr>
              <p:cNvPr id="176" name="Ink 175">
                <a:extLst>
                  <a:ext uri="{FF2B5EF4-FFF2-40B4-BE49-F238E27FC236}">
                    <a16:creationId xmlns:a16="http://schemas.microsoft.com/office/drawing/2014/main" id="{ED20D871-5F67-9E59-9E48-314DEA8BD13D}"/>
                  </a:ext>
                </a:extLst>
              </p:cNvPr>
              <p:cNvPicPr/>
              <p:nvPr/>
            </p:nvPicPr>
            <p:blipFill>
              <a:blip r:embed="rId43"/>
              <a:stretch>
                <a:fillRect/>
              </a:stretch>
            </p:blipFill>
            <p:spPr>
              <a:xfrm>
                <a:off x="10114337" y="1912458"/>
                <a:ext cx="355646"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77" name="Ink 176">
                <a:extLst>
                  <a:ext uri="{FF2B5EF4-FFF2-40B4-BE49-F238E27FC236}">
                    <a16:creationId xmlns:a16="http://schemas.microsoft.com/office/drawing/2014/main" id="{24C7DAD9-76EC-A8B7-D1FB-5FECCB398C2A}"/>
                  </a:ext>
                </a:extLst>
              </p14:cNvPr>
              <p14:cNvContentPartPr/>
              <p14:nvPr/>
            </p14:nvContentPartPr>
            <p14:xfrm>
              <a:off x="435720" y="24618"/>
              <a:ext cx="11320560" cy="3183120"/>
            </p14:xfrm>
          </p:contentPart>
        </mc:Choice>
        <mc:Fallback>
          <p:pic>
            <p:nvPicPr>
              <p:cNvPr id="177" name="Ink 176">
                <a:extLst>
                  <a:ext uri="{FF2B5EF4-FFF2-40B4-BE49-F238E27FC236}">
                    <a16:creationId xmlns:a16="http://schemas.microsoft.com/office/drawing/2014/main" id="{24C7DAD9-76EC-A8B7-D1FB-5FECCB398C2A}"/>
                  </a:ext>
                </a:extLst>
              </p:cNvPr>
              <p:cNvPicPr/>
              <p:nvPr/>
            </p:nvPicPr>
            <p:blipFill>
              <a:blip r:embed="rId45"/>
              <a:stretch>
                <a:fillRect/>
              </a:stretch>
            </p:blipFill>
            <p:spPr>
              <a:xfrm>
                <a:off x="424920" y="13819"/>
                <a:ext cx="11341800" cy="3204358"/>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2E02CF27-B3F2-A656-5C87-5CC57A4C6C7A}"/>
                  </a:ext>
                </a:extLst>
              </p14:cNvPr>
              <p14:cNvContentPartPr/>
              <p14:nvPr/>
            </p14:nvContentPartPr>
            <p14:xfrm>
              <a:off x="5516421" y="3305195"/>
              <a:ext cx="1159920" cy="462960"/>
            </p14:xfrm>
          </p:contentPart>
        </mc:Choice>
        <mc:Fallback>
          <p:pic>
            <p:nvPicPr>
              <p:cNvPr id="31" name="Ink 30">
                <a:extLst>
                  <a:ext uri="{FF2B5EF4-FFF2-40B4-BE49-F238E27FC236}">
                    <a16:creationId xmlns:a16="http://schemas.microsoft.com/office/drawing/2014/main" id="{2E02CF27-B3F2-A656-5C87-5CC57A4C6C7A}"/>
                  </a:ext>
                </a:extLst>
              </p:cNvPr>
              <p:cNvPicPr/>
              <p:nvPr/>
            </p:nvPicPr>
            <p:blipFill>
              <a:blip r:embed="rId47"/>
              <a:stretch>
                <a:fillRect/>
              </a:stretch>
            </p:blipFill>
            <p:spPr>
              <a:xfrm>
                <a:off x="5500936" y="3289715"/>
                <a:ext cx="119053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A5F32464-99B8-3C27-DB8B-8BD43B0ED679}"/>
                  </a:ext>
                </a:extLst>
              </p14:cNvPr>
              <p14:cNvContentPartPr/>
              <p14:nvPr/>
            </p14:nvContentPartPr>
            <p14:xfrm>
              <a:off x="3610581" y="3305195"/>
              <a:ext cx="1528560" cy="776520"/>
            </p14:xfrm>
          </p:contentPart>
        </mc:Choice>
        <mc:Fallback>
          <p:pic>
            <p:nvPicPr>
              <p:cNvPr id="32" name="Ink 31">
                <a:extLst>
                  <a:ext uri="{FF2B5EF4-FFF2-40B4-BE49-F238E27FC236}">
                    <a16:creationId xmlns:a16="http://schemas.microsoft.com/office/drawing/2014/main" id="{A5F32464-99B8-3C27-DB8B-8BD43B0ED679}"/>
                  </a:ext>
                </a:extLst>
              </p:cNvPr>
              <p:cNvPicPr/>
              <p:nvPr/>
            </p:nvPicPr>
            <p:blipFill>
              <a:blip r:embed="rId49"/>
              <a:stretch>
                <a:fillRect/>
              </a:stretch>
            </p:blipFill>
            <p:spPr>
              <a:xfrm>
                <a:off x="3595097" y="3289715"/>
                <a:ext cx="1559167" cy="807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AD827665-96A1-EBA2-BF78-5BD16CD321B9}"/>
                  </a:ext>
                </a:extLst>
              </p14:cNvPr>
              <p14:cNvContentPartPr/>
              <p14:nvPr/>
            </p14:nvContentPartPr>
            <p14:xfrm>
              <a:off x="3085341" y="3548195"/>
              <a:ext cx="172800" cy="306360"/>
            </p14:xfrm>
          </p:contentPart>
        </mc:Choice>
        <mc:Fallback>
          <p:pic>
            <p:nvPicPr>
              <p:cNvPr id="33" name="Ink 32">
                <a:extLst>
                  <a:ext uri="{FF2B5EF4-FFF2-40B4-BE49-F238E27FC236}">
                    <a16:creationId xmlns:a16="http://schemas.microsoft.com/office/drawing/2014/main" id="{AD827665-96A1-EBA2-BF78-5BD16CD321B9}"/>
                  </a:ext>
                </a:extLst>
              </p:cNvPr>
              <p:cNvPicPr/>
              <p:nvPr/>
            </p:nvPicPr>
            <p:blipFill>
              <a:blip r:embed="rId51"/>
              <a:stretch>
                <a:fillRect/>
              </a:stretch>
            </p:blipFill>
            <p:spPr>
              <a:xfrm>
                <a:off x="3069861" y="3532697"/>
                <a:ext cx="203400" cy="336996"/>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27478E45-B9BD-96B5-2724-746383055BE6}"/>
                  </a:ext>
                </a:extLst>
              </p14:cNvPr>
              <p14:cNvContentPartPr/>
              <p14:nvPr/>
            </p14:nvContentPartPr>
            <p14:xfrm>
              <a:off x="2058621" y="3459275"/>
              <a:ext cx="674640" cy="434520"/>
            </p14:xfrm>
          </p:contentPart>
        </mc:Choice>
        <mc:Fallback>
          <p:pic>
            <p:nvPicPr>
              <p:cNvPr id="34" name="Ink 33">
                <a:extLst>
                  <a:ext uri="{FF2B5EF4-FFF2-40B4-BE49-F238E27FC236}">
                    <a16:creationId xmlns:a16="http://schemas.microsoft.com/office/drawing/2014/main" id="{27478E45-B9BD-96B5-2724-746383055BE6}"/>
                  </a:ext>
                </a:extLst>
              </p:cNvPr>
              <p:cNvPicPr/>
              <p:nvPr/>
            </p:nvPicPr>
            <p:blipFill>
              <a:blip r:embed="rId53"/>
              <a:stretch>
                <a:fillRect/>
              </a:stretch>
            </p:blipFill>
            <p:spPr>
              <a:xfrm>
                <a:off x="2043141" y="3443782"/>
                <a:ext cx="705240" cy="465145"/>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8" name="Ink 37">
                <a:extLst>
                  <a:ext uri="{FF2B5EF4-FFF2-40B4-BE49-F238E27FC236}">
                    <a16:creationId xmlns:a16="http://schemas.microsoft.com/office/drawing/2014/main" id="{2557D4F5-BD6F-8C91-E55F-A43EF044CCFA}"/>
                  </a:ext>
                </a:extLst>
              </p14:cNvPr>
              <p14:cNvContentPartPr/>
              <p14:nvPr/>
            </p14:nvContentPartPr>
            <p14:xfrm>
              <a:off x="1153581" y="3508955"/>
              <a:ext cx="576000" cy="424800"/>
            </p14:xfrm>
          </p:contentPart>
        </mc:Choice>
        <mc:Fallback>
          <p:pic>
            <p:nvPicPr>
              <p:cNvPr id="38" name="Ink 37">
                <a:extLst>
                  <a:ext uri="{FF2B5EF4-FFF2-40B4-BE49-F238E27FC236}">
                    <a16:creationId xmlns:a16="http://schemas.microsoft.com/office/drawing/2014/main" id="{2557D4F5-BD6F-8C91-E55F-A43EF044CCFA}"/>
                  </a:ext>
                </a:extLst>
              </p:cNvPr>
              <p:cNvPicPr/>
              <p:nvPr/>
            </p:nvPicPr>
            <p:blipFill>
              <a:blip r:embed="rId55"/>
              <a:stretch>
                <a:fillRect/>
              </a:stretch>
            </p:blipFill>
            <p:spPr>
              <a:xfrm>
                <a:off x="1138101" y="3493462"/>
                <a:ext cx="606600" cy="455426"/>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85" name="Ink 84">
                <a:extLst>
                  <a:ext uri="{FF2B5EF4-FFF2-40B4-BE49-F238E27FC236}">
                    <a16:creationId xmlns:a16="http://schemas.microsoft.com/office/drawing/2014/main" id="{7E97247B-AD24-2C6E-6805-72BB9F721D91}"/>
                  </a:ext>
                </a:extLst>
              </p14:cNvPr>
              <p14:cNvContentPartPr/>
              <p14:nvPr/>
            </p14:nvContentPartPr>
            <p14:xfrm>
              <a:off x="5053101" y="4010795"/>
              <a:ext cx="235800" cy="1379880"/>
            </p14:xfrm>
          </p:contentPart>
        </mc:Choice>
        <mc:Fallback>
          <p:pic>
            <p:nvPicPr>
              <p:cNvPr id="85" name="Ink 84">
                <a:extLst>
                  <a:ext uri="{FF2B5EF4-FFF2-40B4-BE49-F238E27FC236}">
                    <a16:creationId xmlns:a16="http://schemas.microsoft.com/office/drawing/2014/main" id="{7E97247B-AD24-2C6E-6805-72BB9F721D91}"/>
                  </a:ext>
                </a:extLst>
              </p:cNvPr>
              <p:cNvPicPr/>
              <p:nvPr/>
            </p:nvPicPr>
            <p:blipFill>
              <a:blip r:embed="rId57"/>
              <a:stretch>
                <a:fillRect/>
              </a:stretch>
            </p:blipFill>
            <p:spPr>
              <a:xfrm>
                <a:off x="5037597" y="3995315"/>
                <a:ext cx="266447" cy="1410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8" name="Ink 87">
                <a:extLst>
                  <a:ext uri="{FF2B5EF4-FFF2-40B4-BE49-F238E27FC236}">
                    <a16:creationId xmlns:a16="http://schemas.microsoft.com/office/drawing/2014/main" id="{A3ACCDF6-45E3-A4A5-852A-C153BBFFF68F}"/>
                  </a:ext>
                </a:extLst>
              </p14:cNvPr>
              <p14:cNvContentPartPr/>
              <p14:nvPr/>
            </p14:nvContentPartPr>
            <p14:xfrm>
              <a:off x="5547021" y="4145075"/>
              <a:ext cx="39600" cy="268560"/>
            </p14:xfrm>
          </p:contentPart>
        </mc:Choice>
        <mc:Fallback>
          <p:pic>
            <p:nvPicPr>
              <p:cNvPr id="88" name="Ink 87">
                <a:extLst>
                  <a:ext uri="{FF2B5EF4-FFF2-40B4-BE49-F238E27FC236}">
                    <a16:creationId xmlns:a16="http://schemas.microsoft.com/office/drawing/2014/main" id="{A3ACCDF6-45E3-A4A5-852A-C153BBFFF68F}"/>
                  </a:ext>
                </a:extLst>
              </p:cNvPr>
              <p:cNvPicPr/>
              <p:nvPr/>
            </p:nvPicPr>
            <p:blipFill>
              <a:blip r:embed="rId59"/>
              <a:stretch>
                <a:fillRect/>
              </a:stretch>
            </p:blipFill>
            <p:spPr>
              <a:xfrm>
                <a:off x="5531399" y="4129595"/>
                <a:ext cx="70481"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4" name="Ink 103">
                <a:extLst>
                  <a:ext uri="{FF2B5EF4-FFF2-40B4-BE49-F238E27FC236}">
                    <a16:creationId xmlns:a16="http://schemas.microsoft.com/office/drawing/2014/main" id="{94CDC452-A0DA-18B7-FBCF-483800BAEE13}"/>
                  </a:ext>
                </a:extLst>
              </p14:cNvPr>
              <p14:cNvContentPartPr/>
              <p14:nvPr/>
            </p14:nvContentPartPr>
            <p14:xfrm>
              <a:off x="6550341" y="3916835"/>
              <a:ext cx="800280" cy="439200"/>
            </p14:xfrm>
          </p:contentPart>
        </mc:Choice>
        <mc:Fallback>
          <p:pic>
            <p:nvPicPr>
              <p:cNvPr id="104" name="Ink 103">
                <a:extLst>
                  <a:ext uri="{FF2B5EF4-FFF2-40B4-BE49-F238E27FC236}">
                    <a16:creationId xmlns:a16="http://schemas.microsoft.com/office/drawing/2014/main" id="{94CDC452-A0DA-18B7-FBCF-483800BAEE13}"/>
                  </a:ext>
                </a:extLst>
              </p:cNvPr>
              <p:cNvPicPr/>
              <p:nvPr/>
            </p:nvPicPr>
            <p:blipFill>
              <a:blip r:embed="rId61"/>
              <a:stretch>
                <a:fillRect/>
              </a:stretch>
            </p:blipFill>
            <p:spPr>
              <a:xfrm>
                <a:off x="6534854" y="3901368"/>
                <a:ext cx="830894" cy="469775"/>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5" name="Ink 104">
                <a:extLst>
                  <a:ext uri="{FF2B5EF4-FFF2-40B4-BE49-F238E27FC236}">
                    <a16:creationId xmlns:a16="http://schemas.microsoft.com/office/drawing/2014/main" id="{11B4F203-6D54-76ED-DF24-A4B1A15B5FF8}"/>
                  </a:ext>
                </a:extLst>
              </p14:cNvPr>
              <p14:cNvContentPartPr/>
              <p14:nvPr/>
            </p14:nvContentPartPr>
            <p14:xfrm>
              <a:off x="6582021" y="4724315"/>
              <a:ext cx="1607400" cy="438480"/>
            </p14:xfrm>
          </p:contentPart>
        </mc:Choice>
        <mc:Fallback>
          <p:pic>
            <p:nvPicPr>
              <p:cNvPr id="105" name="Ink 104">
                <a:extLst>
                  <a:ext uri="{FF2B5EF4-FFF2-40B4-BE49-F238E27FC236}">
                    <a16:creationId xmlns:a16="http://schemas.microsoft.com/office/drawing/2014/main" id="{11B4F203-6D54-76ED-DF24-A4B1A15B5FF8}"/>
                  </a:ext>
                </a:extLst>
              </p:cNvPr>
              <p:cNvPicPr/>
              <p:nvPr/>
            </p:nvPicPr>
            <p:blipFill>
              <a:blip r:embed="rId63"/>
              <a:stretch>
                <a:fillRect/>
              </a:stretch>
            </p:blipFill>
            <p:spPr>
              <a:xfrm>
                <a:off x="6566541" y="4708835"/>
                <a:ext cx="163800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06" name="Ink 105">
                <a:extLst>
                  <a:ext uri="{FF2B5EF4-FFF2-40B4-BE49-F238E27FC236}">
                    <a16:creationId xmlns:a16="http://schemas.microsoft.com/office/drawing/2014/main" id="{9C686667-7AE4-E812-19EB-82088C7B5CD4}"/>
                  </a:ext>
                </a:extLst>
              </p14:cNvPr>
              <p14:cNvContentPartPr/>
              <p14:nvPr/>
            </p14:nvContentPartPr>
            <p14:xfrm>
              <a:off x="5469621" y="4967315"/>
              <a:ext cx="258120" cy="259200"/>
            </p14:xfrm>
          </p:contentPart>
        </mc:Choice>
        <mc:Fallback>
          <p:pic>
            <p:nvPicPr>
              <p:cNvPr id="106" name="Ink 105">
                <a:extLst>
                  <a:ext uri="{FF2B5EF4-FFF2-40B4-BE49-F238E27FC236}">
                    <a16:creationId xmlns:a16="http://schemas.microsoft.com/office/drawing/2014/main" id="{9C686667-7AE4-E812-19EB-82088C7B5CD4}"/>
                  </a:ext>
                </a:extLst>
              </p:cNvPr>
              <p:cNvPicPr/>
              <p:nvPr/>
            </p:nvPicPr>
            <p:blipFill>
              <a:blip r:embed="rId65"/>
              <a:stretch>
                <a:fillRect/>
              </a:stretch>
            </p:blipFill>
            <p:spPr>
              <a:xfrm>
                <a:off x="5454141" y="4951835"/>
                <a:ext cx="28872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7" name="Ink 106">
                <a:extLst>
                  <a:ext uri="{FF2B5EF4-FFF2-40B4-BE49-F238E27FC236}">
                    <a16:creationId xmlns:a16="http://schemas.microsoft.com/office/drawing/2014/main" id="{C87817E8-C463-F205-80F3-7C5A68E45FAE}"/>
                  </a:ext>
                </a:extLst>
              </p14:cNvPr>
              <p14:cNvContentPartPr/>
              <p14:nvPr/>
            </p14:nvContentPartPr>
            <p14:xfrm>
              <a:off x="7593261" y="4112675"/>
              <a:ext cx="533520" cy="188640"/>
            </p14:xfrm>
          </p:contentPart>
        </mc:Choice>
        <mc:Fallback>
          <p:pic>
            <p:nvPicPr>
              <p:cNvPr id="107" name="Ink 106">
                <a:extLst>
                  <a:ext uri="{FF2B5EF4-FFF2-40B4-BE49-F238E27FC236}">
                    <a16:creationId xmlns:a16="http://schemas.microsoft.com/office/drawing/2014/main" id="{C87817E8-C463-F205-80F3-7C5A68E45FAE}"/>
                  </a:ext>
                </a:extLst>
              </p:cNvPr>
              <p:cNvPicPr/>
              <p:nvPr/>
            </p:nvPicPr>
            <p:blipFill>
              <a:blip r:embed="rId67"/>
              <a:stretch>
                <a:fillRect/>
              </a:stretch>
            </p:blipFill>
            <p:spPr>
              <a:xfrm>
                <a:off x="7577781" y="4097165"/>
                <a:ext cx="564120" cy="219299"/>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2" name="Ink 111">
                <a:extLst>
                  <a:ext uri="{FF2B5EF4-FFF2-40B4-BE49-F238E27FC236}">
                    <a16:creationId xmlns:a16="http://schemas.microsoft.com/office/drawing/2014/main" id="{9ADC8D0A-FE71-CC90-085F-FAAB63192152}"/>
                  </a:ext>
                </a:extLst>
              </p14:cNvPr>
              <p14:cNvContentPartPr/>
              <p14:nvPr/>
            </p14:nvContentPartPr>
            <p14:xfrm>
              <a:off x="2474061" y="5969915"/>
              <a:ext cx="188640" cy="212760"/>
            </p14:xfrm>
          </p:contentPart>
        </mc:Choice>
        <mc:Fallback>
          <p:pic>
            <p:nvPicPr>
              <p:cNvPr id="112" name="Ink 111">
                <a:extLst>
                  <a:ext uri="{FF2B5EF4-FFF2-40B4-BE49-F238E27FC236}">
                    <a16:creationId xmlns:a16="http://schemas.microsoft.com/office/drawing/2014/main" id="{9ADC8D0A-FE71-CC90-085F-FAAB63192152}"/>
                  </a:ext>
                </a:extLst>
              </p:cNvPr>
              <p:cNvPicPr/>
              <p:nvPr/>
            </p:nvPicPr>
            <p:blipFill>
              <a:blip r:embed="rId69"/>
              <a:stretch>
                <a:fillRect/>
              </a:stretch>
            </p:blipFill>
            <p:spPr>
              <a:xfrm>
                <a:off x="2458581" y="5954461"/>
                <a:ext cx="219240" cy="243308"/>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19" name="Ink 118">
                <a:extLst>
                  <a:ext uri="{FF2B5EF4-FFF2-40B4-BE49-F238E27FC236}">
                    <a16:creationId xmlns:a16="http://schemas.microsoft.com/office/drawing/2014/main" id="{3021F60C-F7F6-48AC-9DCB-073736E70C6A}"/>
                  </a:ext>
                </a:extLst>
              </p14:cNvPr>
              <p14:cNvContentPartPr/>
              <p14:nvPr/>
            </p14:nvContentPartPr>
            <p14:xfrm>
              <a:off x="3014781" y="6143075"/>
              <a:ext cx="212040" cy="63360"/>
            </p14:xfrm>
          </p:contentPart>
        </mc:Choice>
        <mc:Fallback>
          <p:pic>
            <p:nvPicPr>
              <p:cNvPr id="119" name="Ink 118">
                <a:extLst>
                  <a:ext uri="{FF2B5EF4-FFF2-40B4-BE49-F238E27FC236}">
                    <a16:creationId xmlns:a16="http://schemas.microsoft.com/office/drawing/2014/main" id="{3021F60C-F7F6-48AC-9DCB-073736E70C6A}"/>
                  </a:ext>
                </a:extLst>
              </p:cNvPr>
              <p:cNvPicPr/>
              <p:nvPr/>
            </p:nvPicPr>
            <p:blipFill>
              <a:blip r:embed="rId71"/>
              <a:stretch>
                <a:fillRect/>
              </a:stretch>
            </p:blipFill>
            <p:spPr>
              <a:xfrm>
                <a:off x="2999301" y="6127507"/>
                <a:ext cx="242640" cy="94135"/>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20" name="Ink 119">
                <a:extLst>
                  <a:ext uri="{FF2B5EF4-FFF2-40B4-BE49-F238E27FC236}">
                    <a16:creationId xmlns:a16="http://schemas.microsoft.com/office/drawing/2014/main" id="{60DCC097-E953-2FB9-AAF3-FC94D245BC28}"/>
                  </a:ext>
                </a:extLst>
              </p14:cNvPr>
              <p14:cNvContentPartPr/>
              <p14:nvPr/>
            </p14:nvContentPartPr>
            <p14:xfrm>
              <a:off x="1039461" y="5829515"/>
              <a:ext cx="941040" cy="439560"/>
            </p14:xfrm>
          </p:contentPart>
        </mc:Choice>
        <mc:Fallback>
          <p:pic>
            <p:nvPicPr>
              <p:cNvPr id="120" name="Ink 119">
                <a:extLst>
                  <a:ext uri="{FF2B5EF4-FFF2-40B4-BE49-F238E27FC236}">
                    <a16:creationId xmlns:a16="http://schemas.microsoft.com/office/drawing/2014/main" id="{60DCC097-E953-2FB9-AAF3-FC94D245BC28}"/>
                  </a:ext>
                </a:extLst>
              </p:cNvPr>
              <p:cNvPicPr/>
              <p:nvPr/>
            </p:nvPicPr>
            <p:blipFill>
              <a:blip r:embed="rId73"/>
              <a:stretch>
                <a:fillRect/>
              </a:stretch>
            </p:blipFill>
            <p:spPr>
              <a:xfrm>
                <a:off x="1023981" y="5814022"/>
                <a:ext cx="971640" cy="470185"/>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39" name="Ink 138">
                <a:extLst>
                  <a:ext uri="{FF2B5EF4-FFF2-40B4-BE49-F238E27FC236}">
                    <a16:creationId xmlns:a16="http://schemas.microsoft.com/office/drawing/2014/main" id="{D4D342F3-91CB-C7EF-63FD-FE2F0AE62727}"/>
                  </a:ext>
                </a:extLst>
              </p14:cNvPr>
              <p14:cNvContentPartPr/>
              <p14:nvPr/>
            </p14:nvContentPartPr>
            <p14:xfrm>
              <a:off x="5688141" y="5685155"/>
              <a:ext cx="2556000" cy="521280"/>
            </p14:xfrm>
          </p:contentPart>
        </mc:Choice>
        <mc:Fallback>
          <p:pic>
            <p:nvPicPr>
              <p:cNvPr id="139" name="Ink 138">
                <a:extLst>
                  <a:ext uri="{FF2B5EF4-FFF2-40B4-BE49-F238E27FC236}">
                    <a16:creationId xmlns:a16="http://schemas.microsoft.com/office/drawing/2014/main" id="{D4D342F3-91CB-C7EF-63FD-FE2F0AE62727}"/>
                  </a:ext>
                </a:extLst>
              </p:cNvPr>
              <p:cNvPicPr/>
              <p:nvPr/>
            </p:nvPicPr>
            <p:blipFill>
              <a:blip r:embed="rId75"/>
              <a:stretch>
                <a:fillRect/>
              </a:stretch>
            </p:blipFill>
            <p:spPr>
              <a:xfrm>
                <a:off x="5672661" y="5669675"/>
                <a:ext cx="258660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40" name="Ink 139">
                <a:extLst>
                  <a:ext uri="{FF2B5EF4-FFF2-40B4-BE49-F238E27FC236}">
                    <a16:creationId xmlns:a16="http://schemas.microsoft.com/office/drawing/2014/main" id="{61E69585-35FD-851B-55F0-0F3E41AF173B}"/>
                  </a:ext>
                </a:extLst>
              </p14:cNvPr>
              <p14:cNvContentPartPr/>
              <p14:nvPr/>
            </p14:nvContentPartPr>
            <p14:xfrm>
              <a:off x="3462261" y="5649155"/>
              <a:ext cx="1861920" cy="745200"/>
            </p14:xfrm>
          </p:contentPart>
        </mc:Choice>
        <mc:Fallback>
          <p:pic>
            <p:nvPicPr>
              <p:cNvPr id="140" name="Ink 139">
                <a:extLst>
                  <a:ext uri="{FF2B5EF4-FFF2-40B4-BE49-F238E27FC236}">
                    <a16:creationId xmlns:a16="http://schemas.microsoft.com/office/drawing/2014/main" id="{61E69585-35FD-851B-55F0-0F3E41AF173B}"/>
                  </a:ext>
                </a:extLst>
              </p:cNvPr>
              <p:cNvPicPr/>
              <p:nvPr/>
            </p:nvPicPr>
            <p:blipFill>
              <a:blip r:embed="rId77"/>
              <a:stretch>
                <a:fillRect/>
              </a:stretch>
            </p:blipFill>
            <p:spPr>
              <a:xfrm>
                <a:off x="3446781" y="5633675"/>
                <a:ext cx="1892520" cy="775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44" name="Ink 143">
                <a:extLst>
                  <a:ext uri="{FF2B5EF4-FFF2-40B4-BE49-F238E27FC236}">
                    <a16:creationId xmlns:a16="http://schemas.microsoft.com/office/drawing/2014/main" id="{83E2CAD7-220A-93EF-532F-DEF99111CE5E}"/>
                  </a:ext>
                </a:extLst>
              </p14:cNvPr>
              <p14:cNvContentPartPr/>
              <p14:nvPr/>
            </p14:nvContentPartPr>
            <p14:xfrm>
              <a:off x="8573181" y="5555195"/>
              <a:ext cx="274680" cy="839160"/>
            </p14:xfrm>
          </p:contentPart>
        </mc:Choice>
        <mc:Fallback>
          <p:pic>
            <p:nvPicPr>
              <p:cNvPr id="144" name="Ink 143">
                <a:extLst>
                  <a:ext uri="{FF2B5EF4-FFF2-40B4-BE49-F238E27FC236}">
                    <a16:creationId xmlns:a16="http://schemas.microsoft.com/office/drawing/2014/main" id="{83E2CAD7-220A-93EF-532F-DEF99111CE5E}"/>
                  </a:ext>
                </a:extLst>
              </p:cNvPr>
              <p:cNvPicPr/>
              <p:nvPr/>
            </p:nvPicPr>
            <p:blipFill>
              <a:blip r:embed="rId79"/>
              <a:stretch>
                <a:fillRect/>
              </a:stretch>
            </p:blipFill>
            <p:spPr>
              <a:xfrm>
                <a:off x="8557701" y="5539715"/>
                <a:ext cx="305280" cy="869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13" name="Ink 212">
                <a:extLst>
                  <a:ext uri="{FF2B5EF4-FFF2-40B4-BE49-F238E27FC236}">
                    <a16:creationId xmlns:a16="http://schemas.microsoft.com/office/drawing/2014/main" id="{DE6F4D2B-5D55-F25C-A82F-CA983D847897}"/>
                  </a:ext>
                </a:extLst>
              </p14:cNvPr>
              <p14:cNvContentPartPr/>
              <p14:nvPr/>
            </p14:nvContentPartPr>
            <p14:xfrm>
              <a:off x="3267501" y="4211315"/>
              <a:ext cx="1496160" cy="493200"/>
            </p14:xfrm>
          </p:contentPart>
        </mc:Choice>
        <mc:Fallback>
          <p:pic>
            <p:nvPicPr>
              <p:cNvPr id="213" name="Ink 212">
                <a:extLst>
                  <a:ext uri="{FF2B5EF4-FFF2-40B4-BE49-F238E27FC236}">
                    <a16:creationId xmlns:a16="http://schemas.microsoft.com/office/drawing/2014/main" id="{DE6F4D2B-5D55-F25C-A82F-CA983D847897}"/>
                  </a:ext>
                </a:extLst>
              </p:cNvPr>
              <p:cNvPicPr/>
              <p:nvPr/>
            </p:nvPicPr>
            <p:blipFill>
              <a:blip r:embed="rId81"/>
              <a:stretch>
                <a:fillRect/>
              </a:stretch>
            </p:blipFill>
            <p:spPr>
              <a:xfrm>
                <a:off x="3256701" y="4200523"/>
                <a:ext cx="1517400" cy="514425"/>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14" name="Ink 213">
                <a:extLst>
                  <a:ext uri="{FF2B5EF4-FFF2-40B4-BE49-F238E27FC236}">
                    <a16:creationId xmlns:a16="http://schemas.microsoft.com/office/drawing/2014/main" id="{F72B8C19-A99C-D321-C126-6B331103B67D}"/>
                  </a:ext>
                </a:extLst>
              </p14:cNvPr>
              <p14:cNvContentPartPr/>
              <p14:nvPr/>
            </p14:nvContentPartPr>
            <p14:xfrm>
              <a:off x="1384341" y="4293755"/>
              <a:ext cx="1670040" cy="352440"/>
            </p14:xfrm>
          </p:contentPart>
        </mc:Choice>
        <mc:Fallback>
          <p:pic>
            <p:nvPicPr>
              <p:cNvPr id="214" name="Ink 213">
                <a:extLst>
                  <a:ext uri="{FF2B5EF4-FFF2-40B4-BE49-F238E27FC236}">
                    <a16:creationId xmlns:a16="http://schemas.microsoft.com/office/drawing/2014/main" id="{F72B8C19-A99C-D321-C126-6B331103B67D}"/>
                  </a:ext>
                </a:extLst>
              </p:cNvPr>
              <p:cNvPicPr/>
              <p:nvPr/>
            </p:nvPicPr>
            <p:blipFill>
              <a:blip r:embed="rId83"/>
              <a:stretch>
                <a:fillRect/>
              </a:stretch>
            </p:blipFill>
            <p:spPr>
              <a:xfrm>
                <a:off x="1373543" y="4282944"/>
                <a:ext cx="1691275" cy="373702"/>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15" name="Ink 214">
                <a:extLst>
                  <a:ext uri="{FF2B5EF4-FFF2-40B4-BE49-F238E27FC236}">
                    <a16:creationId xmlns:a16="http://schemas.microsoft.com/office/drawing/2014/main" id="{645FAEA0-91BC-4DA1-5B4D-799DB4BC3F61}"/>
                  </a:ext>
                </a:extLst>
              </p14:cNvPr>
              <p14:cNvContentPartPr/>
              <p14:nvPr/>
            </p14:nvContentPartPr>
            <p14:xfrm>
              <a:off x="322341" y="4348835"/>
              <a:ext cx="850320" cy="515880"/>
            </p14:xfrm>
          </p:contentPart>
        </mc:Choice>
        <mc:Fallback>
          <p:pic>
            <p:nvPicPr>
              <p:cNvPr id="215" name="Ink 214">
                <a:extLst>
                  <a:ext uri="{FF2B5EF4-FFF2-40B4-BE49-F238E27FC236}">
                    <a16:creationId xmlns:a16="http://schemas.microsoft.com/office/drawing/2014/main" id="{645FAEA0-91BC-4DA1-5B4D-799DB4BC3F61}"/>
                  </a:ext>
                </a:extLst>
              </p:cNvPr>
              <p:cNvPicPr/>
              <p:nvPr/>
            </p:nvPicPr>
            <p:blipFill>
              <a:blip r:embed="rId85"/>
              <a:stretch>
                <a:fillRect/>
              </a:stretch>
            </p:blipFill>
            <p:spPr>
              <a:xfrm>
                <a:off x="311541" y="4338043"/>
                <a:ext cx="871560" cy="537105"/>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34" name="Ink 233">
                <a:extLst>
                  <a:ext uri="{FF2B5EF4-FFF2-40B4-BE49-F238E27FC236}">
                    <a16:creationId xmlns:a16="http://schemas.microsoft.com/office/drawing/2014/main" id="{E32AC025-3236-6D13-7C13-E0B618ACE1AE}"/>
                  </a:ext>
                </a:extLst>
              </p14:cNvPr>
              <p14:cNvContentPartPr/>
              <p14:nvPr/>
            </p14:nvContentPartPr>
            <p14:xfrm>
              <a:off x="9278781" y="3861755"/>
              <a:ext cx="2080800" cy="776520"/>
            </p14:xfrm>
          </p:contentPart>
        </mc:Choice>
        <mc:Fallback>
          <p:pic>
            <p:nvPicPr>
              <p:cNvPr id="234" name="Ink 233">
                <a:extLst>
                  <a:ext uri="{FF2B5EF4-FFF2-40B4-BE49-F238E27FC236}">
                    <a16:creationId xmlns:a16="http://schemas.microsoft.com/office/drawing/2014/main" id="{E32AC025-3236-6D13-7C13-E0B618ACE1AE}"/>
                  </a:ext>
                </a:extLst>
              </p:cNvPr>
              <p:cNvPicPr/>
              <p:nvPr/>
            </p:nvPicPr>
            <p:blipFill>
              <a:blip r:embed="rId87"/>
              <a:stretch>
                <a:fillRect/>
              </a:stretch>
            </p:blipFill>
            <p:spPr>
              <a:xfrm>
                <a:off x="9267983" y="3850955"/>
                <a:ext cx="2102036" cy="797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35" name="Ink 234">
                <a:extLst>
                  <a:ext uri="{FF2B5EF4-FFF2-40B4-BE49-F238E27FC236}">
                    <a16:creationId xmlns:a16="http://schemas.microsoft.com/office/drawing/2014/main" id="{21E1E03D-D79B-64AD-5FCE-432406BAD868}"/>
                  </a:ext>
                </a:extLst>
              </p14:cNvPr>
              <p14:cNvContentPartPr/>
              <p14:nvPr/>
            </p14:nvContentPartPr>
            <p14:xfrm>
              <a:off x="8706381" y="4355675"/>
              <a:ext cx="223200" cy="164880"/>
            </p14:xfrm>
          </p:contentPart>
        </mc:Choice>
        <mc:Fallback>
          <p:pic>
            <p:nvPicPr>
              <p:cNvPr id="235" name="Ink 234">
                <a:extLst>
                  <a:ext uri="{FF2B5EF4-FFF2-40B4-BE49-F238E27FC236}">
                    <a16:creationId xmlns:a16="http://schemas.microsoft.com/office/drawing/2014/main" id="{21E1E03D-D79B-64AD-5FCE-432406BAD868}"/>
                  </a:ext>
                </a:extLst>
              </p:cNvPr>
              <p:cNvPicPr/>
              <p:nvPr/>
            </p:nvPicPr>
            <p:blipFill>
              <a:blip r:embed="rId89"/>
              <a:stretch>
                <a:fillRect/>
              </a:stretch>
            </p:blipFill>
            <p:spPr>
              <a:xfrm>
                <a:off x="8695598" y="4344875"/>
                <a:ext cx="244406" cy="186120"/>
              </a:xfrm>
              <a:prstGeom prst="rect">
                <a:avLst/>
              </a:prstGeom>
            </p:spPr>
          </p:pic>
        </mc:Fallback>
      </mc:AlternateContent>
    </p:spTree>
    <p:extLst>
      <p:ext uri="{BB962C8B-B14F-4D97-AF65-F5344CB8AC3E}">
        <p14:creationId xmlns:p14="http://schemas.microsoft.com/office/powerpoint/2010/main" val="2853511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871A71-815D-D61A-0233-E29B51777CD1}"/>
              </a:ext>
            </a:extLst>
          </p:cNvPr>
          <p:cNvSpPr txBox="1"/>
          <p:nvPr/>
        </p:nvSpPr>
        <p:spPr>
          <a:xfrm>
            <a:off x="1659988" y="590843"/>
            <a:ext cx="9664504" cy="3262432"/>
          </a:xfrm>
          <a:prstGeom prst="rect">
            <a:avLst/>
          </a:prstGeom>
          <a:noFill/>
        </p:spPr>
        <p:txBody>
          <a:bodyPr wrap="square" rtlCol="0">
            <a:spAutoFit/>
          </a:bodyPr>
          <a:lstStyle/>
          <a:p>
            <a:pPr algn="ctr"/>
            <a:r>
              <a:rPr lang="en-US" sz="2600" b="1"/>
              <a:t>The question now is, how to do we find the best line?</a:t>
            </a:r>
          </a:p>
          <a:p>
            <a:endParaRPr lang="en-US" sz="2400"/>
          </a:p>
          <a:p>
            <a:endParaRPr lang="en-US" sz="2400"/>
          </a:p>
          <a:p>
            <a:r>
              <a:rPr lang="en-US" sz="2400"/>
              <a:t>We can do this by maximizing correctness.</a:t>
            </a:r>
          </a:p>
          <a:p>
            <a:endParaRPr lang="en-US" sz="2400"/>
          </a:p>
          <a:p>
            <a:endParaRPr lang="en-US" sz="2400"/>
          </a:p>
          <a:p>
            <a:r>
              <a:rPr lang="en-US" sz="2400"/>
              <a:t>What is correctness? </a:t>
            </a:r>
          </a:p>
          <a:p>
            <a:endParaRPr lang="en-US"/>
          </a:p>
          <a:p>
            <a:endParaRPr lang="en-US"/>
          </a:p>
        </p:txBody>
      </p:sp>
      <mc:AlternateContent xmlns:mc="http://schemas.openxmlformats.org/markup-compatibility/2006">
        <mc:Choice xmlns:p14="http://schemas.microsoft.com/office/powerpoint/2010/main" Requires="p14">
          <p:contentPart p14:bwMode="auto" r:id="rId2">
            <p14:nvContentPartPr>
              <p14:cNvPr id="18" name="Ink 17">
                <a:extLst>
                  <a:ext uri="{FF2B5EF4-FFF2-40B4-BE49-F238E27FC236}">
                    <a16:creationId xmlns:a16="http://schemas.microsoft.com/office/drawing/2014/main" id="{8EA76DF0-ADB1-0E05-4842-290EE0191DE4}"/>
                  </a:ext>
                </a:extLst>
              </p14:cNvPr>
              <p14:cNvContentPartPr/>
              <p14:nvPr/>
            </p14:nvContentPartPr>
            <p14:xfrm>
              <a:off x="7514781" y="2668715"/>
              <a:ext cx="612000" cy="373320"/>
            </p14:xfrm>
          </p:contentPart>
        </mc:Choice>
        <mc:Fallback>
          <p:pic>
            <p:nvPicPr>
              <p:cNvPr id="18" name="Ink 17">
                <a:extLst>
                  <a:ext uri="{FF2B5EF4-FFF2-40B4-BE49-F238E27FC236}">
                    <a16:creationId xmlns:a16="http://schemas.microsoft.com/office/drawing/2014/main" id="{8EA76DF0-ADB1-0E05-4842-290EE0191DE4}"/>
                  </a:ext>
                </a:extLst>
              </p:cNvPr>
              <p:cNvPicPr/>
              <p:nvPr/>
            </p:nvPicPr>
            <p:blipFill>
              <a:blip r:embed="rId3"/>
              <a:stretch>
                <a:fillRect/>
              </a:stretch>
            </p:blipFill>
            <p:spPr>
              <a:xfrm>
                <a:off x="7499301" y="2653235"/>
                <a:ext cx="64260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E3C3AAB4-94F7-F83A-4156-3A0CC97FE6AC}"/>
                  </a:ext>
                </a:extLst>
              </p14:cNvPr>
              <p14:cNvContentPartPr/>
              <p14:nvPr/>
            </p14:nvContentPartPr>
            <p14:xfrm>
              <a:off x="6934821" y="2786435"/>
              <a:ext cx="157320" cy="448200"/>
            </p14:xfrm>
          </p:contentPart>
        </mc:Choice>
        <mc:Fallback>
          <p:pic>
            <p:nvPicPr>
              <p:cNvPr id="20" name="Ink 19">
                <a:extLst>
                  <a:ext uri="{FF2B5EF4-FFF2-40B4-BE49-F238E27FC236}">
                    <a16:creationId xmlns:a16="http://schemas.microsoft.com/office/drawing/2014/main" id="{E3C3AAB4-94F7-F83A-4156-3A0CC97FE6AC}"/>
                  </a:ext>
                </a:extLst>
              </p:cNvPr>
              <p:cNvPicPr/>
              <p:nvPr/>
            </p:nvPicPr>
            <p:blipFill>
              <a:blip r:embed="rId5"/>
              <a:stretch>
                <a:fillRect/>
              </a:stretch>
            </p:blipFill>
            <p:spPr>
              <a:xfrm>
                <a:off x="6919341" y="2770943"/>
                <a:ext cx="187920" cy="478825"/>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07697328-C5E8-D6A0-8FA4-019F2DFCAEDC}"/>
                  </a:ext>
                </a:extLst>
              </p14:cNvPr>
              <p14:cNvContentPartPr/>
              <p14:nvPr/>
            </p14:nvContentPartPr>
            <p14:xfrm>
              <a:off x="5782101" y="2684555"/>
              <a:ext cx="784440" cy="357480"/>
            </p14:xfrm>
          </p:contentPart>
        </mc:Choice>
        <mc:Fallback>
          <p:pic>
            <p:nvPicPr>
              <p:cNvPr id="21" name="Ink 20">
                <a:extLst>
                  <a:ext uri="{FF2B5EF4-FFF2-40B4-BE49-F238E27FC236}">
                    <a16:creationId xmlns:a16="http://schemas.microsoft.com/office/drawing/2014/main" id="{07697328-C5E8-D6A0-8FA4-019F2DFCAEDC}"/>
                  </a:ext>
                </a:extLst>
              </p:cNvPr>
              <p:cNvPicPr/>
              <p:nvPr/>
            </p:nvPicPr>
            <p:blipFill>
              <a:blip r:embed="rId7"/>
              <a:stretch>
                <a:fillRect/>
              </a:stretch>
            </p:blipFill>
            <p:spPr>
              <a:xfrm>
                <a:off x="5766621" y="2669075"/>
                <a:ext cx="81504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2D052505-07BE-22D2-F559-930E0FC1B53F}"/>
                  </a:ext>
                </a:extLst>
              </p14:cNvPr>
              <p14:cNvContentPartPr/>
              <p14:nvPr/>
            </p14:nvContentPartPr>
            <p14:xfrm>
              <a:off x="4841421" y="2696795"/>
              <a:ext cx="666720" cy="421920"/>
            </p14:xfrm>
          </p:contentPart>
        </mc:Choice>
        <mc:Fallback>
          <p:pic>
            <p:nvPicPr>
              <p:cNvPr id="22" name="Ink 21">
                <a:extLst>
                  <a:ext uri="{FF2B5EF4-FFF2-40B4-BE49-F238E27FC236}">
                    <a16:creationId xmlns:a16="http://schemas.microsoft.com/office/drawing/2014/main" id="{2D052505-07BE-22D2-F559-930E0FC1B53F}"/>
                  </a:ext>
                </a:extLst>
              </p:cNvPr>
              <p:cNvPicPr/>
              <p:nvPr/>
            </p:nvPicPr>
            <p:blipFill>
              <a:blip r:embed="rId9"/>
              <a:stretch>
                <a:fillRect/>
              </a:stretch>
            </p:blipFill>
            <p:spPr>
              <a:xfrm>
                <a:off x="4825941" y="2681328"/>
                <a:ext cx="697320" cy="452494"/>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C1552A01-A72E-3E74-088D-A5CC280181A3}"/>
                  </a:ext>
                </a:extLst>
              </p14:cNvPr>
              <p14:cNvContentPartPr/>
              <p14:nvPr/>
            </p14:nvContentPartPr>
            <p14:xfrm>
              <a:off x="9296781" y="2572955"/>
              <a:ext cx="319320" cy="601560"/>
            </p14:xfrm>
          </p:contentPart>
        </mc:Choice>
        <mc:Fallback>
          <p:pic>
            <p:nvPicPr>
              <p:cNvPr id="31" name="Ink 30">
                <a:extLst>
                  <a:ext uri="{FF2B5EF4-FFF2-40B4-BE49-F238E27FC236}">
                    <a16:creationId xmlns:a16="http://schemas.microsoft.com/office/drawing/2014/main" id="{C1552A01-A72E-3E74-088D-A5CC280181A3}"/>
                  </a:ext>
                </a:extLst>
              </p:cNvPr>
              <p:cNvPicPr/>
              <p:nvPr/>
            </p:nvPicPr>
            <p:blipFill>
              <a:blip r:embed="rId11"/>
              <a:stretch>
                <a:fillRect/>
              </a:stretch>
            </p:blipFill>
            <p:spPr>
              <a:xfrm>
                <a:off x="9281301" y="2557466"/>
                <a:ext cx="349920" cy="632178"/>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F0ACEDA0-B07D-18BC-D1F9-47AF53A6F7F7}"/>
                  </a:ext>
                </a:extLst>
              </p14:cNvPr>
              <p14:cNvContentPartPr/>
              <p14:nvPr/>
            </p14:nvContentPartPr>
            <p14:xfrm>
              <a:off x="8424141" y="2586995"/>
              <a:ext cx="635400" cy="493560"/>
            </p14:xfrm>
          </p:contentPart>
        </mc:Choice>
        <mc:Fallback>
          <p:pic>
            <p:nvPicPr>
              <p:cNvPr id="32" name="Ink 31">
                <a:extLst>
                  <a:ext uri="{FF2B5EF4-FFF2-40B4-BE49-F238E27FC236}">
                    <a16:creationId xmlns:a16="http://schemas.microsoft.com/office/drawing/2014/main" id="{F0ACEDA0-B07D-18BC-D1F9-47AF53A6F7F7}"/>
                  </a:ext>
                </a:extLst>
              </p:cNvPr>
              <p:cNvPicPr/>
              <p:nvPr/>
            </p:nvPicPr>
            <p:blipFill>
              <a:blip r:embed="rId13"/>
              <a:stretch>
                <a:fillRect/>
              </a:stretch>
            </p:blipFill>
            <p:spPr>
              <a:xfrm>
                <a:off x="8408652" y="2571504"/>
                <a:ext cx="666017" cy="524182"/>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3" name="Ink 32">
                <a:extLst>
                  <a:ext uri="{FF2B5EF4-FFF2-40B4-BE49-F238E27FC236}">
                    <a16:creationId xmlns:a16="http://schemas.microsoft.com/office/drawing/2014/main" id="{7C000BCC-0427-78BC-E7D3-354690F17069}"/>
                  </a:ext>
                </a:extLst>
              </p14:cNvPr>
              <p14:cNvContentPartPr/>
              <p14:nvPr/>
            </p14:nvContentPartPr>
            <p14:xfrm>
              <a:off x="7177821" y="2963195"/>
              <a:ext cx="55080" cy="172800"/>
            </p14:xfrm>
          </p:contentPart>
        </mc:Choice>
        <mc:Fallback>
          <p:pic>
            <p:nvPicPr>
              <p:cNvPr id="33" name="Ink 32">
                <a:extLst>
                  <a:ext uri="{FF2B5EF4-FFF2-40B4-BE49-F238E27FC236}">
                    <a16:creationId xmlns:a16="http://schemas.microsoft.com/office/drawing/2014/main" id="{7C000BCC-0427-78BC-E7D3-354690F17069}"/>
                  </a:ext>
                </a:extLst>
              </p:cNvPr>
              <p:cNvPicPr/>
              <p:nvPr/>
            </p:nvPicPr>
            <p:blipFill>
              <a:blip r:embed="rId15"/>
              <a:stretch>
                <a:fillRect/>
              </a:stretch>
            </p:blipFill>
            <p:spPr>
              <a:xfrm>
                <a:off x="7162442" y="2947715"/>
                <a:ext cx="85481"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1" name="Ink 40">
                <a:extLst>
                  <a:ext uri="{FF2B5EF4-FFF2-40B4-BE49-F238E27FC236}">
                    <a16:creationId xmlns:a16="http://schemas.microsoft.com/office/drawing/2014/main" id="{43D5AC9D-D78A-3B06-743B-BA69FBABD791}"/>
                  </a:ext>
                </a:extLst>
              </p14:cNvPr>
              <p14:cNvContentPartPr/>
              <p14:nvPr/>
            </p14:nvContentPartPr>
            <p14:xfrm>
              <a:off x="2234301" y="3958955"/>
              <a:ext cx="1886040" cy="608400"/>
            </p14:xfrm>
          </p:contentPart>
        </mc:Choice>
        <mc:Fallback>
          <p:pic>
            <p:nvPicPr>
              <p:cNvPr id="41" name="Ink 40">
                <a:extLst>
                  <a:ext uri="{FF2B5EF4-FFF2-40B4-BE49-F238E27FC236}">
                    <a16:creationId xmlns:a16="http://schemas.microsoft.com/office/drawing/2014/main" id="{43D5AC9D-D78A-3B06-743B-BA69FBABD791}"/>
                  </a:ext>
                </a:extLst>
              </p:cNvPr>
              <p:cNvPicPr/>
              <p:nvPr/>
            </p:nvPicPr>
            <p:blipFill>
              <a:blip r:embed="rId17"/>
              <a:stretch>
                <a:fillRect/>
              </a:stretch>
            </p:blipFill>
            <p:spPr>
              <a:xfrm>
                <a:off x="2218821" y="3943475"/>
                <a:ext cx="1916640" cy="639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2" name="Ink 41">
                <a:extLst>
                  <a:ext uri="{FF2B5EF4-FFF2-40B4-BE49-F238E27FC236}">
                    <a16:creationId xmlns:a16="http://schemas.microsoft.com/office/drawing/2014/main" id="{CB3956EC-DB9F-01BF-21B2-F10AF36B2228}"/>
                  </a:ext>
                </a:extLst>
              </p14:cNvPr>
              <p14:cNvContentPartPr/>
              <p14:nvPr/>
            </p14:nvContentPartPr>
            <p14:xfrm>
              <a:off x="9866661" y="2602835"/>
              <a:ext cx="1168560" cy="525600"/>
            </p14:xfrm>
          </p:contentPart>
        </mc:Choice>
        <mc:Fallback>
          <p:pic>
            <p:nvPicPr>
              <p:cNvPr id="42" name="Ink 41">
                <a:extLst>
                  <a:ext uri="{FF2B5EF4-FFF2-40B4-BE49-F238E27FC236}">
                    <a16:creationId xmlns:a16="http://schemas.microsoft.com/office/drawing/2014/main" id="{CB3956EC-DB9F-01BF-21B2-F10AF36B2228}"/>
                  </a:ext>
                </a:extLst>
              </p:cNvPr>
              <p:cNvPicPr/>
              <p:nvPr/>
            </p:nvPicPr>
            <p:blipFill>
              <a:blip r:embed="rId19"/>
              <a:stretch>
                <a:fillRect/>
              </a:stretch>
            </p:blipFill>
            <p:spPr>
              <a:xfrm>
                <a:off x="9851181" y="2587355"/>
                <a:ext cx="119916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7" name="Ink 66">
                <a:extLst>
                  <a:ext uri="{FF2B5EF4-FFF2-40B4-BE49-F238E27FC236}">
                    <a16:creationId xmlns:a16="http://schemas.microsoft.com/office/drawing/2014/main" id="{33E2806B-C940-F660-DA9D-5AF29BBB0DC0}"/>
                  </a:ext>
                </a:extLst>
              </p14:cNvPr>
              <p14:cNvContentPartPr/>
              <p14:nvPr/>
            </p14:nvContentPartPr>
            <p14:xfrm>
              <a:off x="6903141" y="4781915"/>
              <a:ext cx="2799360" cy="407880"/>
            </p14:xfrm>
          </p:contentPart>
        </mc:Choice>
        <mc:Fallback>
          <p:pic>
            <p:nvPicPr>
              <p:cNvPr id="67" name="Ink 66">
                <a:extLst>
                  <a:ext uri="{FF2B5EF4-FFF2-40B4-BE49-F238E27FC236}">
                    <a16:creationId xmlns:a16="http://schemas.microsoft.com/office/drawing/2014/main" id="{33E2806B-C940-F660-DA9D-5AF29BBB0DC0}"/>
                  </a:ext>
                </a:extLst>
              </p:cNvPr>
              <p:cNvPicPr/>
              <p:nvPr/>
            </p:nvPicPr>
            <p:blipFill>
              <a:blip r:embed="rId21"/>
              <a:stretch>
                <a:fillRect/>
              </a:stretch>
            </p:blipFill>
            <p:spPr>
              <a:xfrm>
                <a:off x="6887659" y="4766435"/>
                <a:ext cx="2829964"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8" name="Ink 67">
                <a:extLst>
                  <a:ext uri="{FF2B5EF4-FFF2-40B4-BE49-F238E27FC236}">
                    <a16:creationId xmlns:a16="http://schemas.microsoft.com/office/drawing/2014/main" id="{67A1637D-A96C-8FFC-E0B8-B3A29FDC838A}"/>
                  </a:ext>
                </a:extLst>
              </p14:cNvPr>
              <p14:cNvContentPartPr/>
              <p14:nvPr/>
            </p14:nvContentPartPr>
            <p14:xfrm>
              <a:off x="6864261" y="3884075"/>
              <a:ext cx="3959280" cy="718200"/>
            </p14:xfrm>
          </p:contentPart>
        </mc:Choice>
        <mc:Fallback>
          <p:pic>
            <p:nvPicPr>
              <p:cNvPr id="68" name="Ink 67">
                <a:extLst>
                  <a:ext uri="{FF2B5EF4-FFF2-40B4-BE49-F238E27FC236}">
                    <a16:creationId xmlns:a16="http://schemas.microsoft.com/office/drawing/2014/main" id="{67A1637D-A96C-8FFC-E0B8-B3A29FDC838A}"/>
                  </a:ext>
                </a:extLst>
              </p:cNvPr>
              <p:cNvPicPr/>
              <p:nvPr/>
            </p:nvPicPr>
            <p:blipFill>
              <a:blip r:embed="rId23"/>
              <a:stretch>
                <a:fillRect/>
              </a:stretch>
            </p:blipFill>
            <p:spPr>
              <a:xfrm>
                <a:off x="6848781" y="3868595"/>
                <a:ext cx="3989880" cy="748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9" name="Ink 68">
                <a:extLst>
                  <a:ext uri="{FF2B5EF4-FFF2-40B4-BE49-F238E27FC236}">
                    <a16:creationId xmlns:a16="http://schemas.microsoft.com/office/drawing/2014/main" id="{D54E606C-C085-413B-7DA5-77320DA9CCC7}"/>
                  </a:ext>
                </a:extLst>
              </p14:cNvPr>
              <p14:cNvContentPartPr/>
              <p14:nvPr/>
            </p14:nvContentPartPr>
            <p14:xfrm>
              <a:off x="4249221" y="3927635"/>
              <a:ext cx="2144880" cy="564840"/>
            </p14:xfrm>
          </p:contentPart>
        </mc:Choice>
        <mc:Fallback>
          <p:pic>
            <p:nvPicPr>
              <p:cNvPr id="69" name="Ink 68">
                <a:extLst>
                  <a:ext uri="{FF2B5EF4-FFF2-40B4-BE49-F238E27FC236}">
                    <a16:creationId xmlns:a16="http://schemas.microsoft.com/office/drawing/2014/main" id="{D54E606C-C085-413B-7DA5-77320DA9CCC7}"/>
                  </a:ext>
                </a:extLst>
              </p:cNvPr>
              <p:cNvPicPr/>
              <p:nvPr/>
            </p:nvPicPr>
            <p:blipFill>
              <a:blip r:embed="rId25"/>
              <a:stretch>
                <a:fillRect/>
              </a:stretch>
            </p:blipFill>
            <p:spPr>
              <a:xfrm>
                <a:off x="4233741" y="3912155"/>
                <a:ext cx="2175480" cy="595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3" name="Ink 72">
                <a:extLst>
                  <a:ext uri="{FF2B5EF4-FFF2-40B4-BE49-F238E27FC236}">
                    <a16:creationId xmlns:a16="http://schemas.microsoft.com/office/drawing/2014/main" id="{38833216-645B-3A5B-7EE2-351632DC270D}"/>
                  </a:ext>
                </a:extLst>
              </p14:cNvPr>
              <p14:cNvContentPartPr/>
              <p14:nvPr/>
            </p14:nvContentPartPr>
            <p14:xfrm>
              <a:off x="6769941" y="5440355"/>
              <a:ext cx="3716280" cy="314280"/>
            </p14:xfrm>
          </p:contentPart>
        </mc:Choice>
        <mc:Fallback>
          <p:pic>
            <p:nvPicPr>
              <p:cNvPr id="73" name="Ink 72">
                <a:extLst>
                  <a:ext uri="{FF2B5EF4-FFF2-40B4-BE49-F238E27FC236}">
                    <a16:creationId xmlns:a16="http://schemas.microsoft.com/office/drawing/2014/main" id="{38833216-645B-3A5B-7EE2-351632DC270D}"/>
                  </a:ext>
                </a:extLst>
              </p:cNvPr>
              <p:cNvPicPr/>
              <p:nvPr/>
            </p:nvPicPr>
            <p:blipFill>
              <a:blip r:embed="rId27"/>
              <a:stretch>
                <a:fillRect/>
              </a:stretch>
            </p:blipFill>
            <p:spPr>
              <a:xfrm>
                <a:off x="6755541" y="5425938"/>
                <a:ext cx="3744720" cy="342753"/>
              </a:xfrm>
              <a:prstGeom prst="rect">
                <a:avLst/>
              </a:prstGeom>
            </p:spPr>
          </p:pic>
        </mc:Fallback>
      </mc:AlternateContent>
    </p:spTree>
    <p:extLst>
      <p:ext uri="{BB962C8B-B14F-4D97-AF65-F5344CB8AC3E}">
        <p14:creationId xmlns:p14="http://schemas.microsoft.com/office/powerpoint/2010/main" val="1189107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3" name="Ink 32">
                <a:extLst>
                  <a:ext uri="{FF2B5EF4-FFF2-40B4-BE49-F238E27FC236}">
                    <a16:creationId xmlns:a16="http://schemas.microsoft.com/office/drawing/2014/main" id="{FF4ECD16-B9AB-4C29-ACD0-C513E80A2620}"/>
                  </a:ext>
                </a:extLst>
              </p14:cNvPr>
              <p14:cNvContentPartPr/>
              <p14:nvPr/>
            </p14:nvContentPartPr>
            <p14:xfrm>
              <a:off x="1156821" y="172475"/>
              <a:ext cx="7760520" cy="2038680"/>
            </p14:xfrm>
          </p:contentPart>
        </mc:Choice>
        <mc:Fallback>
          <p:pic>
            <p:nvPicPr>
              <p:cNvPr id="33" name="Ink 32">
                <a:extLst>
                  <a:ext uri="{FF2B5EF4-FFF2-40B4-BE49-F238E27FC236}">
                    <a16:creationId xmlns:a16="http://schemas.microsoft.com/office/drawing/2014/main" id="{FF4ECD16-B9AB-4C29-ACD0-C513E80A2620}"/>
                  </a:ext>
                </a:extLst>
              </p:cNvPr>
              <p:cNvPicPr/>
              <p:nvPr/>
            </p:nvPicPr>
            <p:blipFill>
              <a:blip r:embed="rId3"/>
              <a:stretch>
                <a:fillRect/>
              </a:stretch>
            </p:blipFill>
            <p:spPr>
              <a:xfrm>
                <a:off x="1141341" y="156995"/>
                <a:ext cx="7791120" cy="206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7" name="Ink 46">
                <a:extLst>
                  <a:ext uri="{FF2B5EF4-FFF2-40B4-BE49-F238E27FC236}">
                    <a16:creationId xmlns:a16="http://schemas.microsoft.com/office/drawing/2014/main" id="{BC34890E-FA62-95BB-6122-2FED71664A87}"/>
                  </a:ext>
                </a:extLst>
              </p14:cNvPr>
              <p14:cNvContentPartPr/>
              <p14:nvPr/>
            </p14:nvContentPartPr>
            <p14:xfrm>
              <a:off x="6119421" y="1089755"/>
              <a:ext cx="3048120" cy="760680"/>
            </p14:xfrm>
          </p:contentPart>
        </mc:Choice>
        <mc:Fallback>
          <p:pic>
            <p:nvPicPr>
              <p:cNvPr id="47" name="Ink 46">
                <a:extLst>
                  <a:ext uri="{FF2B5EF4-FFF2-40B4-BE49-F238E27FC236}">
                    <a16:creationId xmlns:a16="http://schemas.microsoft.com/office/drawing/2014/main" id="{BC34890E-FA62-95BB-6122-2FED71664A87}"/>
                  </a:ext>
                </a:extLst>
              </p:cNvPr>
              <p:cNvPicPr/>
              <p:nvPr/>
            </p:nvPicPr>
            <p:blipFill>
              <a:blip r:embed="rId5"/>
              <a:stretch>
                <a:fillRect/>
              </a:stretch>
            </p:blipFill>
            <p:spPr>
              <a:xfrm>
                <a:off x="6103941" y="1074282"/>
                <a:ext cx="3078720" cy="79126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8" name="Ink 47">
                <a:extLst>
                  <a:ext uri="{FF2B5EF4-FFF2-40B4-BE49-F238E27FC236}">
                    <a16:creationId xmlns:a16="http://schemas.microsoft.com/office/drawing/2014/main" id="{C2CC394F-090F-2268-2347-15CDF55F9702}"/>
                  </a:ext>
                </a:extLst>
              </p14:cNvPr>
              <p14:cNvContentPartPr/>
              <p14:nvPr/>
            </p14:nvContentPartPr>
            <p14:xfrm>
              <a:off x="2960061" y="1324835"/>
              <a:ext cx="2877480" cy="541080"/>
            </p14:xfrm>
          </p:contentPart>
        </mc:Choice>
        <mc:Fallback>
          <p:pic>
            <p:nvPicPr>
              <p:cNvPr id="48" name="Ink 47">
                <a:extLst>
                  <a:ext uri="{FF2B5EF4-FFF2-40B4-BE49-F238E27FC236}">
                    <a16:creationId xmlns:a16="http://schemas.microsoft.com/office/drawing/2014/main" id="{C2CC394F-090F-2268-2347-15CDF55F9702}"/>
                  </a:ext>
                </a:extLst>
              </p:cNvPr>
              <p:cNvPicPr/>
              <p:nvPr/>
            </p:nvPicPr>
            <p:blipFill>
              <a:blip r:embed="rId7"/>
              <a:stretch>
                <a:fillRect/>
              </a:stretch>
            </p:blipFill>
            <p:spPr>
              <a:xfrm>
                <a:off x="2944581" y="1309355"/>
                <a:ext cx="2908080" cy="571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1" name="Ink 50">
                <a:extLst>
                  <a:ext uri="{FF2B5EF4-FFF2-40B4-BE49-F238E27FC236}">
                    <a16:creationId xmlns:a16="http://schemas.microsoft.com/office/drawing/2014/main" id="{1BBBE88C-BD71-1E92-F5A4-C94FA2540BA3}"/>
                  </a:ext>
                </a:extLst>
              </p14:cNvPr>
              <p14:cNvContentPartPr/>
              <p14:nvPr/>
            </p14:nvContentPartPr>
            <p14:xfrm>
              <a:off x="9376341" y="1262195"/>
              <a:ext cx="623880" cy="313920"/>
            </p14:xfrm>
          </p:contentPart>
        </mc:Choice>
        <mc:Fallback>
          <p:pic>
            <p:nvPicPr>
              <p:cNvPr id="51" name="Ink 50">
                <a:extLst>
                  <a:ext uri="{FF2B5EF4-FFF2-40B4-BE49-F238E27FC236}">
                    <a16:creationId xmlns:a16="http://schemas.microsoft.com/office/drawing/2014/main" id="{1BBBE88C-BD71-1E92-F5A4-C94FA2540BA3}"/>
                  </a:ext>
                </a:extLst>
              </p:cNvPr>
              <p:cNvPicPr/>
              <p:nvPr/>
            </p:nvPicPr>
            <p:blipFill>
              <a:blip r:embed="rId9"/>
              <a:stretch>
                <a:fillRect/>
              </a:stretch>
            </p:blipFill>
            <p:spPr>
              <a:xfrm>
                <a:off x="9360870" y="1246715"/>
                <a:ext cx="654462"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3" name="Ink 92">
                <a:extLst>
                  <a:ext uri="{FF2B5EF4-FFF2-40B4-BE49-F238E27FC236}">
                    <a16:creationId xmlns:a16="http://schemas.microsoft.com/office/drawing/2014/main" id="{BB1C83EA-2E9D-D86A-9409-C227A00F01F8}"/>
                  </a:ext>
                </a:extLst>
              </p14:cNvPr>
              <p14:cNvContentPartPr/>
              <p14:nvPr/>
            </p14:nvContentPartPr>
            <p14:xfrm>
              <a:off x="4018461" y="2328155"/>
              <a:ext cx="4624560" cy="1529280"/>
            </p14:xfrm>
          </p:contentPart>
        </mc:Choice>
        <mc:Fallback>
          <p:pic>
            <p:nvPicPr>
              <p:cNvPr id="93" name="Ink 92">
                <a:extLst>
                  <a:ext uri="{FF2B5EF4-FFF2-40B4-BE49-F238E27FC236}">
                    <a16:creationId xmlns:a16="http://schemas.microsoft.com/office/drawing/2014/main" id="{BB1C83EA-2E9D-D86A-9409-C227A00F01F8}"/>
                  </a:ext>
                </a:extLst>
              </p:cNvPr>
              <p:cNvPicPr/>
              <p:nvPr/>
            </p:nvPicPr>
            <p:blipFill>
              <a:blip r:embed="rId11"/>
              <a:stretch>
                <a:fillRect/>
              </a:stretch>
            </p:blipFill>
            <p:spPr>
              <a:xfrm>
                <a:off x="4007662" y="2317352"/>
                <a:ext cx="4645798" cy="1550525"/>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4" name="Ink 93">
                <a:extLst>
                  <a:ext uri="{FF2B5EF4-FFF2-40B4-BE49-F238E27FC236}">
                    <a16:creationId xmlns:a16="http://schemas.microsoft.com/office/drawing/2014/main" id="{0227BE4F-AD54-0C39-2BD4-A1C849C12FFE}"/>
                  </a:ext>
                </a:extLst>
              </p14:cNvPr>
              <p14:cNvContentPartPr/>
              <p14:nvPr/>
            </p14:nvContentPartPr>
            <p14:xfrm>
              <a:off x="8957301" y="2118275"/>
              <a:ext cx="776520" cy="484560"/>
            </p14:xfrm>
          </p:contentPart>
        </mc:Choice>
        <mc:Fallback>
          <p:pic>
            <p:nvPicPr>
              <p:cNvPr id="94" name="Ink 93">
                <a:extLst>
                  <a:ext uri="{FF2B5EF4-FFF2-40B4-BE49-F238E27FC236}">
                    <a16:creationId xmlns:a16="http://schemas.microsoft.com/office/drawing/2014/main" id="{0227BE4F-AD54-0C39-2BD4-A1C849C12FFE}"/>
                  </a:ext>
                </a:extLst>
              </p:cNvPr>
              <p:cNvPicPr/>
              <p:nvPr/>
            </p:nvPicPr>
            <p:blipFill>
              <a:blip r:embed="rId13"/>
              <a:stretch>
                <a:fillRect/>
              </a:stretch>
            </p:blipFill>
            <p:spPr>
              <a:xfrm>
                <a:off x="8946501" y="2107475"/>
                <a:ext cx="79776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5" name="Ink 94">
                <a:extLst>
                  <a:ext uri="{FF2B5EF4-FFF2-40B4-BE49-F238E27FC236}">
                    <a16:creationId xmlns:a16="http://schemas.microsoft.com/office/drawing/2014/main" id="{84BE72EA-C3F6-E226-7902-21CCB2C0EF0D}"/>
                  </a:ext>
                </a:extLst>
              </p14:cNvPr>
              <p14:cNvContentPartPr/>
              <p14:nvPr/>
            </p14:nvContentPartPr>
            <p14:xfrm>
              <a:off x="3061941" y="2463155"/>
              <a:ext cx="431640" cy="523800"/>
            </p14:xfrm>
          </p:contentPart>
        </mc:Choice>
        <mc:Fallback>
          <p:pic>
            <p:nvPicPr>
              <p:cNvPr id="95" name="Ink 94">
                <a:extLst>
                  <a:ext uri="{FF2B5EF4-FFF2-40B4-BE49-F238E27FC236}">
                    <a16:creationId xmlns:a16="http://schemas.microsoft.com/office/drawing/2014/main" id="{84BE72EA-C3F6-E226-7902-21CCB2C0EF0D}"/>
                  </a:ext>
                </a:extLst>
              </p:cNvPr>
              <p:cNvPicPr/>
              <p:nvPr/>
            </p:nvPicPr>
            <p:blipFill>
              <a:blip r:embed="rId15"/>
              <a:stretch>
                <a:fillRect/>
              </a:stretch>
            </p:blipFill>
            <p:spPr>
              <a:xfrm>
                <a:off x="3051141" y="2452355"/>
                <a:ext cx="45288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6" name="Ink 95">
                <a:extLst>
                  <a:ext uri="{FF2B5EF4-FFF2-40B4-BE49-F238E27FC236}">
                    <a16:creationId xmlns:a16="http://schemas.microsoft.com/office/drawing/2014/main" id="{C7280D62-2742-27FC-8473-843AFCBAB5BF}"/>
                  </a:ext>
                </a:extLst>
              </p14:cNvPr>
              <p14:cNvContentPartPr/>
              <p14:nvPr/>
            </p14:nvContentPartPr>
            <p14:xfrm>
              <a:off x="2497461" y="2712275"/>
              <a:ext cx="361080" cy="478440"/>
            </p14:xfrm>
          </p:contentPart>
        </mc:Choice>
        <mc:Fallback>
          <p:pic>
            <p:nvPicPr>
              <p:cNvPr id="96" name="Ink 95">
                <a:extLst>
                  <a:ext uri="{FF2B5EF4-FFF2-40B4-BE49-F238E27FC236}">
                    <a16:creationId xmlns:a16="http://schemas.microsoft.com/office/drawing/2014/main" id="{C7280D62-2742-27FC-8473-843AFCBAB5BF}"/>
                  </a:ext>
                </a:extLst>
              </p:cNvPr>
              <p:cNvPicPr/>
              <p:nvPr/>
            </p:nvPicPr>
            <p:blipFill>
              <a:blip r:embed="rId17"/>
              <a:stretch>
                <a:fillRect/>
              </a:stretch>
            </p:blipFill>
            <p:spPr>
              <a:xfrm>
                <a:off x="2486650" y="2701475"/>
                <a:ext cx="382341"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7" name="Ink 96">
                <a:extLst>
                  <a:ext uri="{FF2B5EF4-FFF2-40B4-BE49-F238E27FC236}">
                    <a16:creationId xmlns:a16="http://schemas.microsoft.com/office/drawing/2014/main" id="{ED8E0054-32FB-3A61-69F4-5755B25574DF}"/>
                  </a:ext>
                </a:extLst>
              </p14:cNvPr>
              <p14:cNvContentPartPr/>
              <p14:nvPr/>
            </p14:nvContentPartPr>
            <p14:xfrm>
              <a:off x="1456701" y="2603555"/>
              <a:ext cx="641520" cy="585000"/>
            </p14:xfrm>
          </p:contentPart>
        </mc:Choice>
        <mc:Fallback>
          <p:pic>
            <p:nvPicPr>
              <p:cNvPr id="97" name="Ink 96">
                <a:extLst>
                  <a:ext uri="{FF2B5EF4-FFF2-40B4-BE49-F238E27FC236}">
                    <a16:creationId xmlns:a16="http://schemas.microsoft.com/office/drawing/2014/main" id="{ED8E0054-32FB-3A61-69F4-5755B25574DF}"/>
                  </a:ext>
                </a:extLst>
              </p:cNvPr>
              <p:cNvPicPr/>
              <p:nvPr/>
            </p:nvPicPr>
            <p:blipFill>
              <a:blip r:embed="rId19"/>
              <a:stretch>
                <a:fillRect/>
              </a:stretch>
            </p:blipFill>
            <p:spPr>
              <a:xfrm>
                <a:off x="1445901" y="2592748"/>
                <a:ext cx="662760" cy="606253"/>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8" name="Ink 117">
                <a:extLst>
                  <a:ext uri="{FF2B5EF4-FFF2-40B4-BE49-F238E27FC236}">
                    <a16:creationId xmlns:a16="http://schemas.microsoft.com/office/drawing/2014/main" id="{6D59971B-98C7-43FC-73F8-8D2EF4F2213B}"/>
                  </a:ext>
                </a:extLst>
              </p14:cNvPr>
              <p14:cNvContentPartPr/>
              <p14:nvPr/>
            </p14:nvContentPartPr>
            <p14:xfrm>
              <a:off x="6182061" y="3951035"/>
              <a:ext cx="1497600" cy="901800"/>
            </p14:xfrm>
          </p:contentPart>
        </mc:Choice>
        <mc:Fallback>
          <p:pic>
            <p:nvPicPr>
              <p:cNvPr id="118" name="Ink 117">
                <a:extLst>
                  <a:ext uri="{FF2B5EF4-FFF2-40B4-BE49-F238E27FC236}">
                    <a16:creationId xmlns:a16="http://schemas.microsoft.com/office/drawing/2014/main" id="{6D59971B-98C7-43FC-73F8-8D2EF4F2213B}"/>
                  </a:ext>
                </a:extLst>
              </p:cNvPr>
              <p:cNvPicPr/>
              <p:nvPr/>
            </p:nvPicPr>
            <p:blipFill>
              <a:blip r:embed="rId21"/>
              <a:stretch>
                <a:fillRect/>
              </a:stretch>
            </p:blipFill>
            <p:spPr>
              <a:xfrm>
                <a:off x="6166585" y="3935555"/>
                <a:ext cx="1528193" cy="932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9" name="Ink 118">
                <a:extLst>
                  <a:ext uri="{FF2B5EF4-FFF2-40B4-BE49-F238E27FC236}">
                    <a16:creationId xmlns:a16="http://schemas.microsoft.com/office/drawing/2014/main" id="{7463EC05-6B7E-56FB-FE1F-02511A27B7DF}"/>
                  </a:ext>
                </a:extLst>
              </p14:cNvPr>
              <p14:cNvContentPartPr/>
              <p14:nvPr/>
            </p14:nvContentPartPr>
            <p14:xfrm>
              <a:off x="3775461" y="4233275"/>
              <a:ext cx="2007000" cy="447480"/>
            </p14:xfrm>
          </p:contentPart>
        </mc:Choice>
        <mc:Fallback>
          <p:pic>
            <p:nvPicPr>
              <p:cNvPr id="119" name="Ink 118">
                <a:extLst>
                  <a:ext uri="{FF2B5EF4-FFF2-40B4-BE49-F238E27FC236}">
                    <a16:creationId xmlns:a16="http://schemas.microsoft.com/office/drawing/2014/main" id="{7463EC05-6B7E-56FB-FE1F-02511A27B7DF}"/>
                  </a:ext>
                </a:extLst>
              </p:cNvPr>
              <p:cNvPicPr/>
              <p:nvPr/>
            </p:nvPicPr>
            <p:blipFill>
              <a:blip r:embed="rId23"/>
              <a:stretch>
                <a:fillRect/>
              </a:stretch>
            </p:blipFill>
            <p:spPr>
              <a:xfrm>
                <a:off x="3759984" y="4217783"/>
                <a:ext cx="2037595" cy="478105"/>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0" name="Ink 119">
                <a:extLst>
                  <a:ext uri="{FF2B5EF4-FFF2-40B4-BE49-F238E27FC236}">
                    <a16:creationId xmlns:a16="http://schemas.microsoft.com/office/drawing/2014/main" id="{E5497E54-7ECC-155D-3931-FF6BE9893773}"/>
                  </a:ext>
                </a:extLst>
              </p14:cNvPr>
              <p14:cNvContentPartPr/>
              <p14:nvPr/>
            </p14:nvContentPartPr>
            <p14:xfrm>
              <a:off x="1878261" y="4154795"/>
              <a:ext cx="1513080" cy="632160"/>
            </p14:xfrm>
          </p:contentPart>
        </mc:Choice>
        <mc:Fallback>
          <p:pic>
            <p:nvPicPr>
              <p:cNvPr id="120" name="Ink 119">
                <a:extLst>
                  <a:ext uri="{FF2B5EF4-FFF2-40B4-BE49-F238E27FC236}">
                    <a16:creationId xmlns:a16="http://schemas.microsoft.com/office/drawing/2014/main" id="{E5497E54-7ECC-155D-3931-FF6BE9893773}"/>
                  </a:ext>
                </a:extLst>
              </p:cNvPr>
              <p:cNvPicPr/>
              <p:nvPr/>
            </p:nvPicPr>
            <p:blipFill>
              <a:blip r:embed="rId25"/>
              <a:stretch>
                <a:fillRect/>
              </a:stretch>
            </p:blipFill>
            <p:spPr>
              <a:xfrm>
                <a:off x="1862785" y="4139306"/>
                <a:ext cx="1543673" cy="662777"/>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1" name="Ink 120">
                <a:extLst>
                  <a:ext uri="{FF2B5EF4-FFF2-40B4-BE49-F238E27FC236}">
                    <a16:creationId xmlns:a16="http://schemas.microsoft.com/office/drawing/2014/main" id="{3EFB0A9F-448B-2650-DF82-1E47984FEB7C}"/>
                  </a:ext>
                </a:extLst>
              </p14:cNvPr>
              <p14:cNvContentPartPr/>
              <p14:nvPr/>
            </p14:nvContentPartPr>
            <p14:xfrm>
              <a:off x="827781" y="4241195"/>
              <a:ext cx="604080" cy="682200"/>
            </p14:xfrm>
          </p:contentPart>
        </mc:Choice>
        <mc:Fallback>
          <p:pic>
            <p:nvPicPr>
              <p:cNvPr id="121" name="Ink 120">
                <a:extLst>
                  <a:ext uri="{FF2B5EF4-FFF2-40B4-BE49-F238E27FC236}">
                    <a16:creationId xmlns:a16="http://schemas.microsoft.com/office/drawing/2014/main" id="{3EFB0A9F-448B-2650-DF82-1E47984FEB7C}"/>
                  </a:ext>
                </a:extLst>
              </p:cNvPr>
              <p:cNvPicPr/>
              <p:nvPr/>
            </p:nvPicPr>
            <p:blipFill>
              <a:blip r:embed="rId27"/>
              <a:stretch>
                <a:fillRect/>
              </a:stretch>
            </p:blipFill>
            <p:spPr>
              <a:xfrm>
                <a:off x="812301" y="4225723"/>
                <a:ext cx="634680" cy="712784"/>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2" name="Ink 141">
                <a:extLst>
                  <a:ext uri="{FF2B5EF4-FFF2-40B4-BE49-F238E27FC236}">
                    <a16:creationId xmlns:a16="http://schemas.microsoft.com/office/drawing/2014/main" id="{523305F2-8DC1-B7D0-6089-94EAD9297D1C}"/>
                  </a:ext>
                </a:extLst>
              </p14:cNvPr>
              <p14:cNvContentPartPr/>
              <p14:nvPr/>
            </p14:nvContentPartPr>
            <p14:xfrm>
              <a:off x="819861" y="3830075"/>
              <a:ext cx="10409400" cy="2089080"/>
            </p14:xfrm>
          </p:contentPart>
        </mc:Choice>
        <mc:Fallback>
          <p:pic>
            <p:nvPicPr>
              <p:cNvPr id="142" name="Ink 141">
                <a:extLst>
                  <a:ext uri="{FF2B5EF4-FFF2-40B4-BE49-F238E27FC236}">
                    <a16:creationId xmlns:a16="http://schemas.microsoft.com/office/drawing/2014/main" id="{523305F2-8DC1-B7D0-6089-94EAD9297D1C}"/>
                  </a:ext>
                </a:extLst>
              </p:cNvPr>
              <p:cNvPicPr/>
              <p:nvPr/>
            </p:nvPicPr>
            <p:blipFill>
              <a:blip r:embed="rId29"/>
              <a:stretch>
                <a:fillRect/>
              </a:stretch>
            </p:blipFill>
            <p:spPr>
              <a:xfrm>
                <a:off x="804382" y="3814598"/>
                <a:ext cx="10439999" cy="2119675"/>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9" name="Ink 168">
                <a:extLst>
                  <a:ext uri="{FF2B5EF4-FFF2-40B4-BE49-F238E27FC236}">
                    <a16:creationId xmlns:a16="http://schemas.microsoft.com/office/drawing/2014/main" id="{FBFB8086-1CA0-D299-5A3A-FE482EE94542}"/>
                  </a:ext>
                </a:extLst>
              </p14:cNvPr>
              <p14:cNvContentPartPr/>
              <p14:nvPr/>
            </p14:nvContentPartPr>
            <p14:xfrm>
              <a:off x="2741541" y="4978115"/>
              <a:ext cx="9438120" cy="1763280"/>
            </p14:xfrm>
          </p:contentPart>
        </mc:Choice>
        <mc:Fallback>
          <p:pic>
            <p:nvPicPr>
              <p:cNvPr id="169" name="Ink 168">
                <a:extLst>
                  <a:ext uri="{FF2B5EF4-FFF2-40B4-BE49-F238E27FC236}">
                    <a16:creationId xmlns:a16="http://schemas.microsoft.com/office/drawing/2014/main" id="{FBFB8086-1CA0-D299-5A3A-FE482EE94542}"/>
                  </a:ext>
                </a:extLst>
              </p:cNvPr>
              <p:cNvPicPr/>
              <p:nvPr/>
            </p:nvPicPr>
            <p:blipFill>
              <a:blip r:embed="rId31"/>
              <a:stretch>
                <a:fillRect/>
              </a:stretch>
            </p:blipFill>
            <p:spPr>
              <a:xfrm>
                <a:off x="2726061" y="4962638"/>
                <a:ext cx="9468720" cy="1793874"/>
              </a:xfrm>
              <a:prstGeom prst="rect">
                <a:avLst/>
              </a:prstGeom>
            </p:spPr>
          </p:pic>
        </mc:Fallback>
      </mc:AlternateContent>
    </p:spTree>
    <p:extLst>
      <p:ext uri="{BB962C8B-B14F-4D97-AF65-F5344CB8AC3E}">
        <p14:creationId xmlns:p14="http://schemas.microsoft.com/office/powerpoint/2010/main" val="112290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BABC69CC-7479-AD19-619D-B034354F7529}"/>
              </a:ext>
            </a:extLst>
          </p:cNvPr>
          <p:cNvPicPr>
            <a:picLocks noChangeAspect="1"/>
          </p:cNvPicPr>
          <p:nvPr/>
        </p:nvPicPr>
        <p:blipFill>
          <a:blip r:embed="rId3"/>
          <a:stretch>
            <a:fillRect/>
          </a:stretch>
        </p:blipFill>
        <p:spPr>
          <a:xfrm>
            <a:off x="1116836" y="-1"/>
            <a:ext cx="9992597" cy="6881601"/>
          </a:xfrm>
          <a:prstGeom prst="rect">
            <a:avLst/>
          </a:prstGeom>
        </p:spPr>
      </p:pic>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C7E8EA-CA1D-C702-F3B1-65F4A5CF3FAE}"/>
              </a:ext>
            </a:extLst>
          </p:cNvPr>
          <p:cNvSpPr txBox="1"/>
          <p:nvPr/>
        </p:nvSpPr>
        <p:spPr>
          <a:xfrm>
            <a:off x="1083730" y="220050"/>
            <a:ext cx="10024539" cy="584775"/>
          </a:xfrm>
          <a:prstGeom prst="rect">
            <a:avLst/>
          </a:prstGeom>
          <a:noFill/>
        </p:spPr>
        <p:txBody>
          <a:bodyPr wrap="none" rtlCol="0">
            <a:spAutoFit/>
          </a:bodyPr>
          <a:lstStyle/>
          <a:p>
            <a:r>
              <a:rPr lang="en-US" sz="3200"/>
              <a:t>Notice that the decision boundary is perpendicular to W</a:t>
            </a:r>
          </a:p>
        </p:txBody>
      </p:sp>
      <p:pic>
        <p:nvPicPr>
          <p:cNvPr id="5" name="Picture 4">
            <a:extLst>
              <a:ext uri="{FF2B5EF4-FFF2-40B4-BE49-F238E27FC236}">
                <a16:creationId xmlns:a16="http://schemas.microsoft.com/office/drawing/2014/main" id="{FA7BC53F-A245-0468-1C9C-3BD08945EA65}"/>
              </a:ext>
            </a:extLst>
          </p:cNvPr>
          <p:cNvPicPr>
            <a:picLocks noChangeAspect="1"/>
          </p:cNvPicPr>
          <p:nvPr/>
        </p:nvPicPr>
        <p:blipFill>
          <a:blip r:embed="rId2"/>
          <a:stretch>
            <a:fillRect/>
          </a:stretch>
        </p:blipFill>
        <p:spPr>
          <a:xfrm>
            <a:off x="684431" y="956411"/>
            <a:ext cx="5082190" cy="4617476"/>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06B6CEE3-8543-EA3D-824B-DF64E2739FB9}"/>
                  </a:ext>
                </a:extLst>
              </p14:cNvPr>
              <p14:cNvContentPartPr/>
              <p14:nvPr/>
            </p14:nvContentPartPr>
            <p14:xfrm>
              <a:off x="1219005" y="2635692"/>
              <a:ext cx="1019520" cy="2484720"/>
            </p14:xfrm>
          </p:contentPart>
        </mc:Choice>
        <mc:Fallback>
          <p:pic>
            <p:nvPicPr>
              <p:cNvPr id="11" name="Ink 10">
                <a:extLst>
                  <a:ext uri="{FF2B5EF4-FFF2-40B4-BE49-F238E27FC236}">
                    <a16:creationId xmlns:a16="http://schemas.microsoft.com/office/drawing/2014/main" id="{06B6CEE3-8543-EA3D-824B-DF64E2739FB9}"/>
                  </a:ext>
                </a:extLst>
              </p:cNvPr>
              <p:cNvPicPr/>
              <p:nvPr/>
            </p:nvPicPr>
            <p:blipFill>
              <a:blip r:embed="rId4"/>
              <a:stretch>
                <a:fillRect/>
              </a:stretch>
            </p:blipFill>
            <p:spPr>
              <a:xfrm>
                <a:off x="1208205" y="2624890"/>
                <a:ext cx="1040760" cy="250596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23EBBB6D-EE5C-5CD3-88D3-EAF1650069C5}"/>
                  </a:ext>
                </a:extLst>
              </p14:cNvPr>
              <p14:cNvContentPartPr/>
              <p14:nvPr/>
            </p14:nvContentPartPr>
            <p14:xfrm>
              <a:off x="1203165" y="4423092"/>
              <a:ext cx="2869920" cy="666720"/>
            </p14:xfrm>
          </p:contentPart>
        </mc:Choice>
        <mc:Fallback>
          <p:pic>
            <p:nvPicPr>
              <p:cNvPr id="15" name="Ink 14">
                <a:extLst>
                  <a:ext uri="{FF2B5EF4-FFF2-40B4-BE49-F238E27FC236}">
                    <a16:creationId xmlns:a16="http://schemas.microsoft.com/office/drawing/2014/main" id="{23EBBB6D-EE5C-5CD3-88D3-EAF1650069C5}"/>
                  </a:ext>
                </a:extLst>
              </p:cNvPr>
              <p:cNvPicPr/>
              <p:nvPr/>
            </p:nvPicPr>
            <p:blipFill>
              <a:blip r:embed="rId6"/>
              <a:stretch>
                <a:fillRect/>
              </a:stretch>
            </p:blipFill>
            <p:spPr>
              <a:xfrm>
                <a:off x="1188763" y="4408692"/>
                <a:ext cx="2898364" cy="695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Ink 20">
                <a:extLst>
                  <a:ext uri="{FF2B5EF4-FFF2-40B4-BE49-F238E27FC236}">
                    <a16:creationId xmlns:a16="http://schemas.microsoft.com/office/drawing/2014/main" id="{C49C0B32-435E-0655-0132-6A1B28634D41}"/>
                  </a:ext>
                </a:extLst>
              </p14:cNvPr>
              <p14:cNvContentPartPr/>
              <p14:nvPr/>
            </p14:nvContentPartPr>
            <p14:xfrm>
              <a:off x="4198005" y="4086132"/>
              <a:ext cx="337320" cy="376560"/>
            </p14:xfrm>
          </p:contentPart>
        </mc:Choice>
        <mc:Fallback>
          <p:pic>
            <p:nvPicPr>
              <p:cNvPr id="21" name="Ink 20">
                <a:extLst>
                  <a:ext uri="{FF2B5EF4-FFF2-40B4-BE49-F238E27FC236}">
                    <a16:creationId xmlns:a16="http://schemas.microsoft.com/office/drawing/2014/main" id="{C49C0B32-435E-0655-0132-6A1B28634D41}"/>
                  </a:ext>
                </a:extLst>
              </p:cNvPr>
              <p:cNvPicPr/>
              <p:nvPr/>
            </p:nvPicPr>
            <p:blipFill>
              <a:blip r:embed="rId8"/>
              <a:stretch>
                <a:fillRect/>
              </a:stretch>
            </p:blipFill>
            <p:spPr>
              <a:xfrm>
                <a:off x="4187217" y="4075342"/>
                <a:ext cx="358537" cy="3977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5FB61AA8-0575-79B8-9E89-827A5119683D}"/>
                  </a:ext>
                </a:extLst>
              </p14:cNvPr>
              <p14:cNvContentPartPr/>
              <p14:nvPr/>
            </p14:nvContentPartPr>
            <p14:xfrm>
              <a:off x="1720845" y="2580972"/>
              <a:ext cx="118080" cy="149400"/>
            </p14:xfrm>
          </p:contentPart>
        </mc:Choice>
        <mc:Fallback>
          <p:pic>
            <p:nvPicPr>
              <p:cNvPr id="22" name="Ink 21">
                <a:extLst>
                  <a:ext uri="{FF2B5EF4-FFF2-40B4-BE49-F238E27FC236}">
                    <a16:creationId xmlns:a16="http://schemas.microsoft.com/office/drawing/2014/main" id="{5FB61AA8-0575-79B8-9E89-827A5119683D}"/>
                  </a:ext>
                </a:extLst>
              </p:cNvPr>
              <p:cNvPicPr/>
              <p:nvPr/>
            </p:nvPicPr>
            <p:blipFill>
              <a:blip r:embed="rId10"/>
              <a:stretch>
                <a:fillRect/>
              </a:stretch>
            </p:blipFill>
            <p:spPr>
              <a:xfrm>
                <a:off x="1710045" y="2570172"/>
                <a:ext cx="1393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3" name="Ink 22">
                <a:extLst>
                  <a:ext uri="{FF2B5EF4-FFF2-40B4-BE49-F238E27FC236}">
                    <a16:creationId xmlns:a16="http://schemas.microsoft.com/office/drawing/2014/main" id="{5D71383F-1E16-0CBA-2CED-A9984D97682C}"/>
                  </a:ext>
                </a:extLst>
              </p14:cNvPr>
              <p14:cNvContentPartPr/>
              <p14:nvPr/>
            </p14:nvContentPartPr>
            <p14:xfrm>
              <a:off x="4503645" y="4023492"/>
              <a:ext cx="133560" cy="204120"/>
            </p14:xfrm>
          </p:contentPart>
        </mc:Choice>
        <mc:Fallback>
          <p:pic>
            <p:nvPicPr>
              <p:cNvPr id="23" name="Ink 22">
                <a:extLst>
                  <a:ext uri="{FF2B5EF4-FFF2-40B4-BE49-F238E27FC236}">
                    <a16:creationId xmlns:a16="http://schemas.microsoft.com/office/drawing/2014/main" id="{5D71383F-1E16-0CBA-2CED-A9984D97682C}"/>
                  </a:ext>
                </a:extLst>
              </p:cNvPr>
              <p:cNvPicPr/>
              <p:nvPr/>
            </p:nvPicPr>
            <p:blipFill>
              <a:blip r:embed="rId12"/>
              <a:stretch>
                <a:fillRect/>
              </a:stretch>
            </p:blipFill>
            <p:spPr>
              <a:xfrm>
                <a:off x="4492845" y="4012692"/>
                <a:ext cx="15480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7" name="Ink 36">
                <a:extLst>
                  <a:ext uri="{FF2B5EF4-FFF2-40B4-BE49-F238E27FC236}">
                    <a16:creationId xmlns:a16="http://schemas.microsoft.com/office/drawing/2014/main" id="{4FEFCB9C-1953-7D53-023C-807414729907}"/>
                  </a:ext>
                </a:extLst>
              </p14:cNvPr>
              <p14:cNvContentPartPr/>
              <p14:nvPr/>
            </p14:nvContentPartPr>
            <p14:xfrm>
              <a:off x="7124155" y="977265"/>
              <a:ext cx="369000" cy="408240"/>
            </p14:xfrm>
          </p:contentPart>
        </mc:Choice>
        <mc:Fallback>
          <p:pic>
            <p:nvPicPr>
              <p:cNvPr id="37" name="Ink 36">
                <a:extLst>
                  <a:ext uri="{FF2B5EF4-FFF2-40B4-BE49-F238E27FC236}">
                    <a16:creationId xmlns:a16="http://schemas.microsoft.com/office/drawing/2014/main" id="{4FEFCB9C-1953-7D53-023C-807414729907}"/>
                  </a:ext>
                </a:extLst>
              </p:cNvPr>
              <p:cNvPicPr/>
              <p:nvPr/>
            </p:nvPicPr>
            <p:blipFill>
              <a:blip r:embed="rId14"/>
              <a:stretch>
                <a:fillRect/>
              </a:stretch>
            </p:blipFill>
            <p:spPr>
              <a:xfrm>
                <a:off x="7113344" y="966455"/>
                <a:ext cx="390261" cy="429499"/>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 name="Ink 37">
                <a:extLst>
                  <a:ext uri="{FF2B5EF4-FFF2-40B4-BE49-F238E27FC236}">
                    <a16:creationId xmlns:a16="http://schemas.microsoft.com/office/drawing/2014/main" id="{57D8C461-CC8C-B303-11F5-4E9ADC51A30D}"/>
                  </a:ext>
                </a:extLst>
              </p14:cNvPr>
              <p14:cNvContentPartPr/>
              <p14:nvPr/>
            </p14:nvContentPartPr>
            <p14:xfrm>
              <a:off x="5706115" y="985185"/>
              <a:ext cx="1096920" cy="494280"/>
            </p14:xfrm>
          </p:contentPart>
        </mc:Choice>
        <mc:Fallback>
          <p:pic>
            <p:nvPicPr>
              <p:cNvPr id="38" name="Ink 37">
                <a:extLst>
                  <a:ext uri="{FF2B5EF4-FFF2-40B4-BE49-F238E27FC236}">
                    <a16:creationId xmlns:a16="http://schemas.microsoft.com/office/drawing/2014/main" id="{57D8C461-CC8C-B303-11F5-4E9ADC51A30D}"/>
                  </a:ext>
                </a:extLst>
              </p:cNvPr>
              <p:cNvPicPr/>
              <p:nvPr/>
            </p:nvPicPr>
            <p:blipFill>
              <a:blip r:embed="rId16"/>
              <a:stretch>
                <a:fillRect/>
              </a:stretch>
            </p:blipFill>
            <p:spPr>
              <a:xfrm>
                <a:off x="5695315" y="974385"/>
                <a:ext cx="111816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9" name="Ink 38">
                <a:extLst>
                  <a:ext uri="{FF2B5EF4-FFF2-40B4-BE49-F238E27FC236}">
                    <a16:creationId xmlns:a16="http://schemas.microsoft.com/office/drawing/2014/main" id="{DC991D93-6DB5-DF2E-0EC2-4F747B1AF263}"/>
                  </a:ext>
                </a:extLst>
              </p14:cNvPr>
              <p14:cNvContentPartPr/>
              <p14:nvPr/>
            </p14:nvContentPartPr>
            <p14:xfrm>
              <a:off x="7398475" y="945945"/>
              <a:ext cx="116280" cy="133560"/>
            </p14:xfrm>
          </p:contentPart>
        </mc:Choice>
        <mc:Fallback>
          <p:pic>
            <p:nvPicPr>
              <p:cNvPr id="39" name="Ink 38">
                <a:extLst>
                  <a:ext uri="{FF2B5EF4-FFF2-40B4-BE49-F238E27FC236}">
                    <a16:creationId xmlns:a16="http://schemas.microsoft.com/office/drawing/2014/main" id="{DC991D93-6DB5-DF2E-0EC2-4F747B1AF263}"/>
                  </a:ext>
                </a:extLst>
              </p:cNvPr>
              <p:cNvPicPr/>
              <p:nvPr/>
            </p:nvPicPr>
            <p:blipFill>
              <a:blip r:embed="rId18"/>
              <a:stretch>
                <a:fillRect/>
              </a:stretch>
            </p:blipFill>
            <p:spPr>
              <a:xfrm>
                <a:off x="7384075" y="931545"/>
                <a:ext cx="1447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3" name="Ink 42">
                <a:extLst>
                  <a:ext uri="{FF2B5EF4-FFF2-40B4-BE49-F238E27FC236}">
                    <a16:creationId xmlns:a16="http://schemas.microsoft.com/office/drawing/2014/main" id="{2B4C1C15-E089-291F-CC84-98728F2EB90A}"/>
                  </a:ext>
                </a:extLst>
              </p14:cNvPr>
              <p14:cNvContentPartPr/>
              <p14:nvPr/>
            </p14:nvContentPartPr>
            <p14:xfrm>
              <a:off x="7727875" y="1079145"/>
              <a:ext cx="455040" cy="188640"/>
            </p14:xfrm>
          </p:contentPart>
        </mc:Choice>
        <mc:Fallback>
          <p:pic>
            <p:nvPicPr>
              <p:cNvPr id="43" name="Ink 42">
                <a:extLst>
                  <a:ext uri="{FF2B5EF4-FFF2-40B4-BE49-F238E27FC236}">
                    <a16:creationId xmlns:a16="http://schemas.microsoft.com/office/drawing/2014/main" id="{2B4C1C15-E089-291F-CC84-98728F2EB90A}"/>
                  </a:ext>
                </a:extLst>
              </p:cNvPr>
              <p:cNvPicPr/>
              <p:nvPr/>
            </p:nvPicPr>
            <p:blipFill>
              <a:blip r:embed="rId20"/>
              <a:stretch>
                <a:fillRect/>
              </a:stretch>
            </p:blipFill>
            <p:spPr>
              <a:xfrm>
                <a:off x="7717075" y="1068345"/>
                <a:ext cx="4762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6" name="Ink 45">
                <a:extLst>
                  <a:ext uri="{FF2B5EF4-FFF2-40B4-BE49-F238E27FC236}">
                    <a16:creationId xmlns:a16="http://schemas.microsoft.com/office/drawing/2014/main" id="{BE96E541-EA0F-AB6D-17C5-C3D7F4C601F6}"/>
                  </a:ext>
                </a:extLst>
              </p14:cNvPr>
              <p14:cNvContentPartPr/>
              <p14:nvPr/>
            </p14:nvContentPartPr>
            <p14:xfrm>
              <a:off x="5877835" y="1886625"/>
              <a:ext cx="345240" cy="227880"/>
            </p14:xfrm>
          </p:contentPart>
        </mc:Choice>
        <mc:Fallback>
          <p:pic>
            <p:nvPicPr>
              <p:cNvPr id="46" name="Ink 45">
                <a:extLst>
                  <a:ext uri="{FF2B5EF4-FFF2-40B4-BE49-F238E27FC236}">
                    <a16:creationId xmlns:a16="http://schemas.microsoft.com/office/drawing/2014/main" id="{BE96E541-EA0F-AB6D-17C5-C3D7F4C601F6}"/>
                  </a:ext>
                </a:extLst>
              </p:cNvPr>
              <p:cNvPicPr/>
              <p:nvPr/>
            </p:nvPicPr>
            <p:blipFill>
              <a:blip r:embed="rId22"/>
              <a:stretch>
                <a:fillRect/>
              </a:stretch>
            </p:blipFill>
            <p:spPr>
              <a:xfrm>
                <a:off x="5867035" y="1875808"/>
                <a:ext cx="366480" cy="249154"/>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7" name="Ink 46">
                <a:extLst>
                  <a:ext uri="{FF2B5EF4-FFF2-40B4-BE49-F238E27FC236}">
                    <a16:creationId xmlns:a16="http://schemas.microsoft.com/office/drawing/2014/main" id="{BDBF790A-E8D5-DC62-73E3-EFFA53D07BD2}"/>
                  </a:ext>
                </a:extLst>
              </p14:cNvPr>
              <p14:cNvContentPartPr/>
              <p14:nvPr/>
            </p14:nvContentPartPr>
            <p14:xfrm>
              <a:off x="6498115" y="1946025"/>
              <a:ext cx="101520" cy="442800"/>
            </p14:xfrm>
          </p:contentPart>
        </mc:Choice>
        <mc:Fallback>
          <p:pic>
            <p:nvPicPr>
              <p:cNvPr id="47" name="Ink 46">
                <a:extLst>
                  <a:ext uri="{FF2B5EF4-FFF2-40B4-BE49-F238E27FC236}">
                    <a16:creationId xmlns:a16="http://schemas.microsoft.com/office/drawing/2014/main" id="{BDBF790A-E8D5-DC62-73E3-EFFA53D07BD2}"/>
                  </a:ext>
                </a:extLst>
              </p:cNvPr>
              <p:cNvPicPr/>
              <p:nvPr/>
            </p:nvPicPr>
            <p:blipFill>
              <a:blip r:embed="rId24"/>
              <a:stretch>
                <a:fillRect/>
              </a:stretch>
            </p:blipFill>
            <p:spPr>
              <a:xfrm>
                <a:off x="6487315" y="1935234"/>
                <a:ext cx="122760" cy="464023"/>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8" name="Ink 47">
                <a:extLst>
                  <a:ext uri="{FF2B5EF4-FFF2-40B4-BE49-F238E27FC236}">
                    <a16:creationId xmlns:a16="http://schemas.microsoft.com/office/drawing/2014/main" id="{DE95E0CF-AD18-CE4A-0C68-4E2059A2C5C9}"/>
                  </a:ext>
                </a:extLst>
              </p14:cNvPr>
              <p14:cNvContentPartPr/>
              <p14:nvPr/>
            </p14:nvContentPartPr>
            <p14:xfrm>
              <a:off x="6457795" y="1863225"/>
              <a:ext cx="329760" cy="219960"/>
            </p14:xfrm>
          </p:contentPart>
        </mc:Choice>
        <mc:Fallback>
          <p:pic>
            <p:nvPicPr>
              <p:cNvPr id="48" name="Ink 47">
                <a:extLst>
                  <a:ext uri="{FF2B5EF4-FFF2-40B4-BE49-F238E27FC236}">
                    <a16:creationId xmlns:a16="http://schemas.microsoft.com/office/drawing/2014/main" id="{DE95E0CF-AD18-CE4A-0C68-4E2059A2C5C9}"/>
                  </a:ext>
                </a:extLst>
              </p:cNvPr>
              <p:cNvPicPr/>
              <p:nvPr/>
            </p:nvPicPr>
            <p:blipFill>
              <a:blip r:embed="rId26"/>
              <a:stretch>
                <a:fillRect/>
              </a:stretch>
            </p:blipFill>
            <p:spPr>
              <a:xfrm>
                <a:off x="6446983" y="1852407"/>
                <a:ext cx="351023" cy="241235"/>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9" name="Ink 48">
                <a:extLst>
                  <a:ext uri="{FF2B5EF4-FFF2-40B4-BE49-F238E27FC236}">
                    <a16:creationId xmlns:a16="http://schemas.microsoft.com/office/drawing/2014/main" id="{8A411FF5-4BCE-9BEE-4314-232BFE1EB9A9}"/>
                  </a:ext>
                </a:extLst>
              </p14:cNvPr>
              <p14:cNvContentPartPr/>
              <p14:nvPr/>
            </p14:nvContentPartPr>
            <p14:xfrm>
              <a:off x="6833995" y="1906785"/>
              <a:ext cx="63000" cy="137160"/>
            </p14:xfrm>
          </p:contentPart>
        </mc:Choice>
        <mc:Fallback>
          <p:pic>
            <p:nvPicPr>
              <p:cNvPr id="49" name="Ink 48">
                <a:extLst>
                  <a:ext uri="{FF2B5EF4-FFF2-40B4-BE49-F238E27FC236}">
                    <a16:creationId xmlns:a16="http://schemas.microsoft.com/office/drawing/2014/main" id="{8A411FF5-4BCE-9BEE-4314-232BFE1EB9A9}"/>
                  </a:ext>
                </a:extLst>
              </p:cNvPr>
              <p:cNvPicPr/>
              <p:nvPr/>
            </p:nvPicPr>
            <p:blipFill>
              <a:blip r:embed="rId28"/>
              <a:stretch>
                <a:fillRect/>
              </a:stretch>
            </p:blipFill>
            <p:spPr>
              <a:xfrm>
                <a:off x="6823195" y="1895957"/>
                <a:ext cx="84240" cy="158456"/>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0" name="Ink 49">
                <a:extLst>
                  <a:ext uri="{FF2B5EF4-FFF2-40B4-BE49-F238E27FC236}">
                    <a16:creationId xmlns:a16="http://schemas.microsoft.com/office/drawing/2014/main" id="{1FCAD7DA-F912-AE9D-21A7-2013D08C03F9}"/>
                  </a:ext>
                </a:extLst>
              </p14:cNvPr>
              <p14:cNvContentPartPr/>
              <p14:nvPr/>
            </p14:nvContentPartPr>
            <p14:xfrm>
              <a:off x="6833995" y="1754505"/>
              <a:ext cx="47520" cy="164160"/>
            </p14:xfrm>
          </p:contentPart>
        </mc:Choice>
        <mc:Fallback>
          <p:pic>
            <p:nvPicPr>
              <p:cNvPr id="50" name="Ink 49">
                <a:extLst>
                  <a:ext uri="{FF2B5EF4-FFF2-40B4-BE49-F238E27FC236}">
                    <a16:creationId xmlns:a16="http://schemas.microsoft.com/office/drawing/2014/main" id="{1FCAD7DA-F912-AE9D-21A7-2013D08C03F9}"/>
                  </a:ext>
                </a:extLst>
              </p:cNvPr>
              <p:cNvPicPr/>
              <p:nvPr/>
            </p:nvPicPr>
            <p:blipFill>
              <a:blip r:embed="rId30"/>
              <a:stretch>
                <a:fillRect/>
              </a:stretch>
            </p:blipFill>
            <p:spPr>
              <a:xfrm>
                <a:off x="6823195" y="1743705"/>
                <a:ext cx="687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1" name="Ink 50">
                <a:extLst>
                  <a:ext uri="{FF2B5EF4-FFF2-40B4-BE49-F238E27FC236}">
                    <a16:creationId xmlns:a16="http://schemas.microsoft.com/office/drawing/2014/main" id="{9FFEF803-D6E9-A1D5-2FF7-48202FA244D9}"/>
                  </a:ext>
                </a:extLst>
              </p14:cNvPr>
              <p14:cNvContentPartPr/>
              <p14:nvPr/>
            </p14:nvContentPartPr>
            <p14:xfrm>
              <a:off x="6904555" y="1886625"/>
              <a:ext cx="141480" cy="188640"/>
            </p14:xfrm>
          </p:contentPart>
        </mc:Choice>
        <mc:Fallback>
          <p:pic>
            <p:nvPicPr>
              <p:cNvPr id="51" name="Ink 50">
                <a:extLst>
                  <a:ext uri="{FF2B5EF4-FFF2-40B4-BE49-F238E27FC236}">
                    <a16:creationId xmlns:a16="http://schemas.microsoft.com/office/drawing/2014/main" id="{9FFEF803-D6E9-A1D5-2FF7-48202FA244D9}"/>
                  </a:ext>
                </a:extLst>
              </p:cNvPr>
              <p:cNvPicPr/>
              <p:nvPr/>
            </p:nvPicPr>
            <p:blipFill>
              <a:blip r:embed="rId32"/>
              <a:stretch>
                <a:fillRect/>
              </a:stretch>
            </p:blipFill>
            <p:spPr>
              <a:xfrm>
                <a:off x="6893755" y="1875825"/>
                <a:ext cx="1627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2" name="Ink 51">
                <a:extLst>
                  <a:ext uri="{FF2B5EF4-FFF2-40B4-BE49-F238E27FC236}">
                    <a16:creationId xmlns:a16="http://schemas.microsoft.com/office/drawing/2014/main" id="{3B935B2F-77D2-5629-7ACA-195D221D6D91}"/>
                  </a:ext>
                </a:extLst>
              </p14:cNvPr>
              <p14:cNvContentPartPr/>
              <p14:nvPr/>
            </p14:nvContentPartPr>
            <p14:xfrm>
              <a:off x="7069435" y="1699425"/>
              <a:ext cx="39600" cy="328680"/>
            </p14:xfrm>
          </p:contentPart>
        </mc:Choice>
        <mc:Fallback>
          <p:pic>
            <p:nvPicPr>
              <p:cNvPr id="52" name="Ink 51">
                <a:extLst>
                  <a:ext uri="{FF2B5EF4-FFF2-40B4-BE49-F238E27FC236}">
                    <a16:creationId xmlns:a16="http://schemas.microsoft.com/office/drawing/2014/main" id="{3B935B2F-77D2-5629-7ACA-195D221D6D91}"/>
                  </a:ext>
                </a:extLst>
              </p:cNvPr>
              <p:cNvPicPr/>
              <p:nvPr/>
            </p:nvPicPr>
            <p:blipFill>
              <a:blip r:embed="rId34"/>
              <a:stretch>
                <a:fillRect/>
              </a:stretch>
            </p:blipFill>
            <p:spPr>
              <a:xfrm>
                <a:off x="7058635" y="1688625"/>
                <a:ext cx="6084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3" name="Ink 52">
                <a:extLst>
                  <a:ext uri="{FF2B5EF4-FFF2-40B4-BE49-F238E27FC236}">
                    <a16:creationId xmlns:a16="http://schemas.microsoft.com/office/drawing/2014/main" id="{071C3B37-EA41-61D6-D32A-68D46804275B}"/>
                  </a:ext>
                </a:extLst>
              </p14:cNvPr>
              <p14:cNvContentPartPr/>
              <p14:nvPr/>
            </p14:nvContentPartPr>
            <p14:xfrm>
              <a:off x="6998875" y="1769265"/>
              <a:ext cx="313920" cy="274680"/>
            </p14:xfrm>
          </p:contentPart>
        </mc:Choice>
        <mc:Fallback>
          <p:pic>
            <p:nvPicPr>
              <p:cNvPr id="53" name="Ink 52">
                <a:extLst>
                  <a:ext uri="{FF2B5EF4-FFF2-40B4-BE49-F238E27FC236}">
                    <a16:creationId xmlns:a16="http://schemas.microsoft.com/office/drawing/2014/main" id="{071C3B37-EA41-61D6-D32A-68D46804275B}"/>
                  </a:ext>
                </a:extLst>
              </p:cNvPr>
              <p:cNvPicPr/>
              <p:nvPr/>
            </p:nvPicPr>
            <p:blipFill>
              <a:blip r:embed="rId36"/>
              <a:stretch>
                <a:fillRect/>
              </a:stretch>
            </p:blipFill>
            <p:spPr>
              <a:xfrm>
                <a:off x="6988075" y="1758465"/>
                <a:ext cx="33516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4" name="Ink 53">
                <a:extLst>
                  <a:ext uri="{FF2B5EF4-FFF2-40B4-BE49-F238E27FC236}">
                    <a16:creationId xmlns:a16="http://schemas.microsoft.com/office/drawing/2014/main" id="{A87CE4F8-43EE-E2FC-8E91-27CBBA4B14BB}"/>
                  </a:ext>
                </a:extLst>
              </p14:cNvPr>
              <p14:cNvContentPartPr/>
              <p14:nvPr/>
            </p14:nvContentPartPr>
            <p14:xfrm>
              <a:off x="7563355" y="1839825"/>
              <a:ext cx="102240" cy="149400"/>
            </p14:xfrm>
          </p:contentPart>
        </mc:Choice>
        <mc:Fallback>
          <p:pic>
            <p:nvPicPr>
              <p:cNvPr id="54" name="Ink 53">
                <a:extLst>
                  <a:ext uri="{FF2B5EF4-FFF2-40B4-BE49-F238E27FC236}">
                    <a16:creationId xmlns:a16="http://schemas.microsoft.com/office/drawing/2014/main" id="{A87CE4F8-43EE-E2FC-8E91-27CBBA4B14BB}"/>
                  </a:ext>
                </a:extLst>
              </p:cNvPr>
              <p:cNvPicPr/>
              <p:nvPr/>
            </p:nvPicPr>
            <p:blipFill>
              <a:blip r:embed="rId38"/>
              <a:stretch>
                <a:fillRect/>
              </a:stretch>
            </p:blipFill>
            <p:spPr>
              <a:xfrm>
                <a:off x="7552555" y="1829025"/>
                <a:ext cx="1234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5" name="Ink 54">
                <a:extLst>
                  <a:ext uri="{FF2B5EF4-FFF2-40B4-BE49-F238E27FC236}">
                    <a16:creationId xmlns:a16="http://schemas.microsoft.com/office/drawing/2014/main" id="{359E1CE0-9356-7E4F-CE96-13A85958B273}"/>
                  </a:ext>
                </a:extLst>
              </p14:cNvPr>
              <p14:cNvContentPartPr/>
              <p14:nvPr/>
            </p14:nvContentPartPr>
            <p14:xfrm>
              <a:off x="7586755" y="1674225"/>
              <a:ext cx="259200" cy="353880"/>
            </p14:xfrm>
          </p:contentPart>
        </mc:Choice>
        <mc:Fallback>
          <p:pic>
            <p:nvPicPr>
              <p:cNvPr id="55" name="Ink 54">
                <a:extLst>
                  <a:ext uri="{FF2B5EF4-FFF2-40B4-BE49-F238E27FC236}">
                    <a16:creationId xmlns:a16="http://schemas.microsoft.com/office/drawing/2014/main" id="{359E1CE0-9356-7E4F-CE96-13A85958B273}"/>
                  </a:ext>
                </a:extLst>
              </p:cNvPr>
              <p:cNvPicPr/>
              <p:nvPr/>
            </p:nvPicPr>
            <p:blipFill>
              <a:blip r:embed="rId40"/>
              <a:stretch>
                <a:fillRect/>
              </a:stretch>
            </p:blipFill>
            <p:spPr>
              <a:xfrm>
                <a:off x="7575940" y="1663425"/>
                <a:ext cx="28047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6" name="Ink 55">
                <a:extLst>
                  <a:ext uri="{FF2B5EF4-FFF2-40B4-BE49-F238E27FC236}">
                    <a16:creationId xmlns:a16="http://schemas.microsoft.com/office/drawing/2014/main" id="{449BF1CD-A6DA-3AFF-0963-7D7CEB4D02A2}"/>
                  </a:ext>
                </a:extLst>
              </p14:cNvPr>
              <p14:cNvContentPartPr/>
              <p14:nvPr/>
            </p14:nvContentPartPr>
            <p14:xfrm>
              <a:off x="8111995" y="1620225"/>
              <a:ext cx="47520" cy="392400"/>
            </p14:xfrm>
          </p:contentPart>
        </mc:Choice>
        <mc:Fallback>
          <p:pic>
            <p:nvPicPr>
              <p:cNvPr id="56" name="Ink 55">
                <a:extLst>
                  <a:ext uri="{FF2B5EF4-FFF2-40B4-BE49-F238E27FC236}">
                    <a16:creationId xmlns:a16="http://schemas.microsoft.com/office/drawing/2014/main" id="{449BF1CD-A6DA-3AFF-0963-7D7CEB4D02A2}"/>
                  </a:ext>
                </a:extLst>
              </p:cNvPr>
              <p:cNvPicPr/>
              <p:nvPr/>
            </p:nvPicPr>
            <p:blipFill>
              <a:blip r:embed="rId42"/>
              <a:stretch>
                <a:fillRect/>
              </a:stretch>
            </p:blipFill>
            <p:spPr>
              <a:xfrm>
                <a:off x="8101113" y="1609425"/>
                <a:ext cx="68922"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7" name="Ink 56">
                <a:extLst>
                  <a:ext uri="{FF2B5EF4-FFF2-40B4-BE49-F238E27FC236}">
                    <a16:creationId xmlns:a16="http://schemas.microsoft.com/office/drawing/2014/main" id="{B0BE0D8B-CF3D-586C-7512-F12675670913}"/>
                  </a:ext>
                </a:extLst>
              </p14:cNvPr>
              <p14:cNvContentPartPr/>
              <p14:nvPr/>
            </p14:nvContentPartPr>
            <p14:xfrm>
              <a:off x="8002195" y="1730025"/>
              <a:ext cx="862560" cy="234720"/>
            </p14:xfrm>
          </p:contentPart>
        </mc:Choice>
        <mc:Fallback>
          <p:pic>
            <p:nvPicPr>
              <p:cNvPr id="57" name="Ink 56">
                <a:extLst>
                  <a:ext uri="{FF2B5EF4-FFF2-40B4-BE49-F238E27FC236}">
                    <a16:creationId xmlns:a16="http://schemas.microsoft.com/office/drawing/2014/main" id="{B0BE0D8B-CF3D-586C-7512-F12675670913}"/>
                  </a:ext>
                </a:extLst>
              </p:cNvPr>
              <p:cNvPicPr/>
              <p:nvPr/>
            </p:nvPicPr>
            <p:blipFill>
              <a:blip r:embed="rId44"/>
              <a:stretch>
                <a:fillRect/>
              </a:stretch>
            </p:blipFill>
            <p:spPr>
              <a:xfrm>
                <a:off x="7991395" y="1719225"/>
                <a:ext cx="8838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8" name="Ink 57">
                <a:extLst>
                  <a:ext uri="{FF2B5EF4-FFF2-40B4-BE49-F238E27FC236}">
                    <a16:creationId xmlns:a16="http://schemas.microsoft.com/office/drawing/2014/main" id="{CCC0AC41-ABFB-601F-818C-99F508AC05D1}"/>
                  </a:ext>
                </a:extLst>
              </p14:cNvPr>
              <p14:cNvContentPartPr/>
              <p14:nvPr/>
            </p14:nvContentPartPr>
            <p14:xfrm>
              <a:off x="5674075" y="2408625"/>
              <a:ext cx="243360" cy="372240"/>
            </p14:xfrm>
          </p:contentPart>
        </mc:Choice>
        <mc:Fallback>
          <p:pic>
            <p:nvPicPr>
              <p:cNvPr id="58" name="Ink 57">
                <a:extLst>
                  <a:ext uri="{FF2B5EF4-FFF2-40B4-BE49-F238E27FC236}">
                    <a16:creationId xmlns:a16="http://schemas.microsoft.com/office/drawing/2014/main" id="{CCC0AC41-ABFB-601F-818C-99F508AC05D1}"/>
                  </a:ext>
                </a:extLst>
              </p:cNvPr>
              <p:cNvPicPr/>
              <p:nvPr/>
            </p:nvPicPr>
            <p:blipFill>
              <a:blip r:embed="rId46"/>
              <a:stretch>
                <a:fillRect/>
              </a:stretch>
            </p:blipFill>
            <p:spPr>
              <a:xfrm>
                <a:off x="5663275" y="2397825"/>
                <a:ext cx="26460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9" name="Ink 58">
                <a:extLst>
                  <a:ext uri="{FF2B5EF4-FFF2-40B4-BE49-F238E27FC236}">
                    <a16:creationId xmlns:a16="http://schemas.microsoft.com/office/drawing/2014/main" id="{4A2D8169-8DE5-2BB7-273F-1F5BBD1B18E7}"/>
                  </a:ext>
                </a:extLst>
              </p14:cNvPr>
              <p14:cNvContentPartPr/>
              <p14:nvPr/>
            </p14:nvContentPartPr>
            <p14:xfrm>
              <a:off x="5963875" y="2568825"/>
              <a:ext cx="86760" cy="187560"/>
            </p14:xfrm>
          </p:contentPart>
        </mc:Choice>
        <mc:Fallback>
          <p:pic>
            <p:nvPicPr>
              <p:cNvPr id="59" name="Ink 58">
                <a:extLst>
                  <a:ext uri="{FF2B5EF4-FFF2-40B4-BE49-F238E27FC236}">
                    <a16:creationId xmlns:a16="http://schemas.microsoft.com/office/drawing/2014/main" id="{4A2D8169-8DE5-2BB7-273F-1F5BBD1B18E7}"/>
                  </a:ext>
                </a:extLst>
              </p:cNvPr>
              <p:cNvPicPr/>
              <p:nvPr/>
            </p:nvPicPr>
            <p:blipFill>
              <a:blip r:embed="rId48"/>
              <a:stretch>
                <a:fillRect/>
              </a:stretch>
            </p:blipFill>
            <p:spPr>
              <a:xfrm>
                <a:off x="5953030" y="2558046"/>
                <a:ext cx="108089" cy="208759"/>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0" name="Ink 59">
                <a:extLst>
                  <a:ext uri="{FF2B5EF4-FFF2-40B4-BE49-F238E27FC236}">
                    <a16:creationId xmlns:a16="http://schemas.microsoft.com/office/drawing/2014/main" id="{603FB347-45AF-815F-2263-39D760E2E5BB}"/>
                  </a:ext>
                </a:extLst>
              </p14:cNvPr>
              <p14:cNvContentPartPr/>
              <p14:nvPr/>
            </p14:nvContentPartPr>
            <p14:xfrm>
              <a:off x="6058195" y="2573145"/>
              <a:ext cx="188640" cy="184320"/>
            </p14:xfrm>
          </p:contentPart>
        </mc:Choice>
        <mc:Fallback>
          <p:pic>
            <p:nvPicPr>
              <p:cNvPr id="60" name="Ink 59">
                <a:extLst>
                  <a:ext uri="{FF2B5EF4-FFF2-40B4-BE49-F238E27FC236}">
                    <a16:creationId xmlns:a16="http://schemas.microsoft.com/office/drawing/2014/main" id="{603FB347-45AF-815F-2263-39D760E2E5BB}"/>
                  </a:ext>
                </a:extLst>
              </p:cNvPr>
              <p:cNvPicPr/>
              <p:nvPr/>
            </p:nvPicPr>
            <p:blipFill>
              <a:blip r:embed="rId50"/>
              <a:stretch>
                <a:fillRect/>
              </a:stretch>
            </p:blipFill>
            <p:spPr>
              <a:xfrm>
                <a:off x="6047395" y="2562324"/>
                <a:ext cx="209880" cy="205602"/>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61" name="Ink 60">
                <a:extLst>
                  <a:ext uri="{FF2B5EF4-FFF2-40B4-BE49-F238E27FC236}">
                    <a16:creationId xmlns:a16="http://schemas.microsoft.com/office/drawing/2014/main" id="{42D9553D-B7DE-D561-4DAF-70B193077C72}"/>
                  </a:ext>
                </a:extLst>
              </p14:cNvPr>
              <p14:cNvContentPartPr/>
              <p14:nvPr/>
            </p14:nvContentPartPr>
            <p14:xfrm>
              <a:off x="6246115" y="2647305"/>
              <a:ext cx="94320" cy="118080"/>
            </p14:xfrm>
          </p:contentPart>
        </mc:Choice>
        <mc:Fallback>
          <p:pic>
            <p:nvPicPr>
              <p:cNvPr id="61" name="Ink 60">
                <a:extLst>
                  <a:ext uri="{FF2B5EF4-FFF2-40B4-BE49-F238E27FC236}">
                    <a16:creationId xmlns:a16="http://schemas.microsoft.com/office/drawing/2014/main" id="{42D9553D-B7DE-D561-4DAF-70B193077C72}"/>
                  </a:ext>
                </a:extLst>
              </p:cNvPr>
              <p:cNvPicPr/>
              <p:nvPr/>
            </p:nvPicPr>
            <p:blipFill>
              <a:blip r:embed="rId52"/>
              <a:stretch>
                <a:fillRect/>
              </a:stretch>
            </p:blipFill>
            <p:spPr>
              <a:xfrm>
                <a:off x="6235315" y="2636505"/>
                <a:ext cx="1155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2" name="Ink 61">
                <a:extLst>
                  <a:ext uri="{FF2B5EF4-FFF2-40B4-BE49-F238E27FC236}">
                    <a16:creationId xmlns:a16="http://schemas.microsoft.com/office/drawing/2014/main" id="{F550F1E3-4B36-D761-36D1-C67DB858412A}"/>
                  </a:ext>
                </a:extLst>
              </p14:cNvPr>
              <p14:cNvContentPartPr/>
              <p14:nvPr/>
            </p14:nvContentPartPr>
            <p14:xfrm>
              <a:off x="6403075" y="2376225"/>
              <a:ext cx="329760" cy="409680"/>
            </p14:xfrm>
          </p:contentPart>
        </mc:Choice>
        <mc:Fallback>
          <p:pic>
            <p:nvPicPr>
              <p:cNvPr id="62" name="Ink 61">
                <a:extLst>
                  <a:ext uri="{FF2B5EF4-FFF2-40B4-BE49-F238E27FC236}">
                    <a16:creationId xmlns:a16="http://schemas.microsoft.com/office/drawing/2014/main" id="{F550F1E3-4B36-D761-36D1-C67DB858412A}"/>
                  </a:ext>
                </a:extLst>
              </p:cNvPr>
              <p:cNvPicPr/>
              <p:nvPr/>
            </p:nvPicPr>
            <p:blipFill>
              <a:blip r:embed="rId54"/>
              <a:stretch>
                <a:fillRect/>
              </a:stretch>
            </p:blipFill>
            <p:spPr>
              <a:xfrm>
                <a:off x="6392275" y="2365425"/>
                <a:ext cx="35100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3" name="Ink 62">
                <a:extLst>
                  <a:ext uri="{FF2B5EF4-FFF2-40B4-BE49-F238E27FC236}">
                    <a16:creationId xmlns:a16="http://schemas.microsoft.com/office/drawing/2014/main" id="{45CC1570-5441-8774-ED96-8687A28C1BEC}"/>
                  </a:ext>
                </a:extLst>
              </p14:cNvPr>
              <p14:cNvContentPartPr/>
              <p14:nvPr/>
            </p14:nvContentPartPr>
            <p14:xfrm>
              <a:off x="6661555" y="2545425"/>
              <a:ext cx="196200" cy="243360"/>
            </p14:xfrm>
          </p:contentPart>
        </mc:Choice>
        <mc:Fallback>
          <p:pic>
            <p:nvPicPr>
              <p:cNvPr id="63" name="Ink 62">
                <a:extLst>
                  <a:ext uri="{FF2B5EF4-FFF2-40B4-BE49-F238E27FC236}">
                    <a16:creationId xmlns:a16="http://schemas.microsoft.com/office/drawing/2014/main" id="{45CC1570-5441-8774-ED96-8687A28C1BEC}"/>
                  </a:ext>
                </a:extLst>
              </p:cNvPr>
              <p:cNvPicPr/>
              <p:nvPr/>
            </p:nvPicPr>
            <p:blipFill>
              <a:blip r:embed="rId56"/>
              <a:stretch>
                <a:fillRect/>
              </a:stretch>
            </p:blipFill>
            <p:spPr>
              <a:xfrm>
                <a:off x="6650755" y="2534625"/>
                <a:ext cx="2174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4" name="Ink 63">
                <a:extLst>
                  <a:ext uri="{FF2B5EF4-FFF2-40B4-BE49-F238E27FC236}">
                    <a16:creationId xmlns:a16="http://schemas.microsoft.com/office/drawing/2014/main" id="{5DE60D36-16B6-8AFA-F749-2226E31A6EED}"/>
                  </a:ext>
                </a:extLst>
              </p14:cNvPr>
              <p14:cNvContentPartPr/>
              <p14:nvPr/>
            </p14:nvContentPartPr>
            <p14:xfrm>
              <a:off x="6873235" y="2560905"/>
              <a:ext cx="102240" cy="172080"/>
            </p14:xfrm>
          </p:contentPart>
        </mc:Choice>
        <mc:Fallback>
          <p:pic>
            <p:nvPicPr>
              <p:cNvPr id="64" name="Ink 63">
                <a:extLst>
                  <a:ext uri="{FF2B5EF4-FFF2-40B4-BE49-F238E27FC236}">
                    <a16:creationId xmlns:a16="http://schemas.microsoft.com/office/drawing/2014/main" id="{5DE60D36-16B6-8AFA-F749-2226E31A6EED}"/>
                  </a:ext>
                </a:extLst>
              </p:cNvPr>
              <p:cNvPicPr/>
              <p:nvPr/>
            </p:nvPicPr>
            <p:blipFill>
              <a:blip r:embed="rId58"/>
              <a:stretch>
                <a:fillRect/>
              </a:stretch>
            </p:blipFill>
            <p:spPr>
              <a:xfrm>
                <a:off x="6862435" y="2550082"/>
                <a:ext cx="123480" cy="193365"/>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65" name="Ink 64">
                <a:extLst>
                  <a:ext uri="{FF2B5EF4-FFF2-40B4-BE49-F238E27FC236}">
                    <a16:creationId xmlns:a16="http://schemas.microsoft.com/office/drawing/2014/main" id="{0DDA064F-4F2E-DBF9-39EB-18AD5090A1EC}"/>
                  </a:ext>
                </a:extLst>
              </p14:cNvPr>
              <p14:cNvContentPartPr/>
              <p14:nvPr/>
            </p14:nvContentPartPr>
            <p14:xfrm>
              <a:off x="7014355" y="2537505"/>
              <a:ext cx="188640" cy="485640"/>
            </p14:xfrm>
          </p:contentPart>
        </mc:Choice>
        <mc:Fallback>
          <p:pic>
            <p:nvPicPr>
              <p:cNvPr id="65" name="Ink 64">
                <a:extLst>
                  <a:ext uri="{FF2B5EF4-FFF2-40B4-BE49-F238E27FC236}">
                    <a16:creationId xmlns:a16="http://schemas.microsoft.com/office/drawing/2014/main" id="{0DDA064F-4F2E-DBF9-39EB-18AD5090A1EC}"/>
                  </a:ext>
                </a:extLst>
              </p:cNvPr>
              <p:cNvPicPr/>
              <p:nvPr/>
            </p:nvPicPr>
            <p:blipFill>
              <a:blip r:embed="rId60"/>
              <a:stretch>
                <a:fillRect/>
              </a:stretch>
            </p:blipFill>
            <p:spPr>
              <a:xfrm>
                <a:off x="7003534" y="2526705"/>
                <a:ext cx="209921" cy="5068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66" name="Ink 65">
                <a:extLst>
                  <a:ext uri="{FF2B5EF4-FFF2-40B4-BE49-F238E27FC236}">
                    <a16:creationId xmlns:a16="http://schemas.microsoft.com/office/drawing/2014/main" id="{23D19BC1-0DB0-289A-AFD6-0F978A600FAE}"/>
                  </a:ext>
                </a:extLst>
              </p14:cNvPr>
              <p14:cNvContentPartPr/>
              <p14:nvPr/>
            </p14:nvContentPartPr>
            <p14:xfrm>
              <a:off x="7312435" y="2788425"/>
              <a:ext cx="63000" cy="8280"/>
            </p14:xfrm>
          </p:contentPart>
        </mc:Choice>
        <mc:Fallback>
          <p:pic>
            <p:nvPicPr>
              <p:cNvPr id="66" name="Ink 65">
                <a:extLst>
                  <a:ext uri="{FF2B5EF4-FFF2-40B4-BE49-F238E27FC236}">
                    <a16:creationId xmlns:a16="http://schemas.microsoft.com/office/drawing/2014/main" id="{23D19BC1-0DB0-289A-AFD6-0F978A600FAE}"/>
                  </a:ext>
                </a:extLst>
              </p:cNvPr>
              <p:cNvPicPr/>
              <p:nvPr/>
            </p:nvPicPr>
            <p:blipFill>
              <a:blip r:embed="rId62"/>
              <a:stretch>
                <a:fillRect/>
              </a:stretch>
            </p:blipFill>
            <p:spPr>
              <a:xfrm>
                <a:off x="7301696" y="2777625"/>
                <a:ext cx="84119"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80" name="Ink 79">
                <a:extLst>
                  <a:ext uri="{FF2B5EF4-FFF2-40B4-BE49-F238E27FC236}">
                    <a16:creationId xmlns:a16="http://schemas.microsoft.com/office/drawing/2014/main" id="{523CA5BA-13FD-EC94-5A9F-FB9D81D27E08}"/>
                  </a:ext>
                </a:extLst>
              </p14:cNvPr>
              <p14:cNvContentPartPr/>
              <p14:nvPr/>
            </p14:nvContentPartPr>
            <p14:xfrm>
              <a:off x="5862355" y="3071025"/>
              <a:ext cx="2320560" cy="609840"/>
            </p14:xfrm>
          </p:contentPart>
        </mc:Choice>
        <mc:Fallback>
          <p:pic>
            <p:nvPicPr>
              <p:cNvPr id="80" name="Ink 79">
                <a:extLst>
                  <a:ext uri="{FF2B5EF4-FFF2-40B4-BE49-F238E27FC236}">
                    <a16:creationId xmlns:a16="http://schemas.microsoft.com/office/drawing/2014/main" id="{523CA5BA-13FD-EC94-5A9F-FB9D81D27E08}"/>
                  </a:ext>
                </a:extLst>
              </p:cNvPr>
              <p:cNvPicPr/>
              <p:nvPr/>
            </p:nvPicPr>
            <p:blipFill>
              <a:blip r:embed="rId64"/>
              <a:stretch>
                <a:fillRect/>
              </a:stretch>
            </p:blipFill>
            <p:spPr>
              <a:xfrm>
                <a:off x="5841838" y="3055554"/>
                <a:ext cx="2356194" cy="640422"/>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92" name="Ink 91">
                <a:extLst>
                  <a:ext uri="{FF2B5EF4-FFF2-40B4-BE49-F238E27FC236}">
                    <a16:creationId xmlns:a16="http://schemas.microsoft.com/office/drawing/2014/main" id="{721FB7F0-82BC-5398-A2A0-7A7D46684E18}"/>
                  </a:ext>
                </a:extLst>
              </p14:cNvPr>
              <p14:cNvContentPartPr/>
              <p14:nvPr/>
            </p14:nvContentPartPr>
            <p14:xfrm>
              <a:off x="7533835" y="4017825"/>
              <a:ext cx="224280" cy="204120"/>
            </p14:xfrm>
          </p:contentPart>
        </mc:Choice>
        <mc:Fallback>
          <p:pic>
            <p:nvPicPr>
              <p:cNvPr id="92" name="Ink 91">
                <a:extLst>
                  <a:ext uri="{FF2B5EF4-FFF2-40B4-BE49-F238E27FC236}">
                    <a16:creationId xmlns:a16="http://schemas.microsoft.com/office/drawing/2014/main" id="{721FB7F0-82BC-5398-A2A0-7A7D46684E18}"/>
                  </a:ext>
                </a:extLst>
              </p:cNvPr>
              <p:cNvPicPr/>
              <p:nvPr/>
            </p:nvPicPr>
            <p:blipFill>
              <a:blip r:embed="rId66"/>
              <a:stretch>
                <a:fillRect/>
              </a:stretch>
            </p:blipFill>
            <p:spPr>
              <a:xfrm>
                <a:off x="7518355" y="4002372"/>
                <a:ext cx="254880" cy="234666"/>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93" name="Ink 92">
                <a:extLst>
                  <a:ext uri="{FF2B5EF4-FFF2-40B4-BE49-F238E27FC236}">
                    <a16:creationId xmlns:a16="http://schemas.microsoft.com/office/drawing/2014/main" id="{E0A4F24A-696B-D90A-C6BB-1707468155A5}"/>
                  </a:ext>
                </a:extLst>
              </p14:cNvPr>
              <p14:cNvContentPartPr/>
              <p14:nvPr/>
            </p14:nvContentPartPr>
            <p14:xfrm>
              <a:off x="5932915" y="3978585"/>
              <a:ext cx="1380240" cy="466200"/>
            </p14:xfrm>
          </p:contentPart>
        </mc:Choice>
        <mc:Fallback>
          <p:pic>
            <p:nvPicPr>
              <p:cNvPr id="93" name="Ink 92">
                <a:extLst>
                  <a:ext uri="{FF2B5EF4-FFF2-40B4-BE49-F238E27FC236}">
                    <a16:creationId xmlns:a16="http://schemas.microsoft.com/office/drawing/2014/main" id="{E0A4F24A-696B-D90A-C6BB-1707468155A5}"/>
                  </a:ext>
                </a:extLst>
              </p:cNvPr>
              <p:cNvPicPr/>
              <p:nvPr/>
            </p:nvPicPr>
            <p:blipFill>
              <a:blip r:embed="rId68"/>
              <a:stretch>
                <a:fillRect/>
              </a:stretch>
            </p:blipFill>
            <p:spPr>
              <a:xfrm>
                <a:off x="5917435" y="3963117"/>
                <a:ext cx="1410840" cy="496776"/>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07" name="Ink 106">
                <a:extLst>
                  <a:ext uri="{FF2B5EF4-FFF2-40B4-BE49-F238E27FC236}">
                    <a16:creationId xmlns:a16="http://schemas.microsoft.com/office/drawing/2014/main" id="{1DF5DC73-998A-4BDB-12AA-A2B838B743AB}"/>
                  </a:ext>
                </a:extLst>
              </p14:cNvPr>
              <p14:cNvContentPartPr/>
              <p14:nvPr/>
            </p14:nvContentPartPr>
            <p14:xfrm>
              <a:off x="5877835" y="4975065"/>
              <a:ext cx="1544760" cy="359280"/>
            </p14:xfrm>
          </p:contentPart>
        </mc:Choice>
        <mc:Fallback>
          <p:pic>
            <p:nvPicPr>
              <p:cNvPr id="107" name="Ink 106">
                <a:extLst>
                  <a:ext uri="{FF2B5EF4-FFF2-40B4-BE49-F238E27FC236}">
                    <a16:creationId xmlns:a16="http://schemas.microsoft.com/office/drawing/2014/main" id="{1DF5DC73-998A-4BDB-12AA-A2B838B743AB}"/>
                  </a:ext>
                </a:extLst>
              </p:cNvPr>
              <p:cNvPicPr/>
              <p:nvPr/>
            </p:nvPicPr>
            <p:blipFill>
              <a:blip r:embed="rId70"/>
              <a:stretch>
                <a:fillRect/>
              </a:stretch>
            </p:blipFill>
            <p:spPr>
              <a:xfrm>
                <a:off x="5862355" y="4959585"/>
                <a:ext cx="157536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08" name="Ink 107">
                <a:extLst>
                  <a:ext uri="{FF2B5EF4-FFF2-40B4-BE49-F238E27FC236}">
                    <a16:creationId xmlns:a16="http://schemas.microsoft.com/office/drawing/2014/main" id="{884C3FB8-CF64-6DAA-315F-CA1E6C42670D}"/>
                  </a:ext>
                </a:extLst>
              </p14:cNvPr>
              <p14:cNvContentPartPr/>
              <p14:nvPr/>
            </p14:nvContentPartPr>
            <p14:xfrm>
              <a:off x="6395155" y="4481145"/>
              <a:ext cx="392760" cy="328680"/>
            </p14:xfrm>
          </p:contentPart>
        </mc:Choice>
        <mc:Fallback>
          <p:pic>
            <p:nvPicPr>
              <p:cNvPr id="108" name="Ink 107">
                <a:extLst>
                  <a:ext uri="{FF2B5EF4-FFF2-40B4-BE49-F238E27FC236}">
                    <a16:creationId xmlns:a16="http://schemas.microsoft.com/office/drawing/2014/main" id="{884C3FB8-CF64-6DAA-315F-CA1E6C42670D}"/>
                  </a:ext>
                </a:extLst>
              </p:cNvPr>
              <p:cNvPicPr/>
              <p:nvPr/>
            </p:nvPicPr>
            <p:blipFill>
              <a:blip r:embed="rId72"/>
              <a:stretch>
                <a:fillRect/>
              </a:stretch>
            </p:blipFill>
            <p:spPr>
              <a:xfrm>
                <a:off x="6379661" y="4465665"/>
                <a:ext cx="423388"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 name="Ink 5">
                <a:extLst>
                  <a:ext uri="{FF2B5EF4-FFF2-40B4-BE49-F238E27FC236}">
                    <a16:creationId xmlns:a16="http://schemas.microsoft.com/office/drawing/2014/main" id="{821D594B-F35E-95FA-A941-9A50C8C1AC32}"/>
                  </a:ext>
                </a:extLst>
              </p14:cNvPr>
              <p14:cNvContentPartPr/>
              <p14:nvPr/>
            </p14:nvContentPartPr>
            <p14:xfrm>
              <a:off x="3788672" y="4367195"/>
              <a:ext cx="125640" cy="196200"/>
            </p14:xfrm>
          </p:contentPart>
        </mc:Choice>
        <mc:Fallback>
          <p:pic>
            <p:nvPicPr>
              <p:cNvPr id="6" name="Ink 5">
                <a:extLst>
                  <a:ext uri="{FF2B5EF4-FFF2-40B4-BE49-F238E27FC236}">
                    <a16:creationId xmlns:a16="http://schemas.microsoft.com/office/drawing/2014/main" id="{821D594B-F35E-95FA-A941-9A50C8C1AC32}"/>
                  </a:ext>
                </a:extLst>
              </p:cNvPr>
              <p:cNvPicPr/>
              <p:nvPr/>
            </p:nvPicPr>
            <p:blipFill>
              <a:blip r:embed="rId74"/>
              <a:stretch>
                <a:fillRect/>
              </a:stretch>
            </p:blipFill>
            <p:spPr>
              <a:xfrm>
                <a:off x="3777903" y="4356415"/>
                <a:ext cx="146819" cy="217401"/>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9" name="Ink 18">
                <a:extLst>
                  <a:ext uri="{FF2B5EF4-FFF2-40B4-BE49-F238E27FC236}">
                    <a16:creationId xmlns:a16="http://schemas.microsoft.com/office/drawing/2014/main" id="{A837BCEF-CF6A-0569-083B-27BFCC875DC9}"/>
                  </a:ext>
                </a:extLst>
              </p14:cNvPr>
              <p14:cNvContentPartPr/>
              <p14:nvPr/>
            </p14:nvContentPartPr>
            <p14:xfrm>
              <a:off x="9135032" y="4218155"/>
              <a:ext cx="933120" cy="478440"/>
            </p14:xfrm>
          </p:contentPart>
        </mc:Choice>
        <mc:Fallback>
          <p:pic>
            <p:nvPicPr>
              <p:cNvPr id="19" name="Ink 18">
                <a:extLst>
                  <a:ext uri="{FF2B5EF4-FFF2-40B4-BE49-F238E27FC236}">
                    <a16:creationId xmlns:a16="http://schemas.microsoft.com/office/drawing/2014/main" id="{A837BCEF-CF6A-0569-083B-27BFCC875DC9}"/>
                  </a:ext>
                </a:extLst>
              </p:cNvPr>
              <p:cNvPicPr/>
              <p:nvPr/>
            </p:nvPicPr>
            <p:blipFill>
              <a:blip r:embed="rId76"/>
              <a:stretch>
                <a:fillRect/>
              </a:stretch>
            </p:blipFill>
            <p:spPr>
              <a:xfrm>
                <a:off x="9119552" y="4202675"/>
                <a:ext cx="96372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0" name="Ink 19">
                <a:extLst>
                  <a:ext uri="{FF2B5EF4-FFF2-40B4-BE49-F238E27FC236}">
                    <a16:creationId xmlns:a16="http://schemas.microsoft.com/office/drawing/2014/main" id="{C050CB26-5303-5799-861F-70CDB736FB83}"/>
                  </a:ext>
                </a:extLst>
              </p14:cNvPr>
              <p14:cNvContentPartPr/>
              <p14:nvPr/>
            </p14:nvContentPartPr>
            <p14:xfrm>
              <a:off x="8007152" y="3873275"/>
              <a:ext cx="775440" cy="1528920"/>
            </p14:xfrm>
          </p:contentPart>
        </mc:Choice>
        <mc:Fallback>
          <p:pic>
            <p:nvPicPr>
              <p:cNvPr id="20" name="Ink 19">
                <a:extLst>
                  <a:ext uri="{FF2B5EF4-FFF2-40B4-BE49-F238E27FC236}">
                    <a16:creationId xmlns:a16="http://schemas.microsoft.com/office/drawing/2014/main" id="{C050CB26-5303-5799-861F-70CDB736FB83}"/>
                  </a:ext>
                </a:extLst>
              </p:cNvPr>
              <p:cNvPicPr/>
              <p:nvPr/>
            </p:nvPicPr>
            <p:blipFill>
              <a:blip r:embed="rId78"/>
              <a:stretch>
                <a:fillRect/>
              </a:stretch>
            </p:blipFill>
            <p:spPr>
              <a:xfrm>
                <a:off x="7991672" y="3857799"/>
                <a:ext cx="806040" cy="1559513"/>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33" name="Ink 32">
                <a:extLst>
                  <a:ext uri="{FF2B5EF4-FFF2-40B4-BE49-F238E27FC236}">
                    <a16:creationId xmlns:a16="http://schemas.microsoft.com/office/drawing/2014/main" id="{3A0ADB1D-AFDE-851E-BAD8-D1EF53A67522}"/>
                  </a:ext>
                </a:extLst>
              </p14:cNvPr>
              <p14:cNvContentPartPr/>
              <p14:nvPr/>
            </p14:nvContentPartPr>
            <p14:xfrm>
              <a:off x="9488552" y="4132115"/>
              <a:ext cx="1998720" cy="839160"/>
            </p14:xfrm>
          </p:contentPart>
        </mc:Choice>
        <mc:Fallback>
          <p:pic>
            <p:nvPicPr>
              <p:cNvPr id="33" name="Ink 32">
                <a:extLst>
                  <a:ext uri="{FF2B5EF4-FFF2-40B4-BE49-F238E27FC236}">
                    <a16:creationId xmlns:a16="http://schemas.microsoft.com/office/drawing/2014/main" id="{3A0ADB1D-AFDE-851E-BAD8-D1EF53A67522}"/>
                  </a:ext>
                </a:extLst>
              </p:cNvPr>
              <p:cNvPicPr/>
              <p:nvPr/>
            </p:nvPicPr>
            <p:blipFill>
              <a:blip r:embed="rId80"/>
              <a:stretch>
                <a:fillRect/>
              </a:stretch>
            </p:blipFill>
            <p:spPr>
              <a:xfrm>
                <a:off x="9473075" y="4116635"/>
                <a:ext cx="2029314" cy="8697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8" name="Ink 67">
                <a:extLst>
                  <a:ext uri="{FF2B5EF4-FFF2-40B4-BE49-F238E27FC236}">
                    <a16:creationId xmlns:a16="http://schemas.microsoft.com/office/drawing/2014/main" id="{A0560580-2CF7-E537-991A-D9B1A99C5942}"/>
                  </a:ext>
                </a:extLst>
              </p14:cNvPr>
              <p14:cNvContentPartPr/>
              <p14:nvPr/>
            </p14:nvContentPartPr>
            <p14:xfrm>
              <a:off x="2252192" y="2791475"/>
              <a:ext cx="1747800" cy="1607400"/>
            </p14:xfrm>
          </p:contentPart>
        </mc:Choice>
        <mc:Fallback>
          <p:pic>
            <p:nvPicPr>
              <p:cNvPr id="68" name="Ink 67">
                <a:extLst>
                  <a:ext uri="{FF2B5EF4-FFF2-40B4-BE49-F238E27FC236}">
                    <a16:creationId xmlns:a16="http://schemas.microsoft.com/office/drawing/2014/main" id="{A0560580-2CF7-E537-991A-D9B1A99C5942}"/>
                  </a:ext>
                </a:extLst>
              </p:cNvPr>
              <p:cNvPicPr/>
              <p:nvPr/>
            </p:nvPicPr>
            <p:blipFill>
              <a:blip r:embed="rId82"/>
              <a:stretch>
                <a:fillRect/>
              </a:stretch>
            </p:blipFill>
            <p:spPr>
              <a:xfrm>
                <a:off x="2241392" y="2780675"/>
                <a:ext cx="1769040" cy="16286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81" name="Ink 80">
                <a:extLst>
                  <a:ext uri="{FF2B5EF4-FFF2-40B4-BE49-F238E27FC236}">
                    <a16:creationId xmlns:a16="http://schemas.microsoft.com/office/drawing/2014/main" id="{B0740543-9EC1-46C9-D2D4-4563B4D6E617}"/>
                  </a:ext>
                </a:extLst>
              </p14:cNvPr>
              <p14:cNvContentPartPr/>
              <p14:nvPr/>
            </p14:nvContentPartPr>
            <p14:xfrm>
              <a:off x="3302672" y="2955995"/>
              <a:ext cx="1199880" cy="486360"/>
            </p14:xfrm>
          </p:contentPart>
        </mc:Choice>
        <mc:Fallback>
          <p:pic>
            <p:nvPicPr>
              <p:cNvPr id="81" name="Ink 80">
                <a:extLst>
                  <a:ext uri="{FF2B5EF4-FFF2-40B4-BE49-F238E27FC236}">
                    <a16:creationId xmlns:a16="http://schemas.microsoft.com/office/drawing/2014/main" id="{B0740543-9EC1-46C9-D2D4-4563B4D6E617}"/>
                  </a:ext>
                </a:extLst>
              </p:cNvPr>
              <p:cNvPicPr/>
              <p:nvPr/>
            </p:nvPicPr>
            <p:blipFill>
              <a:blip r:embed="rId84"/>
              <a:stretch>
                <a:fillRect/>
              </a:stretch>
            </p:blipFill>
            <p:spPr>
              <a:xfrm>
                <a:off x="3291872" y="2945195"/>
                <a:ext cx="122112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4" name="Ink 93">
                <a:extLst>
                  <a:ext uri="{FF2B5EF4-FFF2-40B4-BE49-F238E27FC236}">
                    <a16:creationId xmlns:a16="http://schemas.microsoft.com/office/drawing/2014/main" id="{7960B568-4D1B-42F6-2F5B-6C875AC98C94}"/>
                  </a:ext>
                </a:extLst>
              </p14:cNvPr>
              <p14:cNvContentPartPr/>
              <p14:nvPr/>
            </p14:nvContentPartPr>
            <p14:xfrm>
              <a:off x="8656952" y="5041475"/>
              <a:ext cx="2096280" cy="470880"/>
            </p14:xfrm>
          </p:contentPart>
        </mc:Choice>
        <mc:Fallback>
          <p:pic>
            <p:nvPicPr>
              <p:cNvPr id="94" name="Ink 93">
                <a:extLst>
                  <a:ext uri="{FF2B5EF4-FFF2-40B4-BE49-F238E27FC236}">
                    <a16:creationId xmlns:a16="http://schemas.microsoft.com/office/drawing/2014/main" id="{7960B568-4D1B-42F6-2F5B-6C875AC98C94}"/>
                  </a:ext>
                </a:extLst>
              </p:cNvPr>
              <p:cNvPicPr/>
              <p:nvPr/>
            </p:nvPicPr>
            <p:blipFill>
              <a:blip r:embed="rId86"/>
              <a:stretch>
                <a:fillRect/>
              </a:stretch>
            </p:blipFill>
            <p:spPr>
              <a:xfrm>
                <a:off x="8641469" y="5025995"/>
                <a:ext cx="2126885"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04" name="Ink 103">
                <a:extLst>
                  <a:ext uri="{FF2B5EF4-FFF2-40B4-BE49-F238E27FC236}">
                    <a16:creationId xmlns:a16="http://schemas.microsoft.com/office/drawing/2014/main" id="{E9EA88CE-1F85-1D2A-C295-A8C5F956C999}"/>
                  </a:ext>
                </a:extLst>
              </p14:cNvPr>
              <p14:cNvContentPartPr/>
              <p14:nvPr/>
            </p14:nvContentPartPr>
            <p14:xfrm>
              <a:off x="10942592" y="4978475"/>
              <a:ext cx="921240" cy="415800"/>
            </p14:xfrm>
          </p:contentPart>
        </mc:Choice>
        <mc:Fallback>
          <p:pic>
            <p:nvPicPr>
              <p:cNvPr id="104" name="Ink 103">
                <a:extLst>
                  <a:ext uri="{FF2B5EF4-FFF2-40B4-BE49-F238E27FC236}">
                    <a16:creationId xmlns:a16="http://schemas.microsoft.com/office/drawing/2014/main" id="{E9EA88CE-1F85-1D2A-C295-A8C5F956C999}"/>
                  </a:ext>
                </a:extLst>
              </p:cNvPr>
              <p:cNvPicPr/>
              <p:nvPr/>
            </p:nvPicPr>
            <p:blipFill>
              <a:blip r:embed="rId88"/>
              <a:stretch>
                <a:fillRect/>
              </a:stretch>
            </p:blipFill>
            <p:spPr>
              <a:xfrm>
                <a:off x="10927106" y="4962995"/>
                <a:ext cx="951852"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11" name="Ink 110">
                <a:extLst>
                  <a:ext uri="{FF2B5EF4-FFF2-40B4-BE49-F238E27FC236}">
                    <a16:creationId xmlns:a16="http://schemas.microsoft.com/office/drawing/2014/main" id="{456FA5D8-D0D1-0F7B-E0F4-45BEE2473830}"/>
                  </a:ext>
                </a:extLst>
              </p14:cNvPr>
              <p14:cNvContentPartPr/>
              <p14:nvPr/>
            </p14:nvContentPartPr>
            <p14:xfrm>
              <a:off x="9158792" y="5174675"/>
              <a:ext cx="361080" cy="16200"/>
            </p14:xfrm>
          </p:contentPart>
        </mc:Choice>
        <mc:Fallback>
          <p:pic>
            <p:nvPicPr>
              <p:cNvPr id="111" name="Ink 110">
                <a:extLst>
                  <a:ext uri="{FF2B5EF4-FFF2-40B4-BE49-F238E27FC236}">
                    <a16:creationId xmlns:a16="http://schemas.microsoft.com/office/drawing/2014/main" id="{456FA5D8-D0D1-0F7B-E0F4-45BEE2473830}"/>
                  </a:ext>
                </a:extLst>
              </p:cNvPr>
              <p:cNvPicPr/>
              <p:nvPr/>
            </p:nvPicPr>
            <p:blipFill>
              <a:blip r:embed="rId90"/>
              <a:stretch>
                <a:fillRect/>
              </a:stretch>
            </p:blipFill>
            <p:spPr>
              <a:xfrm>
                <a:off x="9143312" y="5159195"/>
                <a:ext cx="3916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43" name="Ink 142">
                <a:extLst>
                  <a:ext uri="{FF2B5EF4-FFF2-40B4-BE49-F238E27FC236}">
                    <a16:creationId xmlns:a16="http://schemas.microsoft.com/office/drawing/2014/main" id="{296C9D3E-444D-C735-2A5C-CD2F866B222B}"/>
                  </a:ext>
                </a:extLst>
              </p14:cNvPr>
              <p14:cNvContentPartPr/>
              <p14:nvPr/>
            </p14:nvContentPartPr>
            <p14:xfrm>
              <a:off x="6956190" y="5839927"/>
              <a:ext cx="1239120" cy="298440"/>
            </p14:xfrm>
          </p:contentPart>
        </mc:Choice>
        <mc:Fallback>
          <p:pic>
            <p:nvPicPr>
              <p:cNvPr id="143" name="Ink 142">
                <a:extLst>
                  <a:ext uri="{FF2B5EF4-FFF2-40B4-BE49-F238E27FC236}">
                    <a16:creationId xmlns:a16="http://schemas.microsoft.com/office/drawing/2014/main" id="{296C9D3E-444D-C735-2A5C-CD2F866B222B}"/>
                  </a:ext>
                </a:extLst>
              </p:cNvPr>
              <p:cNvPicPr/>
              <p:nvPr/>
            </p:nvPicPr>
            <p:blipFill>
              <a:blip r:embed="rId92"/>
              <a:stretch>
                <a:fillRect/>
              </a:stretch>
            </p:blipFill>
            <p:spPr>
              <a:xfrm>
                <a:off x="6940710" y="5824428"/>
                <a:ext cx="1269720" cy="329077"/>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44" name="Ink 143">
                <a:extLst>
                  <a:ext uri="{FF2B5EF4-FFF2-40B4-BE49-F238E27FC236}">
                    <a16:creationId xmlns:a16="http://schemas.microsoft.com/office/drawing/2014/main" id="{7470B44E-1941-098F-E664-A46B8F08CD05}"/>
                  </a:ext>
                </a:extLst>
              </p14:cNvPr>
              <p14:cNvContentPartPr/>
              <p14:nvPr/>
            </p14:nvContentPartPr>
            <p14:xfrm>
              <a:off x="4245750" y="5805367"/>
              <a:ext cx="2451960" cy="372240"/>
            </p14:xfrm>
          </p:contentPart>
        </mc:Choice>
        <mc:Fallback>
          <p:pic>
            <p:nvPicPr>
              <p:cNvPr id="144" name="Ink 143">
                <a:extLst>
                  <a:ext uri="{FF2B5EF4-FFF2-40B4-BE49-F238E27FC236}">
                    <a16:creationId xmlns:a16="http://schemas.microsoft.com/office/drawing/2014/main" id="{7470B44E-1941-098F-E664-A46B8F08CD05}"/>
                  </a:ext>
                </a:extLst>
              </p:cNvPr>
              <p:cNvPicPr/>
              <p:nvPr/>
            </p:nvPicPr>
            <p:blipFill>
              <a:blip r:embed="rId94"/>
              <a:stretch>
                <a:fillRect/>
              </a:stretch>
            </p:blipFill>
            <p:spPr>
              <a:xfrm>
                <a:off x="4230272" y="5789887"/>
                <a:ext cx="2482556"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45" name="Ink 144">
                <a:extLst>
                  <a:ext uri="{FF2B5EF4-FFF2-40B4-BE49-F238E27FC236}">
                    <a16:creationId xmlns:a16="http://schemas.microsoft.com/office/drawing/2014/main" id="{38B16088-1916-DAD7-E402-CB1AD12996FF}"/>
                  </a:ext>
                </a:extLst>
              </p14:cNvPr>
              <p14:cNvContentPartPr/>
              <p14:nvPr/>
            </p14:nvContentPartPr>
            <p14:xfrm>
              <a:off x="1581030" y="5774047"/>
              <a:ext cx="2357280" cy="560520"/>
            </p14:xfrm>
          </p:contentPart>
        </mc:Choice>
        <mc:Fallback>
          <p:pic>
            <p:nvPicPr>
              <p:cNvPr id="145" name="Ink 144">
                <a:extLst>
                  <a:ext uri="{FF2B5EF4-FFF2-40B4-BE49-F238E27FC236}">
                    <a16:creationId xmlns:a16="http://schemas.microsoft.com/office/drawing/2014/main" id="{38B16088-1916-DAD7-E402-CB1AD12996FF}"/>
                  </a:ext>
                </a:extLst>
              </p:cNvPr>
              <p:cNvPicPr/>
              <p:nvPr/>
            </p:nvPicPr>
            <p:blipFill>
              <a:blip r:embed="rId96"/>
              <a:stretch>
                <a:fillRect/>
              </a:stretch>
            </p:blipFill>
            <p:spPr>
              <a:xfrm>
                <a:off x="1565550" y="5758567"/>
                <a:ext cx="2387880" cy="591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52" name="Ink 151">
                <a:extLst>
                  <a:ext uri="{FF2B5EF4-FFF2-40B4-BE49-F238E27FC236}">
                    <a16:creationId xmlns:a16="http://schemas.microsoft.com/office/drawing/2014/main" id="{241FB735-00C1-08AC-7A4D-6B8A83BA8FDE}"/>
                  </a:ext>
                </a:extLst>
              </p14:cNvPr>
              <p14:cNvContentPartPr/>
              <p14:nvPr/>
            </p14:nvContentPartPr>
            <p14:xfrm>
              <a:off x="8469270" y="5832367"/>
              <a:ext cx="1698120" cy="541080"/>
            </p14:xfrm>
          </p:contentPart>
        </mc:Choice>
        <mc:Fallback>
          <p:pic>
            <p:nvPicPr>
              <p:cNvPr id="152" name="Ink 151">
                <a:extLst>
                  <a:ext uri="{FF2B5EF4-FFF2-40B4-BE49-F238E27FC236}">
                    <a16:creationId xmlns:a16="http://schemas.microsoft.com/office/drawing/2014/main" id="{241FB735-00C1-08AC-7A4D-6B8A83BA8FDE}"/>
                  </a:ext>
                </a:extLst>
              </p:cNvPr>
              <p:cNvPicPr/>
              <p:nvPr/>
            </p:nvPicPr>
            <p:blipFill>
              <a:blip r:embed="rId98"/>
              <a:stretch>
                <a:fillRect/>
              </a:stretch>
            </p:blipFill>
            <p:spPr>
              <a:xfrm>
                <a:off x="8453790" y="5816897"/>
                <a:ext cx="1728720" cy="5716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53" name="Ink 152">
                <a:extLst>
                  <a:ext uri="{FF2B5EF4-FFF2-40B4-BE49-F238E27FC236}">
                    <a16:creationId xmlns:a16="http://schemas.microsoft.com/office/drawing/2014/main" id="{D00322CC-1730-F155-EC7C-6BE7F0109ED6}"/>
                  </a:ext>
                </a:extLst>
              </p14:cNvPr>
              <p14:cNvContentPartPr/>
              <p14:nvPr/>
            </p14:nvContentPartPr>
            <p14:xfrm>
              <a:off x="1217790" y="5698807"/>
              <a:ext cx="8710200" cy="799920"/>
            </p14:xfrm>
          </p:contentPart>
        </mc:Choice>
        <mc:Fallback>
          <p:pic>
            <p:nvPicPr>
              <p:cNvPr id="153" name="Ink 152">
                <a:extLst>
                  <a:ext uri="{FF2B5EF4-FFF2-40B4-BE49-F238E27FC236}">
                    <a16:creationId xmlns:a16="http://schemas.microsoft.com/office/drawing/2014/main" id="{D00322CC-1730-F155-EC7C-6BE7F0109ED6}"/>
                  </a:ext>
                </a:extLst>
              </p:cNvPr>
              <p:cNvPicPr/>
              <p:nvPr/>
            </p:nvPicPr>
            <p:blipFill>
              <a:blip r:embed="rId100"/>
              <a:stretch>
                <a:fillRect/>
              </a:stretch>
            </p:blipFill>
            <p:spPr>
              <a:xfrm>
                <a:off x="1203389" y="5684407"/>
                <a:ext cx="8738641" cy="828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 name="Ink 6">
                <a:extLst>
                  <a:ext uri="{FF2B5EF4-FFF2-40B4-BE49-F238E27FC236}">
                    <a16:creationId xmlns:a16="http://schemas.microsoft.com/office/drawing/2014/main" id="{9C0A229E-7CE9-B3E7-C472-08F7443BFB92}"/>
                  </a:ext>
                </a:extLst>
              </p14:cNvPr>
              <p14:cNvContentPartPr/>
              <p14:nvPr/>
            </p14:nvContentPartPr>
            <p14:xfrm>
              <a:off x="10486941" y="219635"/>
              <a:ext cx="539280" cy="149400"/>
            </p14:xfrm>
          </p:contentPart>
        </mc:Choice>
        <mc:Fallback>
          <p:pic>
            <p:nvPicPr>
              <p:cNvPr id="7" name="Ink 6">
                <a:extLst>
                  <a:ext uri="{FF2B5EF4-FFF2-40B4-BE49-F238E27FC236}">
                    <a16:creationId xmlns:a16="http://schemas.microsoft.com/office/drawing/2014/main" id="{9C0A229E-7CE9-B3E7-C472-08F7443BFB92}"/>
                  </a:ext>
                </a:extLst>
              </p:cNvPr>
              <p:cNvPicPr/>
              <p:nvPr/>
            </p:nvPicPr>
            <p:blipFill>
              <a:blip r:embed="rId102"/>
              <a:stretch>
                <a:fillRect/>
              </a:stretch>
            </p:blipFill>
            <p:spPr>
              <a:xfrm>
                <a:off x="10471471" y="204155"/>
                <a:ext cx="5698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 name="Ink 7">
                <a:extLst>
                  <a:ext uri="{FF2B5EF4-FFF2-40B4-BE49-F238E27FC236}">
                    <a16:creationId xmlns:a16="http://schemas.microsoft.com/office/drawing/2014/main" id="{52E52962-3662-5231-6CCE-30A93E96B5B7}"/>
                  </a:ext>
                </a:extLst>
              </p14:cNvPr>
              <p14:cNvContentPartPr/>
              <p14:nvPr/>
            </p14:nvContentPartPr>
            <p14:xfrm>
              <a:off x="10431141" y="3018275"/>
              <a:ext cx="549000" cy="2046240"/>
            </p14:xfrm>
          </p:contentPart>
        </mc:Choice>
        <mc:Fallback>
          <p:pic>
            <p:nvPicPr>
              <p:cNvPr id="8" name="Ink 7">
                <a:extLst>
                  <a:ext uri="{FF2B5EF4-FFF2-40B4-BE49-F238E27FC236}">
                    <a16:creationId xmlns:a16="http://schemas.microsoft.com/office/drawing/2014/main" id="{52E52962-3662-5231-6CCE-30A93E96B5B7}"/>
                  </a:ext>
                </a:extLst>
              </p:cNvPr>
              <p:cNvPicPr/>
              <p:nvPr/>
            </p:nvPicPr>
            <p:blipFill>
              <a:blip r:embed="rId104"/>
              <a:stretch>
                <a:fillRect/>
              </a:stretch>
            </p:blipFill>
            <p:spPr>
              <a:xfrm>
                <a:off x="10415671" y="3002798"/>
                <a:ext cx="579580" cy="2076835"/>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2" name="Ink 31">
                <a:extLst>
                  <a:ext uri="{FF2B5EF4-FFF2-40B4-BE49-F238E27FC236}">
                    <a16:creationId xmlns:a16="http://schemas.microsoft.com/office/drawing/2014/main" id="{CA673D14-CC2F-2630-B80F-3E9114286D31}"/>
                  </a:ext>
                </a:extLst>
              </p14:cNvPr>
              <p14:cNvContentPartPr/>
              <p14:nvPr/>
            </p14:nvContentPartPr>
            <p14:xfrm>
              <a:off x="10494501" y="1352555"/>
              <a:ext cx="1701000" cy="1180080"/>
            </p14:xfrm>
          </p:contentPart>
        </mc:Choice>
        <mc:Fallback>
          <p:pic>
            <p:nvPicPr>
              <p:cNvPr id="32" name="Ink 31">
                <a:extLst>
                  <a:ext uri="{FF2B5EF4-FFF2-40B4-BE49-F238E27FC236}">
                    <a16:creationId xmlns:a16="http://schemas.microsoft.com/office/drawing/2014/main" id="{CA673D14-CC2F-2630-B80F-3E9114286D31}"/>
                  </a:ext>
                </a:extLst>
              </p:cNvPr>
              <p:cNvPicPr/>
              <p:nvPr/>
            </p:nvPicPr>
            <p:blipFill>
              <a:blip r:embed="rId106"/>
              <a:stretch>
                <a:fillRect/>
              </a:stretch>
            </p:blipFill>
            <p:spPr>
              <a:xfrm>
                <a:off x="10479018" y="1337070"/>
                <a:ext cx="1731606" cy="1210689"/>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4" name="Ink 33">
                <a:extLst>
                  <a:ext uri="{FF2B5EF4-FFF2-40B4-BE49-F238E27FC236}">
                    <a16:creationId xmlns:a16="http://schemas.microsoft.com/office/drawing/2014/main" id="{CDF3EBB4-A9DC-E7CA-3A6B-C051D25E647D}"/>
                  </a:ext>
                </a:extLst>
              </p14:cNvPr>
              <p14:cNvContentPartPr/>
              <p14:nvPr/>
            </p14:nvContentPartPr>
            <p14:xfrm>
              <a:off x="9466701" y="2187035"/>
              <a:ext cx="768600" cy="529200"/>
            </p14:xfrm>
          </p:contentPart>
        </mc:Choice>
        <mc:Fallback>
          <p:pic>
            <p:nvPicPr>
              <p:cNvPr id="34" name="Ink 33">
                <a:extLst>
                  <a:ext uri="{FF2B5EF4-FFF2-40B4-BE49-F238E27FC236}">
                    <a16:creationId xmlns:a16="http://schemas.microsoft.com/office/drawing/2014/main" id="{CDF3EBB4-A9DC-E7CA-3A6B-C051D25E647D}"/>
                  </a:ext>
                </a:extLst>
              </p:cNvPr>
              <p:cNvPicPr/>
              <p:nvPr/>
            </p:nvPicPr>
            <p:blipFill>
              <a:blip r:embed="rId108"/>
              <a:stretch>
                <a:fillRect/>
              </a:stretch>
            </p:blipFill>
            <p:spPr>
              <a:xfrm>
                <a:off x="9451221" y="2171555"/>
                <a:ext cx="79920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35" name="Ink 34">
                <a:extLst>
                  <a:ext uri="{FF2B5EF4-FFF2-40B4-BE49-F238E27FC236}">
                    <a16:creationId xmlns:a16="http://schemas.microsoft.com/office/drawing/2014/main" id="{4A43F6C5-7EAE-C6A8-6A10-41938BB78442}"/>
                  </a:ext>
                </a:extLst>
              </p14:cNvPr>
              <p14:cNvContentPartPr/>
              <p14:nvPr/>
            </p14:nvContentPartPr>
            <p14:xfrm>
              <a:off x="10666941" y="2967515"/>
              <a:ext cx="298440" cy="276480"/>
            </p14:xfrm>
          </p:contentPart>
        </mc:Choice>
        <mc:Fallback>
          <p:pic>
            <p:nvPicPr>
              <p:cNvPr id="35" name="Ink 34">
                <a:extLst>
                  <a:ext uri="{FF2B5EF4-FFF2-40B4-BE49-F238E27FC236}">
                    <a16:creationId xmlns:a16="http://schemas.microsoft.com/office/drawing/2014/main" id="{4A43F6C5-7EAE-C6A8-6A10-41938BB78442}"/>
                  </a:ext>
                </a:extLst>
              </p:cNvPr>
              <p:cNvPicPr/>
              <p:nvPr/>
            </p:nvPicPr>
            <p:blipFill>
              <a:blip r:embed="rId110"/>
              <a:stretch>
                <a:fillRect/>
              </a:stretch>
            </p:blipFill>
            <p:spPr>
              <a:xfrm>
                <a:off x="10651442" y="2952035"/>
                <a:ext cx="329077" cy="307080"/>
              </a:xfrm>
              <a:prstGeom prst="rect">
                <a:avLst/>
              </a:prstGeom>
            </p:spPr>
          </p:pic>
        </mc:Fallback>
      </mc:AlternateContent>
    </p:spTree>
    <p:extLst>
      <p:ext uri="{BB962C8B-B14F-4D97-AF65-F5344CB8AC3E}">
        <p14:creationId xmlns:p14="http://schemas.microsoft.com/office/powerpoint/2010/main" val="428814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6E20AD-CD4F-2F08-6A7D-979348CC8D3C}"/>
              </a:ext>
            </a:extLst>
          </p:cNvPr>
          <p:cNvPicPr>
            <a:picLocks noChangeAspect="1"/>
          </p:cNvPicPr>
          <p:nvPr/>
        </p:nvPicPr>
        <p:blipFill>
          <a:blip r:embed="rId2"/>
          <a:stretch>
            <a:fillRect/>
          </a:stretch>
        </p:blipFill>
        <p:spPr>
          <a:xfrm>
            <a:off x="3679991" y="249179"/>
            <a:ext cx="4832018" cy="3577234"/>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DD7D783-6D84-1852-7D35-82479A20ED7C}"/>
                  </a:ext>
                </a:extLst>
              </p14:cNvPr>
              <p14:cNvContentPartPr/>
              <p14:nvPr/>
            </p14:nvContentPartPr>
            <p14:xfrm>
              <a:off x="6111501" y="1678355"/>
              <a:ext cx="329760" cy="391680"/>
            </p14:xfrm>
          </p:contentPart>
        </mc:Choice>
        <mc:Fallback>
          <p:pic>
            <p:nvPicPr>
              <p:cNvPr id="8" name="Ink 7">
                <a:extLst>
                  <a:ext uri="{FF2B5EF4-FFF2-40B4-BE49-F238E27FC236}">
                    <a16:creationId xmlns:a16="http://schemas.microsoft.com/office/drawing/2014/main" id="{9DD7D783-6D84-1852-7D35-82479A20ED7C}"/>
                  </a:ext>
                </a:extLst>
              </p:cNvPr>
              <p:cNvPicPr/>
              <p:nvPr/>
            </p:nvPicPr>
            <p:blipFill>
              <a:blip r:embed="rId4"/>
              <a:stretch>
                <a:fillRect/>
              </a:stretch>
            </p:blipFill>
            <p:spPr>
              <a:xfrm>
                <a:off x="6096021" y="1662861"/>
                <a:ext cx="360360" cy="42230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C771D730-A501-0A88-2DB8-8065633C87AA}"/>
                  </a:ext>
                </a:extLst>
              </p14:cNvPr>
              <p14:cNvContentPartPr/>
              <p14:nvPr/>
            </p14:nvContentPartPr>
            <p14:xfrm>
              <a:off x="3869421" y="1717595"/>
              <a:ext cx="281880" cy="399240"/>
            </p14:xfrm>
          </p:contentPart>
        </mc:Choice>
        <mc:Fallback>
          <p:pic>
            <p:nvPicPr>
              <p:cNvPr id="11" name="Ink 10">
                <a:extLst>
                  <a:ext uri="{FF2B5EF4-FFF2-40B4-BE49-F238E27FC236}">
                    <a16:creationId xmlns:a16="http://schemas.microsoft.com/office/drawing/2014/main" id="{C771D730-A501-0A88-2DB8-8065633C87AA}"/>
                  </a:ext>
                </a:extLst>
              </p:cNvPr>
              <p:cNvPicPr/>
              <p:nvPr/>
            </p:nvPicPr>
            <p:blipFill>
              <a:blip r:embed="rId6"/>
              <a:stretch>
                <a:fillRect/>
              </a:stretch>
            </p:blipFill>
            <p:spPr>
              <a:xfrm>
                <a:off x="3853941" y="1702115"/>
                <a:ext cx="3124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FBE94459-97D1-1F6F-35C9-E3819D1A2A51}"/>
                  </a:ext>
                </a:extLst>
              </p14:cNvPr>
              <p14:cNvContentPartPr/>
              <p14:nvPr/>
            </p14:nvContentPartPr>
            <p14:xfrm>
              <a:off x="4041861" y="2053835"/>
              <a:ext cx="130320" cy="63000"/>
            </p14:xfrm>
          </p:contentPart>
        </mc:Choice>
        <mc:Fallback>
          <p:pic>
            <p:nvPicPr>
              <p:cNvPr id="12" name="Ink 11">
                <a:extLst>
                  <a:ext uri="{FF2B5EF4-FFF2-40B4-BE49-F238E27FC236}">
                    <a16:creationId xmlns:a16="http://schemas.microsoft.com/office/drawing/2014/main" id="{FBE94459-97D1-1F6F-35C9-E3819D1A2A51}"/>
                  </a:ext>
                </a:extLst>
              </p:cNvPr>
              <p:cNvPicPr/>
              <p:nvPr/>
            </p:nvPicPr>
            <p:blipFill>
              <a:blip r:embed="rId8"/>
              <a:stretch>
                <a:fillRect/>
              </a:stretch>
            </p:blipFill>
            <p:spPr>
              <a:xfrm>
                <a:off x="4026338" y="2038355"/>
                <a:ext cx="161005"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9EFA1EFA-E199-9755-C1D3-88B645E6BED6}"/>
                  </a:ext>
                </a:extLst>
              </p14:cNvPr>
              <p14:cNvContentPartPr/>
              <p14:nvPr/>
            </p14:nvContentPartPr>
            <p14:xfrm>
              <a:off x="5460981" y="1685555"/>
              <a:ext cx="1842480" cy="1293840"/>
            </p14:xfrm>
          </p:contentPart>
        </mc:Choice>
        <mc:Fallback>
          <p:pic>
            <p:nvPicPr>
              <p:cNvPr id="16" name="Ink 15">
                <a:extLst>
                  <a:ext uri="{FF2B5EF4-FFF2-40B4-BE49-F238E27FC236}">
                    <a16:creationId xmlns:a16="http://schemas.microsoft.com/office/drawing/2014/main" id="{9EFA1EFA-E199-9755-C1D3-88B645E6BED6}"/>
                  </a:ext>
                </a:extLst>
              </p:cNvPr>
              <p:cNvPicPr/>
              <p:nvPr/>
            </p:nvPicPr>
            <p:blipFill>
              <a:blip r:embed="rId10"/>
              <a:stretch>
                <a:fillRect/>
              </a:stretch>
            </p:blipFill>
            <p:spPr>
              <a:xfrm>
                <a:off x="5445504" y="1670075"/>
                <a:ext cx="1873074" cy="1324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7" name="Ink 26">
                <a:extLst>
                  <a:ext uri="{FF2B5EF4-FFF2-40B4-BE49-F238E27FC236}">
                    <a16:creationId xmlns:a16="http://schemas.microsoft.com/office/drawing/2014/main" id="{1EDA22F6-DA27-E51A-A236-B407A0EA6D41}"/>
                  </a:ext>
                </a:extLst>
              </p14:cNvPr>
              <p14:cNvContentPartPr/>
              <p14:nvPr/>
            </p14:nvContentPartPr>
            <p14:xfrm>
              <a:off x="6934821" y="399635"/>
              <a:ext cx="243360" cy="78840"/>
            </p14:xfrm>
          </p:contentPart>
        </mc:Choice>
        <mc:Fallback>
          <p:pic>
            <p:nvPicPr>
              <p:cNvPr id="27" name="Ink 26">
                <a:extLst>
                  <a:ext uri="{FF2B5EF4-FFF2-40B4-BE49-F238E27FC236}">
                    <a16:creationId xmlns:a16="http://schemas.microsoft.com/office/drawing/2014/main" id="{1EDA22F6-DA27-E51A-A236-B407A0EA6D41}"/>
                  </a:ext>
                </a:extLst>
              </p:cNvPr>
              <p:cNvPicPr/>
              <p:nvPr/>
            </p:nvPicPr>
            <p:blipFill>
              <a:blip r:embed="rId12"/>
              <a:stretch>
                <a:fillRect/>
              </a:stretch>
            </p:blipFill>
            <p:spPr>
              <a:xfrm>
                <a:off x="6919341" y="384155"/>
                <a:ext cx="2739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8" name="Ink 27">
                <a:extLst>
                  <a:ext uri="{FF2B5EF4-FFF2-40B4-BE49-F238E27FC236}">
                    <a16:creationId xmlns:a16="http://schemas.microsoft.com/office/drawing/2014/main" id="{9C1E9650-D385-2560-585E-1B31A344F915}"/>
                  </a:ext>
                </a:extLst>
              </p14:cNvPr>
              <p14:cNvContentPartPr/>
              <p14:nvPr/>
            </p14:nvContentPartPr>
            <p14:xfrm>
              <a:off x="6912141" y="392075"/>
              <a:ext cx="254880" cy="63000"/>
            </p14:xfrm>
          </p:contentPart>
        </mc:Choice>
        <mc:Fallback>
          <p:pic>
            <p:nvPicPr>
              <p:cNvPr id="28" name="Ink 27">
                <a:extLst>
                  <a:ext uri="{FF2B5EF4-FFF2-40B4-BE49-F238E27FC236}">
                    <a16:creationId xmlns:a16="http://schemas.microsoft.com/office/drawing/2014/main" id="{9C1E9650-D385-2560-585E-1B31A344F915}"/>
                  </a:ext>
                </a:extLst>
              </p:cNvPr>
              <p:cNvPicPr/>
              <p:nvPr/>
            </p:nvPicPr>
            <p:blipFill>
              <a:blip r:embed="rId14"/>
              <a:stretch>
                <a:fillRect/>
              </a:stretch>
            </p:blipFill>
            <p:spPr>
              <a:xfrm>
                <a:off x="6896661" y="376595"/>
                <a:ext cx="2854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5" name="Ink 34">
                <a:extLst>
                  <a:ext uri="{FF2B5EF4-FFF2-40B4-BE49-F238E27FC236}">
                    <a16:creationId xmlns:a16="http://schemas.microsoft.com/office/drawing/2014/main" id="{BDB966A5-B81F-C0C5-F772-62915997F13F}"/>
                  </a:ext>
                </a:extLst>
              </p14:cNvPr>
              <p14:cNvContentPartPr/>
              <p14:nvPr/>
            </p14:nvContentPartPr>
            <p14:xfrm>
              <a:off x="7613061" y="212435"/>
              <a:ext cx="289440" cy="438480"/>
            </p14:xfrm>
          </p:contentPart>
        </mc:Choice>
        <mc:Fallback>
          <p:pic>
            <p:nvPicPr>
              <p:cNvPr id="35" name="Ink 34">
                <a:extLst>
                  <a:ext uri="{FF2B5EF4-FFF2-40B4-BE49-F238E27FC236}">
                    <a16:creationId xmlns:a16="http://schemas.microsoft.com/office/drawing/2014/main" id="{BDB966A5-B81F-C0C5-F772-62915997F13F}"/>
                  </a:ext>
                </a:extLst>
              </p:cNvPr>
              <p:cNvPicPr/>
              <p:nvPr/>
            </p:nvPicPr>
            <p:blipFill>
              <a:blip r:embed="rId16"/>
              <a:stretch>
                <a:fillRect/>
              </a:stretch>
            </p:blipFill>
            <p:spPr>
              <a:xfrm>
                <a:off x="7597581" y="196955"/>
                <a:ext cx="32004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5" name="Ink 44">
                <a:extLst>
                  <a:ext uri="{FF2B5EF4-FFF2-40B4-BE49-F238E27FC236}">
                    <a16:creationId xmlns:a16="http://schemas.microsoft.com/office/drawing/2014/main" id="{CEF82F46-A5A8-6FFE-8700-48DB5EF48DEA}"/>
                  </a:ext>
                </a:extLst>
              </p14:cNvPr>
              <p14:cNvContentPartPr/>
              <p14:nvPr/>
            </p14:nvContentPartPr>
            <p14:xfrm>
              <a:off x="8189061" y="98315"/>
              <a:ext cx="2595240" cy="1022040"/>
            </p14:xfrm>
          </p:contentPart>
        </mc:Choice>
        <mc:Fallback>
          <p:pic>
            <p:nvPicPr>
              <p:cNvPr id="45" name="Ink 44">
                <a:extLst>
                  <a:ext uri="{FF2B5EF4-FFF2-40B4-BE49-F238E27FC236}">
                    <a16:creationId xmlns:a16="http://schemas.microsoft.com/office/drawing/2014/main" id="{CEF82F46-A5A8-6FFE-8700-48DB5EF48DEA}"/>
                  </a:ext>
                </a:extLst>
              </p:cNvPr>
              <p:cNvPicPr/>
              <p:nvPr/>
            </p:nvPicPr>
            <p:blipFill>
              <a:blip r:embed="rId18"/>
              <a:stretch>
                <a:fillRect/>
              </a:stretch>
            </p:blipFill>
            <p:spPr>
              <a:xfrm>
                <a:off x="8173581" y="82835"/>
                <a:ext cx="2625840" cy="1052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3" name="Ink 122">
                <a:extLst>
                  <a:ext uri="{FF2B5EF4-FFF2-40B4-BE49-F238E27FC236}">
                    <a16:creationId xmlns:a16="http://schemas.microsoft.com/office/drawing/2014/main" id="{7E65E19C-51E9-5A3B-9D6D-0564BA090F0C}"/>
                  </a:ext>
                </a:extLst>
              </p14:cNvPr>
              <p14:cNvContentPartPr/>
              <p14:nvPr/>
            </p14:nvContentPartPr>
            <p14:xfrm>
              <a:off x="772701" y="1102355"/>
              <a:ext cx="1316520" cy="658080"/>
            </p14:xfrm>
          </p:contentPart>
        </mc:Choice>
        <mc:Fallback>
          <p:pic>
            <p:nvPicPr>
              <p:cNvPr id="123" name="Ink 122">
                <a:extLst>
                  <a:ext uri="{FF2B5EF4-FFF2-40B4-BE49-F238E27FC236}">
                    <a16:creationId xmlns:a16="http://schemas.microsoft.com/office/drawing/2014/main" id="{7E65E19C-51E9-5A3B-9D6D-0564BA090F0C}"/>
                  </a:ext>
                </a:extLst>
              </p:cNvPr>
              <p:cNvPicPr/>
              <p:nvPr/>
            </p:nvPicPr>
            <p:blipFill>
              <a:blip r:embed="rId20"/>
              <a:stretch>
                <a:fillRect/>
              </a:stretch>
            </p:blipFill>
            <p:spPr>
              <a:xfrm>
                <a:off x="761901" y="1091549"/>
                <a:ext cx="1337760" cy="679332"/>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4" name="Ink 123">
                <a:extLst>
                  <a:ext uri="{FF2B5EF4-FFF2-40B4-BE49-F238E27FC236}">
                    <a16:creationId xmlns:a16="http://schemas.microsoft.com/office/drawing/2014/main" id="{0148E2AD-E40D-7F3B-FC9C-4DC9B3D494BB}"/>
                  </a:ext>
                </a:extLst>
              </p14:cNvPr>
              <p14:cNvContentPartPr/>
              <p14:nvPr/>
            </p14:nvContentPartPr>
            <p14:xfrm>
              <a:off x="445101" y="23435"/>
              <a:ext cx="2868120" cy="768600"/>
            </p14:xfrm>
          </p:contentPart>
        </mc:Choice>
        <mc:Fallback>
          <p:pic>
            <p:nvPicPr>
              <p:cNvPr id="124" name="Ink 123">
                <a:extLst>
                  <a:ext uri="{FF2B5EF4-FFF2-40B4-BE49-F238E27FC236}">
                    <a16:creationId xmlns:a16="http://schemas.microsoft.com/office/drawing/2014/main" id="{0148E2AD-E40D-7F3B-FC9C-4DC9B3D494BB}"/>
                  </a:ext>
                </a:extLst>
              </p:cNvPr>
              <p:cNvPicPr/>
              <p:nvPr/>
            </p:nvPicPr>
            <p:blipFill>
              <a:blip r:embed="rId22"/>
              <a:stretch>
                <a:fillRect/>
              </a:stretch>
            </p:blipFill>
            <p:spPr>
              <a:xfrm>
                <a:off x="434300" y="12635"/>
                <a:ext cx="2889363" cy="789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5" name="Ink 24">
                <a:extLst>
                  <a:ext uri="{FF2B5EF4-FFF2-40B4-BE49-F238E27FC236}">
                    <a16:creationId xmlns:a16="http://schemas.microsoft.com/office/drawing/2014/main" id="{3FA9CCC2-0487-FD29-7319-1FDDCE7D6328}"/>
                  </a:ext>
                </a:extLst>
              </p14:cNvPr>
              <p14:cNvContentPartPr/>
              <p14:nvPr/>
            </p14:nvContentPartPr>
            <p14:xfrm>
              <a:off x="5959581" y="4297355"/>
              <a:ext cx="587520" cy="2179080"/>
            </p14:xfrm>
          </p:contentPart>
        </mc:Choice>
        <mc:Fallback>
          <p:pic>
            <p:nvPicPr>
              <p:cNvPr id="25" name="Ink 24">
                <a:extLst>
                  <a:ext uri="{FF2B5EF4-FFF2-40B4-BE49-F238E27FC236}">
                    <a16:creationId xmlns:a16="http://schemas.microsoft.com/office/drawing/2014/main" id="{3FA9CCC2-0487-FD29-7319-1FDDCE7D6328}"/>
                  </a:ext>
                </a:extLst>
              </p:cNvPr>
              <p:cNvPicPr/>
              <p:nvPr/>
            </p:nvPicPr>
            <p:blipFill>
              <a:blip r:embed="rId24"/>
              <a:stretch>
                <a:fillRect/>
              </a:stretch>
            </p:blipFill>
            <p:spPr>
              <a:xfrm>
                <a:off x="5944092" y="4281872"/>
                <a:ext cx="618139" cy="2209685"/>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7" name="Ink 156">
                <a:extLst>
                  <a:ext uri="{FF2B5EF4-FFF2-40B4-BE49-F238E27FC236}">
                    <a16:creationId xmlns:a16="http://schemas.microsoft.com/office/drawing/2014/main" id="{15979A61-65F1-0D41-DE70-28CDE00E702F}"/>
                  </a:ext>
                </a:extLst>
              </p14:cNvPr>
              <p14:cNvContentPartPr/>
              <p14:nvPr/>
            </p14:nvContentPartPr>
            <p14:xfrm>
              <a:off x="4857261" y="420155"/>
              <a:ext cx="2116080" cy="2705400"/>
            </p14:xfrm>
          </p:contentPart>
        </mc:Choice>
        <mc:Fallback>
          <p:pic>
            <p:nvPicPr>
              <p:cNvPr id="157" name="Ink 156">
                <a:extLst>
                  <a:ext uri="{FF2B5EF4-FFF2-40B4-BE49-F238E27FC236}">
                    <a16:creationId xmlns:a16="http://schemas.microsoft.com/office/drawing/2014/main" id="{15979A61-65F1-0D41-DE70-28CDE00E702F}"/>
                  </a:ext>
                </a:extLst>
              </p:cNvPr>
              <p:cNvPicPr/>
              <p:nvPr/>
            </p:nvPicPr>
            <p:blipFill>
              <a:blip r:embed="rId26"/>
              <a:stretch>
                <a:fillRect/>
              </a:stretch>
            </p:blipFill>
            <p:spPr>
              <a:xfrm>
                <a:off x="4836741" y="404673"/>
                <a:ext cx="2156760" cy="2741045"/>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8" name="Ink 157">
                <a:extLst>
                  <a:ext uri="{FF2B5EF4-FFF2-40B4-BE49-F238E27FC236}">
                    <a16:creationId xmlns:a16="http://schemas.microsoft.com/office/drawing/2014/main" id="{B81B5829-1ADE-B7EF-064F-7AE1743A8783}"/>
                  </a:ext>
                </a:extLst>
              </p14:cNvPr>
              <p14:cNvContentPartPr/>
              <p14:nvPr/>
            </p14:nvContentPartPr>
            <p14:xfrm>
              <a:off x="3853581" y="992555"/>
              <a:ext cx="2156400" cy="2712960"/>
            </p14:xfrm>
          </p:contentPart>
        </mc:Choice>
        <mc:Fallback>
          <p:pic>
            <p:nvPicPr>
              <p:cNvPr id="158" name="Ink 157">
                <a:extLst>
                  <a:ext uri="{FF2B5EF4-FFF2-40B4-BE49-F238E27FC236}">
                    <a16:creationId xmlns:a16="http://schemas.microsoft.com/office/drawing/2014/main" id="{B81B5829-1ADE-B7EF-064F-7AE1743A8783}"/>
                  </a:ext>
                </a:extLst>
              </p:cNvPr>
              <p:cNvPicPr/>
              <p:nvPr/>
            </p:nvPicPr>
            <p:blipFill>
              <a:blip r:embed="rId28"/>
              <a:stretch>
                <a:fillRect/>
              </a:stretch>
            </p:blipFill>
            <p:spPr>
              <a:xfrm>
                <a:off x="3842779" y="981754"/>
                <a:ext cx="2177644" cy="2734203"/>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3" name="Ink 162">
                <a:extLst>
                  <a:ext uri="{FF2B5EF4-FFF2-40B4-BE49-F238E27FC236}">
                    <a16:creationId xmlns:a16="http://schemas.microsoft.com/office/drawing/2014/main" id="{8A4E6774-C4DF-38E6-4778-5D8EF99D18A9}"/>
                  </a:ext>
                </a:extLst>
              </p14:cNvPr>
              <p14:cNvContentPartPr/>
              <p14:nvPr/>
            </p14:nvContentPartPr>
            <p14:xfrm>
              <a:off x="6719181" y="4483115"/>
              <a:ext cx="564840" cy="245160"/>
            </p14:xfrm>
          </p:contentPart>
        </mc:Choice>
        <mc:Fallback>
          <p:pic>
            <p:nvPicPr>
              <p:cNvPr id="163" name="Ink 162">
                <a:extLst>
                  <a:ext uri="{FF2B5EF4-FFF2-40B4-BE49-F238E27FC236}">
                    <a16:creationId xmlns:a16="http://schemas.microsoft.com/office/drawing/2014/main" id="{8A4E6774-C4DF-38E6-4778-5D8EF99D18A9}"/>
                  </a:ext>
                </a:extLst>
              </p:cNvPr>
              <p:cNvPicPr/>
              <p:nvPr/>
            </p:nvPicPr>
            <p:blipFill>
              <a:blip r:embed="rId30"/>
              <a:stretch>
                <a:fillRect/>
              </a:stretch>
            </p:blipFill>
            <p:spPr>
              <a:xfrm>
                <a:off x="6703691" y="4467635"/>
                <a:ext cx="5954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9" name="Ink 168">
                <a:extLst>
                  <a:ext uri="{FF2B5EF4-FFF2-40B4-BE49-F238E27FC236}">
                    <a16:creationId xmlns:a16="http://schemas.microsoft.com/office/drawing/2014/main" id="{E74E9456-5C4F-4ADD-3B0B-662DBCB2238C}"/>
                  </a:ext>
                </a:extLst>
              </p14:cNvPr>
              <p14:cNvContentPartPr/>
              <p14:nvPr/>
            </p14:nvContentPartPr>
            <p14:xfrm>
              <a:off x="6868221" y="4281875"/>
              <a:ext cx="635400" cy="541440"/>
            </p14:xfrm>
          </p:contentPart>
        </mc:Choice>
        <mc:Fallback>
          <p:pic>
            <p:nvPicPr>
              <p:cNvPr id="169" name="Ink 168">
                <a:extLst>
                  <a:ext uri="{FF2B5EF4-FFF2-40B4-BE49-F238E27FC236}">
                    <a16:creationId xmlns:a16="http://schemas.microsoft.com/office/drawing/2014/main" id="{E74E9456-5C4F-4ADD-3B0B-662DBCB2238C}"/>
                  </a:ext>
                </a:extLst>
              </p:cNvPr>
              <p:cNvPicPr/>
              <p:nvPr/>
            </p:nvPicPr>
            <p:blipFill>
              <a:blip r:embed="rId32"/>
              <a:stretch>
                <a:fillRect/>
              </a:stretch>
            </p:blipFill>
            <p:spPr>
              <a:xfrm>
                <a:off x="6852741" y="4266395"/>
                <a:ext cx="66600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8" name="Ink 177">
                <a:extLst>
                  <a:ext uri="{FF2B5EF4-FFF2-40B4-BE49-F238E27FC236}">
                    <a16:creationId xmlns:a16="http://schemas.microsoft.com/office/drawing/2014/main" id="{B83E5E1F-1D2C-C2E0-722E-669CFCFFC1E2}"/>
                  </a:ext>
                </a:extLst>
              </p14:cNvPr>
              <p14:cNvContentPartPr/>
              <p14:nvPr/>
            </p14:nvContentPartPr>
            <p14:xfrm>
              <a:off x="8961261" y="4344515"/>
              <a:ext cx="282600" cy="306000"/>
            </p14:xfrm>
          </p:contentPart>
        </mc:Choice>
        <mc:Fallback>
          <p:pic>
            <p:nvPicPr>
              <p:cNvPr id="178" name="Ink 177">
                <a:extLst>
                  <a:ext uri="{FF2B5EF4-FFF2-40B4-BE49-F238E27FC236}">
                    <a16:creationId xmlns:a16="http://schemas.microsoft.com/office/drawing/2014/main" id="{B83E5E1F-1D2C-C2E0-722E-669CFCFFC1E2}"/>
                  </a:ext>
                </a:extLst>
              </p:cNvPr>
              <p:cNvPicPr/>
              <p:nvPr/>
            </p:nvPicPr>
            <p:blipFill>
              <a:blip r:embed="rId34"/>
              <a:stretch>
                <a:fillRect/>
              </a:stretch>
            </p:blipFill>
            <p:spPr>
              <a:xfrm>
                <a:off x="8945781" y="4329035"/>
                <a:ext cx="31320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79" name="Ink 178">
                <a:extLst>
                  <a:ext uri="{FF2B5EF4-FFF2-40B4-BE49-F238E27FC236}">
                    <a16:creationId xmlns:a16="http://schemas.microsoft.com/office/drawing/2014/main" id="{4A4105FB-A2A7-3C56-3CE9-9AA17CBD322F}"/>
                  </a:ext>
                </a:extLst>
              </p14:cNvPr>
              <p14:cNvContentPartPr/>
              <p14:nvPr/>
            </p14:nvContentPartPr>
            <p14:xfrm>
              <a:off x="7746261" y="4271435"/>
              <a:ext cx="894240" cy="387000"/>
            </p14:xfrm>
          </p:contentPart>
        </mc:Choice>
        <mc:Fallback>
          <p:pic>
            <p:nvPicPr>
              <p:cNvPr id="179" name="Ink 178">
                <a:extLst>
                  <a:ext uri="{FF2B5EF4-FFF2-40B4-BE49-F238E27FC236}">
                    <a16:creationId xmlns:a16="http://schemas.microsoft.com/office/drawing/2014/main" id="{4A4105FB-A2A7-3C56-3CE9-9AA17CBD322F}"/>
                  </a:ext>
                </a:extLst>
              </p:cNvPr>
              <p:cNvPicPr/>
              <p:nvPr/>
            </p:nvPicPr>
            <p:blipFill>
              <a:blip r:embed="rId36"/>
              <a:stretch>
                <a:fillRect/>
              </a:stretch>
            </p:blipFill>
            <p:spPr>
              <a:xfrm>
                <a:off x="7730781" y="4255969"/>
                <a:ext cx="924840" cy="417572"/>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4" name="Ink 193">
                <a:extLst>
                  <a:ext uri="{FF2B5EF4-FFF2-40B4-BE49-F238E27FC236}">
                    <a16:creationId xmlns:a16="http://schemas.microsoft.com/office/drawing/2014/main" id="{ACBAA04F-6983-832E-7162-69F60F1E7A31}"/>
                  </a:ext>
                </a:extLst>
              </p14:cNvPr>
              <p14:cNvContentPartPr/>
              <p14:nvPr/>
            </p14:nvContentPartPr>
            <p14:xfrm>
              <a:off x="8950101" y="5363675"/>
              <a:ext cx="254520" cy="321840"/>
            </p14:xfrm>
          </p:contentPart>
        </mc:Choice>
        <mc:Fallback>
          <p:pic>
            <p:nvPicPr>
              <p:cNvPr id="194" name="Ink 193">
                <a:extLst>
                  <a:ext uri="{FF2B5EF4-FFF2-40B4-BE49-F238E27FC236}">
                    <a16:creationId xmlns:a16="http://schemas.microsoft.com/office/drawing/2014/main" id="{ACBAA04F-6983-832E-7162-69F60F1E7A31}"/>
                  </a:ext>
                </a:extLst>
              </p:cNvPr>
              <p:cNvPicPr/>
              <p:nvPr/>
            </p:nvPicPr>
            <p:blipFill>
              <a:blip r:embed="rId38"/>
              <a:stretch>
                <a:fillRect/>
              </a:stretch>
            </p:blipFill>
            <p:spPr>
              <a:xfrm>
                <a:off x="8939316" y="5352863"/>
                <a:ext cx="275730" cy="343104"/>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95" name="Ink 194">
                <a:extLst>
                  <a:ext uri="{FF2B5EF4-FFF2-40B4-BE49-F238E27FC236}">
                    <a16:creationId xmlns:a16="http://schemas.microsoft.com/office/drawing/2014/main" id="{416C985C-80ED-F05D-9FD5-2EB6CF233F1C}"/>
                  </a:ext>
                </a:extLst>
              </p14:cNvPr>
              <p14:cNvContentPartPr/>
              <p14:nvPr/>
            </p14:nvContentPartPr>
            <p14:xfrm>
              <a:off x="7880181" y="5313275"/>
              <a:ext cx="853920" cy="419400"/>
            </p14:xfrm>
          </p:contentPart>
        </mc:Choice>
        <mc:Fallback>
          <p:pic>
            <p:nvPicPr>
              <p:cNvPr id="195" name="Ink 194">
                <a:extLst>
                  <a:ext uri="{FF2B5EF4-FFF2-40B4-BE49-F238E27FC236}">
                    <a16:creationId xmlns:a16="http://schemas.microsoft.com/office/drawing/2014/main" id="{416C985C-80ED-F05D-9FD5-2EB6CF233F1C}"/>
                  </a:ext>
                </a:extLst>
              </p:cNvPr>
              <p:cNvPicPr/>
              <p:nvPr/>
            </p:nvPicPr>
            <p:blipFill>
              <a:blip r:embed="rId40"/>
              <a:stretch>
                <a:fillRect/>
              </a:stretch>
            </p:blipFill>
            <p:spPr>
              <a:xfrm>
                <a:off x="7869381" y="5302475"/>
                <a:ext cx="87516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96" name="Ink 195">
                <a:extLst>
                  <a:ext uri="{FF2B5EF4-FFF2-40B4-BE49-F238E27FC236}">
                    <a16:creationId xmlns:a16="http://schemas.microsoft.com/office/drawing/2014/main" id="{E70DE1E7-F1C2-782C-E419-831B1F4AE493}"/>
                  </a:ext>
                </a:extLst>
              </p14:cNvPr>
              <p14:cNvContentPartPr/>
              <p14:nvPr/>
            </p14:nvContentPartPr>
            <p14:xfrm>
              <a:off x="6703341" y="5285195"/>
              <a:ext cx="996120" cy="431640"/>
            </p14:xfrm>
          </p:contentPart>
        </mc:Choice>
        <mc:Fallback>
          <p:pic>
            <p:nvPicPr>
              <p:cNvPr id="196" name="Ink 195">
                <a:extLst>
                  <a:ext uri="{FF2B5EF4-FFF2-40B4-BE49-F238E27FC236}">
                    <a16:creationId xmlns:a16="http://schemas.microsoft.com/office/drawing/2014/main" id="{E70DE1E7-F1C2-782C-E419-831B1F4AE493}"/>
                  </a:ext>
                </a:extLst>
              </p:cNvPr>
              <p:cNvPicPr/>
              <p:nvPr/>
            </p:nvPicPr>
            <p:blipFill>
              <a:blip r:embed="rId42"/>
              <a:stretch>
                <a:fillRect/>
              </a:stretch>
            </p:blipFill>
            <p:spPr>
              <a:xfrm>
                <a:off x="6692541" y="5274395"/>
                <a:ext cx="101736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Ink 29">
                <a:extLst>
                  <a:ext uri="{FF2B5EF4-FFF2-40B4-BE49-F238E27FC236}">
                    <a16:creationId xmlns:a16="http://schemas.microsoft.com/office/drawing/2014/main" id="{4A5E53B0-D7C6-48EA-9474-4A74074C73AD}"/>
                  </a:ext>
                </a:extLst>
              </p14:cNvPr>
              <p14:cNvContentPartPr/>
              <p14:nvPr/>
            </p14:nvContentPartPr>
            <p14:xfrm>
              <a:off x="4598421" y="4420115"/>
              <a:ext cx="1011960" cy="578880"/>
            </p14:xfrm>
          </p:contentPart>
        </mc:Choice>
        <mc:Fallback>
          <p:pic>
            <p:nvPicPr>
              <p:cNvPr id="30" name="Ink 29">
                <a:extLst>
                  <a:ext uri="{FF2B5EF4-FFF2-40B4-BE49-F238E27FC236}">
                    <a16:creationId xmlns:a16="http://schemas.microsoft.com/office/drawing/2014/main" id="{4A5E53B0-D7C6-48EA-9474-4A74074C73AD}"/>
                  </a:ext>
                </a:extLst>
              </p:cNvPr>
              <p:cNvPicPr/>
              <p:nvPr/>
            </p:nvPicPr>
            <p:blipFill>
              <a:blip r:embed="rId44"/>
              <a:stretch>
                <a:fillRect/>
              </a:stretch>
            </p:blipFill>
            <p:spPr>
              <a:xfrm>
                <a:off x="4582941" y="4404625"/>
                <a:ext cx="1042560" cy="609499"/>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A1CB392B-2FF3-3162-0F5B-63D6E9005658}"/>
                  </a:ext>
                </a:extLst>
              </p14:cNvPr>
              <p14:cNvContentPartPr/>
              <p14:nvPr/>
            </p14:nvContentPartPr>
            <p14:xfrm>
              <a:off x="3430221" y="4747715"/>
              <a:ext cx="682560" cy="270360"/>
            </p14:xfrm>
          </p:contentPart>
        </mc:Choice>
        <mc:Fallback>
          <p:pic>
            <p:nvPicPr>
              <p:cNvPr id="31" name="Ink 30">
                <a:extLst>
                  <a:ext uri="{FF2B5EF4-FFF2-40B4-BE49-F238E27FC236}">
                    <a16:creationId xmlns:a16="http://schemas.microsoft.com/office/drawing/2014/main" id="{A1CB392B-2FF3-3162-0F5B-63D6E9005658}"/>
                  </a:ext>
                </a:extLst>
              </p:cNvPr>
              <p:cNvPicPr/>
              <p:nvPr/>
            </p:nvPicPr>
            <p:blipFill>
              <a:blip r:embed="rId46"/>
              <a:stretch>
                <a:fillRect/>
              </a:stretch>
            </p:blipFill>
            <p:spPr>
              <a:xfrm>
                <a:off x="3414741" y="4732235"/>
                <a:ext cx="7131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617950EF-E6A7-09C8-6B52-02D005FD11CB}"/>
                  </a:ext>
                </a:extLst>
              </p14:cNvPr>
              <p14:cNvContentPartPr/>
              <p14:nvPr/>
            </p14:nvContentPartPr>
            <p14:xfrm>
              <a:off x="2239701" y="4637915"/>
              <a:ext cx="704160" cy="410400"/>
            </p14:xfrm>
          </p:contentPart>
        </mc:Choice>
        <mc:Fallback>
          <p:pic>
            <p:nvPicPr>
              <p:cNvPr id="32" name="Ink 31">
                <a:extLst>
                  <a:ext uri="{FF2B5EF4-FFF2-40B4-BE49-F238E27FC236}">
                    <a16:creationId xmlns:a16="http://schemas.microsoft.com/office/drawing/2014/main" id="{617950EF-E6A7-09C8-6B52-02D005FD11CB}"/>
                  </a:ext>
                </a:extLst>
              </p:cNvPr>
              <p:cNvPicPr/>
              <p:nvPr/>
            </p:nvPicPr>
            <p:blipFill>
              <a:blip r:embed="rId48"/>
              <a:stretch>
                <a:fillRect/>
              </a:stretch>
            </p:blipFill>
            <p:spPr>
              <a:xfrm>
                <a:off x="2224221" y="4622435"/>
                <a:ext cx="73476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Ink 32">
                <a:extLst>
                  <a:ext uri="{FF2B5EF4-FFF2-40B4-BE49-F238E27FC236}">
                    <a16:creationId xmlns:a16="http://schemas.microsoft.com/office/drawing/2014/main" id="{C67F3FC4-D14E-3DB8-69C1-7B6FC4A4488F}"/>
                  </a:ext>
                </a:extLst>
              </p14:cNvPr>
              <p14:cNvContentPartPr/>
              <p14:nvPr/>
            </p14:nvContentPartPr>
            <p14:xfrm>
              <a:off x="827781" y="4473395"/>
              <a:ext cx="1129320" cy="930600"/>
            </p14:xfrm>
          </p:contentPart>
        </mc:Choice>
        <mc:Fallback>
          <p:pic>
            <p:nvPicPr>
              <p:cNvPr id="33" name="Ink 32">
                <a:extLst>
                  <a:ext uri="{FF2B5EF4-FFF2-40B4-BE49-F238E27FC236}">
                    <a16:creationId xmlns:a16="http://schemas.microsoft.com/office/drawing/2014/main" id="{C67F3FC4-D14E-3DB8-69C1-7B6FC4A4488F}"/>
                  </a:ext>
                </a:extLst>
              </p:cNvPr>
              <p:cNvPicPr/>
              <p:nvPr/>
            </p:nvPicPr>
            <p:blipFill>
              <a:blip r:embed="rId50"/>
              <a:stretch>
                <a:fillRect/>
              </a:stretch>
            </p:blipFill>
            <p:spPr>
              <a:xfrm>
                <a:off x="812301" y="4457921"/>
                <a:ext cx="1159920" cy="961188"/>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4" name="Ink 33">
                <a:extLst>
                  <a:ext uri="{FF2B5EF4-FFF2-40B4-BE49-F238E27FC236}">
                    <a16:creationId xmlns:a16="http://schemas.microsoft.com/office/drawing/2014/main" id="{2EE60B7F-938E-47F6-F55D-01788DFCB022}"/>
                  </a:ext>
                </a:extLst>
              </p14:cNvPr>
              <p14:cNvContentPartPr/>
              <p14:nvPr/>
            </p14:nvContentPartPr>
            <p14:xfrm>
              <a:off x="883453" y="5562546"/>
              <a:ext cx="16200" cy="401040"/>
            </p14:xfrm>
          </p:contentPart>
        </mc:Choice>
        <mc:Fallback>
          <p:pic>
            <p:nvPicPr>
              <p:cNvPr id="34" name="Ink 33">
                <a:extLst>
                  <a:ext uri="{FF2B5EF4-FFF2-40B4-BE49-F238E27FC236}">
                    <a16:creationId xmlns:a16="http://schemas.microsoft.com/office/drawing/2014/main" id="{2EE60B7F-938E-47F6-F55D-01788DFCB022}"/>
                  </a:ext>
                </a:extLst>
              </p:cNvPr>
              <p:cNvPicPr/>
              <p:nvPr/>
            </p:nvPicPr>
            <p:blipFill>
              <a:blip r:embed="rId52"/>
              <a:stretch>
                <a:fillRect/>
              </a:stretch>
            </p:blipFill>
            <p:spPr>
              <a:xfrm>
                <a:off x="867973" y="5547066"/>
                <a:ext cx="4680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Ink 35">
                <a:extLst>
                  <a:ext uri="{FF2B5EF4-FFF2-40B4-BE49-F238E27FC236}">
                    <a16:creationId xmlns:a16="http://schemas.microsoft.com/office/drawing/2014/main" id="{EDB784B0-16AF-C33F-E184-3E5882AC2DC8}"/>
                  </a:ext>
                </a:extLst>
              </p14:cNvPr>
              <p14:cNvContentPartPr/>
              <p14:nvPr/>
            </p14:nvContentPartPr>
            <p14:xfrm>
              <a:off x="749533" y="5749026"/>
              <a:ext cx="253800" cy="24120"/>
            </p14:xfrm>
          </p:contentPart>
        </mc:Choice>
        <mc:Fallback>
          <p:pic>
            <p:nvPicPr>
              <p:cNvPr id="36" name="Ink 35">
                <a:extLst>
                  <a:ext uri="{FF2B5EF4-FFF2-40B4-BE49-F238E27FC236}">
                    <a16:creationId xmlns:a16="http://schemas.microsoft.com/office/drawing/2014/main" id="{EDB784B0-16AF-C33F-E184-3E5882AC2DC8}"/>
                  </a:ext>
                </a:extLst>
              </p:cNvPr>
              <p:cNvPicPr/>
              <p:nvPr/>
            </p:nvPicPr>
            <p:blipFill>
              <a:blip r:embed="rId54"/>
              <a:stretch>
                <a:fillRect/>
              </a:stretch>
            </p:blipFill>
            <p:spPr>
              <a:xfrm>
                <a:off x="734053" y="5733546"/>
                <a:ext cx="2844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Ink 36">
                <a:extLst>
                  <a:ext uri="{FF2B5EF4-FFF2-40B4-BE49-F238E27FC236}">
                    <a16:creationId xmlns:a16="http://schemas.microsoft.com/office/drawing/2014/main" id="{FEFD5038-D874-A772-45D6-348CD16F15D0}"/>
                  </a:ext>
                </a:extLst>
              </p14:cNvPr>
              <p14:cNvContentPartPr/>
              <p14:nvPr/>
            </p14:nvContentPartPr>
            <p14:xfrm>
              <a:off x="986773" y="5581986"/>
              <a:ext cx="167040" cy="329760"/>
            </p14:xfrm>
          </p:contentPart>
        </mc:Choice>
        <mc:Fallback>
          <p:pic>
            <p:nvPicPr>
              <p:cNvPr id="37" name="Ink 36">
                <a:extLst>
                  <a:ext uri="{FF2B5EF4-FFF2-40B4-BE49-F238E27FC236}">
                    <a16:creationId xmlns:a16="http://schemas.microsoft.com/office/drawing/2014/main" id="{FEFD5038-D874-A772-45D6-348CD16F15D0}"/>
                  </a:ext>
                </a:extLst>
              </p:cNvPr>
              <p:cNvPicPr/>
              <p:nvPr/>
            </p:nvPicPr>
            <p:blipFill>
              <a:blip r:embed="rId56"/>
              <a:stretch>
                <a:fillRect/>
              </a:stretch>
            </p:blipFill>
            <p:spPr>
              <a:xfrm>
                <a:off x="971293" y="5566489"/>
                <a:ext cx="197640" cy="360393"/>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8" name="Ink 37">
                <a:extLst>
                  <a:ext uri="{FF2B5EF4-FFF2-40B4-BE49-F238E27FC236}">
                    <a16:creationId xmlns:a16="http://schemas.microsoft.com/office/drawing/2014/main" id="{D1ED442C-3BB8-2EAC-908A-50A098E69ECB}"/>
                  </a:ext>
                </a:extLst>
              </p14:cNvPr>
              <p14:cNvContentPartPr/>
              <p14:nvPr/>
            </p14:nvContentPartPr>
            <p14:xfrm>
              <a:off x="1105933" y="5724906"/>
              <a:ext cx="183240" cy="167040"/>
            </p14:xfrm>
          </p:contentPart>
        </mc:Choice>
        <mc:Fallback>
          <p:pic>
            <p:nvPicPr>
              <p:cNvPr id="38" name="Ink 37">
                <a:extLst>
                  <a:ext uri="{FF2B5EF4-FFF2-40B4-BE49-F238E27FC236}">
                    <a16:creationId xmlns:a16="http://schemas.microsoft.com/office/drawing/2014/main" id="{D1ED442C-3BB8-2EAC-908A-50A098E69ECB}"/>
                  </a:ext>
                </a:extLst>
              </p:cNvPr>
              <p:cNvPicPr/>
              <p:nvPr/>
            </p:nvPicPr>
            <p:blipFill>
              <a:blip r:embed="rId58"/>
              <a:stretch>
                <a:fillRect/>
              </a:stretch>
            </p:blipFill>
            <p:spPr>
              <a:xfrm>
                <a:off x="1090423" y="5709426"/>
                <a:ext cx="2139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 name="Ink 38">
                <a:extLst>
                  <a:ext uri="{FF2B5EF4-FFF2-40B4-BE49-F238E27FC236}">
                    <a16:creationId xmlns:a16="http://schemas.microsoft.com/office/drawing/2014/main" id="{80F97AAF-ECBC-2A54-0746-8900800B5888}"/>
                  </a:ext>
                </a:extLst>
              </p14:cNvPr>
              <p14:cNvContentPartPr/>
              <p14:nvPr/>
            </p14:nvContentPartPr>
            <p14:xfrm>
              <a:off x="1280893" y="5455626"/>
              <a:ext cx="72000" cy="420480"/>
            </p14:xfrm>
          </p:contentPart>
        </mc:Choice>
        <mc:Fallback>
          <p:pic>
            <p:nvPicPr>
              <p:cNvPr id="39" name="Ink 38">
                <a:extLst>
                  <a:ext uri="{FF2B5EF4-FFF2-40B4-BE49-F238E27FC236}">
                    <a16:creationId xmlns:a16="http://schemas.microsoft.com/office/drawing/2014/main" id="{80F97AAF-ECBC-2A54-0746-8900800B5888}"/>
                  </a:ext>
                </a:extLst>
              </p:cNvPr>
              <p:cNvPicPr/>
              <p:nvPr/>
            </p:nvPicPr>
            <p:blipFill>
              <a:blip r:embed="rId60"/>
              <a:stretch>
                <a:fillRect/>
              </a:stretch>
            </p:blipFill>
            <p:spPr>
              <a:xfrm>
                <a:off x="1265413" y="5440146"/>
                <a:ext cx="10260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0" name="Ink 39">
                <a:extLst>
                  <a:ext uri="{FF2B5EF4-FFF2-40B4-BE49-F238E27FC236}">
                    <a16:creationId xmlns:a16="http://schemas.microsoft.com/office/drawing/2014/main" id="{F18D7C3F-002A-026D-6344-E102281FAE0F}"/>
                  </a:ext>
                </a:extLst>
              </p14:cNvPr>
              <p14:cNvContentPartPr/>
              <p14:nvPr/>
            </p14:nvContentPartPr>
            <p14:xfrm>
              <a:off x="1189813" y="5685306"/>
              <a:ext cx="194760" cy="16200"/>
            </p14:xfrm>
          </p:contentPart>
        </mc:Choice>
        <mc:Fallback>
          <p:pic>
            <p:nvPicPr>
              <p:cNvPr id="40" name="Ink 39">
                <a:extLst>
                  <a:ext uri="{FF2B5EF4-FFF2-40B4-BE49-F238E27FC236}">
                    <a16:creationId xmlns:a16="http://schemas.microsoft.com/office/drawing/2014/main" id="{F18D7C3F-002A-026D-6344-E102281FAE0F}"/>
                  </a:ext>
                </a:extLst>
              </p:cNvPr>
              <p:cNvPicPr/>
              <p:nvPr/>
            </p:nvPicPr>
            <p:blipFill>
              <a:blip r:embed="rId62"/>
              <a:stretch>
                <a:fillRect/>
              </a:stretch>
            </p:blipFill>
            <p:spPr>
              <a:xfrm>
                <a:off x="1174304" y="5670163"/>
                <a:ext cx="225417" cy="46135"/>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 name="Ink 40">
                <a:extLst>
                  <a:ext uri="{FF2B5EF4-FFF2-40B4-BE49-F238E27FC236}">
                    <a16:creationId xmlns:a16="http://schemas.microsoft.com/office/drawing/2014/main" id="{E5A89581-C61B-3FF4-B7AD-A1601184F475}"/>
                  </a:ext>
                </a:extLst>
              </p14:cNvPr>
              <p14:cNvContentPartPr/>
              <p14:nvPr/>
            </p14:nvContentPartPr>
            <p14:xfrm>
              <a:off x="1606693" y="5656146"/>
              <a:ext cx="159120" cy="216720"/>
            </p14:xfrm>
          </p:contentPart>
        </mc:Choice>
        <mc:Fallback>
          <p:pic>
            <p:nvPicPr>
              <p:cNvPr id="41" name="Ink 40">
                <a:extLst>
                  <a:ext uri="{FF2B5EF4-FFF2-40B4-BE49-F238E27FC236}">
                    <a16:creationId xmlns:a16="http://schemas.microsoft.com/office/drawing/2014/main" id="{E5A89581-C61B-3FF4-B7AD-A1601184F475}"/>
                  </a:ext>
                </a:extLst>
              </p:cNvPr>
              <p:cNvPicPr/>
              <p:nvPr/>
            </p:nvPicPr>
            <p:blipFill>
              <a:blip r:embed="rId64"/>
              <a:stretch>
                <a:fillRect/>
              </a:stretch>
            </p:blipFill>
            <p:spPr>
              <a:xfrm>
                <a:off x="1591248" y="5640640"/>
                <a:ext cx="189651" cy="247371"/>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Ink 41">
                <a:extLst>
                  <a:ext uri="{FF2B5EF4-FFF2-40B4-BE49-F238E27FC236}">
                    <a16:creationId xmlns:a16="http://schemas.microsoft.com/office/drawing/2014/main" id="{3E99C5EE-6027-9173-A2EC-C2D043DB71F2}"/>
                  </a:ext>
                </a:extLst>
              </p14:cNvPr>
              <p14:cNvContentPartPr/>
              <p14:nvPr/>
            </p14:nvContentPartPr>
            <p14:xfrm>
              <a:off x="1773373" y="5646426"/>
              <a:ext cx="262440" cy="252720"/>
            </p14:xfrm>
          </p:contentPart>
        </mc:Choice>
        <mc:Fallback>
          <p:pic>
            <p:nvPicPr>
              <p:cNvPr id="42" name="Ink 41">
                <a:extLst>
                  <a:ext uri="{FF2B5EF4-FFF2-40B4-BE49-F238E27FC236}">
                    <a16:creationId xmlns:a16="http://schemas.microsoft.com/office/drawing/2014/main" id="{3E99C5EE-6027-9173-A2EC-C2D043DB71F2}"/>
                  </a:ext>
                </a:extLst>
              </p:cNvPr>
              <p:cNvPicPr/>
              <p:nvPr/>
            </p:nvPicPr>
            <p:blipFill>
              <a:blip r:embed="rId66"/>
              <a:stretch>
                <a:fillRect/>
              </a:stretch>
            </p:blipFill>
            <p:spPr>
              <a:xfrm>
                <a:off x="1757893" y="5630946"/>
                <a:ext cx="29304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Ink 42">
                <a:extLst>
                  <a:ext uri="{FF2B5EF4-FFF2-40B4-BE49-F238E27FC236}">
                    <a16:creationId xmlns:a16="http://schemas.microsoft.com/office/drawing/2014/main" id="{EE0F25FE-8473-38B0-78AF-9A3E457DF82B}"/>
                  </a:ext>
                </a:extLst>
              </p14:cNvPr>
              <p14:cNvContentPartPr/>
              <p14:nvPr/>
            </p14:nvContentPartPr>
            <p14:xfrm>
              <a:off x="2321653" y="5740746"/>
              <a:ext cx="47880" cy="457560"/>
            </p14:xfrm>
          </p:contentPart>
        </mc:Choice>
        <mc:Fallback>
          <p:pic>
            <p:nvPicPr>
              <p:cNvPr id="43" name="Ink 42">
                <a:extLst>
                  <a:ext uri="{FF2B5EF4-FFF2-40B4-BE49-F238E27FC236}">
                    <a16:creationId xmlns:a16="http://schemas.microsoft.com/office/drawing/2014/main" id="{EE0F25FE-8473-38B0-78AF-9A3E457DF82B}"/>
                  </a:ext>
                </a:extLst>
              </p:cNvPr>
              <p:cNvPicPr/>
              <p:nvPr/>
            </p:nvPicPr>
            <p:blipFill>
              <a:blip r:embed="rId68"/>
              <a:stretch>
                <a:fillRect/>
              </a:stretch>
            </p:blipFill>
            <p:spPr>
              <a:xfrm>
                <a:off x="2306173" y="5725266"/>
                <a:ext cx="7848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4" name="Ink 43">
                <a:extLst>
                  <a:ext uri="{FF2B5EF4-FFF2-40B4-BE49-F238E27FC236}">
                    <a16:creationId xmlns:a16="http://schemas.microsoft.com/office/drawing/2014/main" id="{AB06D61B-60B3-49DC-EDE3-5E1DED47DCE3}"/>
                  </a:ext>
                </a:extLst>
              </p14:cNvPr>
              <p14:cNvContentPartPr/>
              <p14:nvPr/>
            </p14:nvContentPartPr>
            <p14:xfrm>
              <a:off x="2274133" y="5653626"/>
              <a:ext cx="167040" cy="234360"/>
            </p14:xfrm>
          </p:contentPart>
        </mc:Choice>
        <mc:Fallback>
          <p:pic>
            <p:nvPicPr>
              <p:cNvPr id="44" name="Ink 43">
                <a:extLst>
                  <a:ext uri="{FF2B5EF4-FFF2-40B4-BE49-F238E27FC236}">
                    <a16:creationId xmlns:a16="http://schemas.microsoft.com/office/drawing/2014/main" id="{AB06D61B-60B3-49DC-EDE3-5E1DED47DCE3}"/>
                  </a:ext>
                </a:extLst>
              </p:cNvPr>
              <p:cNvPicPr/>
              <p:nvPr/>
            </p:nvPicPr>
            <p:blipFill>
              <a:blip r:embed="rId70"/>
              <a:stretch>
                <a:fillRect/>
              </a:stretch>
            </p:blipFill>
            <p:spPr>
              <a:xfrm>
                <a:off x="2258686" y="5638146"/>
                <a:ext cx="197574"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Ink 45">
                <a:extLst>
                  <a:ext uri="{FF2B5EF4-FFF2-40B4-BE49-F238E27FC236}">
                    <a16:creationId xmlns:a16="http://schemas.microsoft.com/office/drawing/2014/main" id="{5A57A157-D552-C32D-9CF0-AD4AED48AAFF}"/>
                  </a:ext>
                </a:extLst>
              </p14:cNvPr>
              <p14:cNvContentPartPr/>
              <p14:nvPr/>
            </p14:nvContentPartPr>
            <p14:xfrm>
              <a:off x="2393293" y="5677386"/>
              <a:ext cx="167040" cy="175320"/>
            </p14:xfrm>
          </p:contentPart>
        </mc:Choice>
        <mc:Fallback>
          <p:pic>
            <p:nvPicPr>
              <p:cNvPr id="46" name="Ink 45">
                <a:extLst>
                  <a:ext uri="{FF2B5EF4-FFF2-40B4-BE49-F238E27FC236}">
                    <a16:creationId xmlns:a16="http://schemas.microsoft.com/office/drawing/2014/main" id="{5A57A157-D552-C32D-9CF0-AD4AED48AAFF}"/>
                  </a:ext>
                </a:extLst>
              </p:cNvPr>
              <p:cNvPicPr/>
              <p:nvPr/>
            </p:nvPicPr>
            <p:blipFill>
              <a:blip r:embed="rId72"/>
              <a:stretch>
                <a:fillRect/>
              </a:stretch>
            </p:blipFill>
            <p:spPr>
              <a:xfrm>
                <a:off x="2377846" y="5661906"/>
                <a:ext cx="197574"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7" name="Ink 46">
                <a:extLst>
                  <a:ext uri="{FF2B5EF4-FFF2-40B4-BE49-F238E27FC236}">
                    <a16:creationId xmlns:a16="http://schemas.microsoft.com/office/drawing/2014/main" id="{A8DEC884-E17D-8FC4-D512-8751AFA3514F}"/>
                  </a:ext>
                </a:extLst>
              </p14:cNvPr>
              <p14:cNvContentPartPr/>
              <p14:nvPr/>
            </p14:nvContentPartPr>
            <p14:xfrm>
              <a:off x="2583733" y="5637786"/>
              <a:ext cx="64080" cy="213120"/>
            </p14:xfrm>
          </p:contentPart>
        </mc:Choice>
        <mc:Fallback>
          <p:pic>
            <p:nvPicPr>
              <p:cNvPr id="47" name="Ink 46">
                <a:extLst>
                  <a:ext uri="{FF2B5EF4-FFF2-40B4-BE49-F238E27FC236}">
                    <a16:creationId xmlns:a16="http://schemas.microsoft.com/office/drawing/2014/main" id="{A8DEC884-E17D-8FC4-D512-8751AFA3514F}"/>
                  </a:ext>
                </a:extLst>
              </p:cNvPr>
              <p:cNvPicPr/>
              <p:nvPr/>
            </p:nvPicPr>
            <p:blipFill>
              <a:blip r:embed="rId74"/>
              <a:stretch>
                <a:fillRect/>
              </a:stretch>
            </p:blipFill>
            <p:spPr>
              <a:xfrm>
                <a:off x="2568253" y="5622306"/>
                <a:ext cx="946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8" name="Ink 47">
                <a:extLst>
                  <a:ext uri="{FF2B5EF4-FFF2-40B4-BE49-F238E27FC236}">
                    <a16:creationId xmlns:a16="http://schemas.microsoft.com/office/drawing/2014/main" id="{B627910E-3BD7-F6FF-8F15-A2C8CBB94B40}"/>
                  </a:ext>
                </a:extLst>
              </p14:cNvPr>
              <p14:cNvContentPartPr/>
              <p14:nvPr/>
            </p14:nvContentPartPr>
            <p14:xfrm>
              <a:off x="2694973" y="5685306"/>
              <a:ext cx="103680" cy="142560"/>
            </p14:xfrm>
          </p:contentPart>
        </mc:Choice>
        <mc:Fallback>
          <p:pic>
            <p:nvPicPr>
              <p:cNvPr id="48" name="Ink 47">
                <a:extLst>
                  <a:ext uri="{FF2B5EF4-FFF2-40B4-BE49-F238E27FC236}">
                    <a16:creationId xmlns:a16="http://schemas.microsoft.com/office/drawing/2014/main" id="{B627910E-3BD7-F6FF-8F15-A2C8CBB94B40}"/>
                  </a:ext>
                </a:extLst>
              </p:cNvPr>
              <p:cNvPicPr/>
              <p:nvPr/>
            </p:nvPicPr>
            <p:blipFill>
              <a:blip r:embed="rId76"/>
              <a:stretch>
                <a:fillRect/>
              </a:stretch>
            </p:blipFill>
            <p:spPr>
              <a:xfrm>
                <a:off x="2679493" y="5669826"/>
                <a:ext cx="1342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9" name="Ink 48">
                <a:extLst>
                  <a:ext uri="{FF2B5EF4-FFF2-40B4-BE49-F238E27FC236}">
                    <a16:creationId xmlns:a16="http://schemas.microsoft.com/office/drawing/2014/main" id="{29DB774D-99AC-8C87-B91E-9D3034E966BE}"/>
                  </a:ext>
                </a:extLst>
              </p14:cNvPr>
              <p14:cNvContentPartPr/>
              <p14:nvPr/>
            </p14:nvContentPartPr>
            <p14:xfrm>
              <a:off x="2679133" y="5685306"/>
              <a:ext cx="214920" cy="159120"/>
            </p14:xfrm>
          </p:contentPart>
        </mc:Choice>
        <mc:Fallback>
          <p:pic>
            <p:nvPicPr>
              <p:cNvPr id="49" name="Ink 48">
                <a:extLst>
                  <a:ext uri="{FF2B5EF4-FFF2-40B4-BE49-F238E27FC236}">
                    <a16:creationId xmlns:a16="http://schemas.microsoft.com/office/drawing/2014/main" id="{29DB774D-99AC-8C87-B91E-9D3034E966BE}"/>
                  </a:ext>
                </a:extLst>
              </p:cNvPr>
              <p:cNvPicPr/>
              <p:nvPr/>
            </p:nvPicPr>
            <p:blipFill>
              <a:blip r:embed="rId78"/>
              <a:stretch>
                <a:fillRect/>
              </a:stretch>
            </p:blipFill>
            <p:spPr>
              <a:xfrm>
                <a:off x="2663653" y="5669861"/>
                <a:ext cx="245520" cy="189651"/>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0" name="Ink 49">
                <a:extLst>
                  <a:ext uri="{FF2B5EF4-FFF2-40B4-BE49-F238E27FC236}">
                    <a16:creationId xmlns:a16="http://schemas.microsoft.com/office/drawing/2014/main" id="{DC44651C-A29D-9FCD-7884-6D44DC5FF172}"/>
                  </a:ext>
                </a:extLst>
              </p14:cNvPr>
              <p14:cNvContentPartPr/>
              <p14:nvPr/>
            </p14:nvContentPartPr>
            <p14:xfrm>
              <a:off x="2901613" y="5542386"/>
              <a:ext cx="55800" cy="326880"/>
            </p14:xfrm>
          </p:contentPart>
        </mc:Choice>
        <mc:Fallback>
          <p:pic>
            <p:nvPicPr>
              <p:cNvPr id="50" name="Ink 49">
                <a:extLst>
                  <a:ext uri="{FF2B5EF4-FFF2-40B4-BE49-F238E27FC236}">
                    <a16:creationId xmlns:a16="http://schemas.microsoft.com/office/drawing/2014/main" id="{DC44651C-A29D-9FCD-7884-6D44DC5FF172}"/>
                  </a:ext>
                </a:extLst>
              </p:cNvPr>
              <p:cNvPicPr/>
              <p:nvPr/>
            </p:nvPicPr>
            <p:blipFill>
              <a:blip r:embed="rId80"/>
              <a:stretch>
                <a:fillRect/>
              </a:stretch>
            </p:blipFill>
            <p:spPr>
              <a:xfrm>
                <a:off x="2886133" y="5526923"/>
                <a:ext cx="86400" cy="357446"/>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1" name="Ink 50">
                <a:extLst>
                  <a:ext uri="{FF2B5EF4-FFF2-40B4-BE49-F238E27FC236}">
                    <a16:creationId xmlns:a16="http://schemas.microsoft.com/office/drawing/2014/main" id="{20C13ABF-C0CC-0846-CA34-4E04E3845880}"/>
                  </a:ext>
                </a:extLst>
              </p14:cNvPr>
              <p14:cNvContentPartPr/>
              <p14:nvPr/>
            </p14:nvContentPartPr>
            <p14:xfrm>
              <a:off x="2973253" y="5478666"/>
              <a:ext cx="87840" cy="373680"/>
            </p14:xfrm>
          </p:contentPart>
        </mc:Choice>
        <mc:Fallback>
          <p:pic>
            <p:nvPicPr>
              <p:cNvPr id="51" name="Ink 50">
                <a:extLst>
                  <a:ext uri="{FF2B5EF4-FFF2-40B4-BE49-F238E27FC236}">
                    <a16:creationId xmlns:a16="http://schemas.microsoft.com/office/drawing/2014/main" id="{20C13ABF-C0CC-0846-CA34-4E04E3845880}"/>
                  </a:ext>
                </a:extLst>
              </p:cNvPr>
              <p:cNvPicPr/>
              <p:nvPr/>
            </p:nvPicPr>
            <p:blipFill>
              <a:blip r:embed="rId82"/>
              <a:stretch>
                <a:fillRect/>
              </a:stretch>
            </p:blipFill>
            <p:spPr>
              <a:xfrm>
                <a:off x="2957773" y="5463186"/>
                <a:ext cx="11844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2" name="Ink 51">
                <a:extLst>
                  <a:ext uri="{FF2B5EF4-FFF2-40B4-BE49-F238E27FC236}">
                    <a16:creationId xmlns:a16="http://schemas.microsoft.com/office/drawing/2014/main" id="{0651E537-B5BA-EA25-22E3-5DD8DC9FD0A2}"/>
                  </a:ext>
                </a:extLst>
              </p14:cNvPr>
              <p14:cNvContentPartPr/>
              <p14:nvPr/>
            </p14:nvContentPartPr>
            <p14:xfrm>
              <a:off x="3100333" y="5630586"/>
              <a:ext cx="167040" cy="174240"/>
            </p14:xfrm>
          </p:contentPart>
        </mc:Choice>
        <mc:Fallback>
          <p:pic>
            <p:nvPicPr>
              <p:cNvPr id="52" name="Ink 51">
                <a:extLst>
                  <a:ext uri="{FF2B5EF4-FFF2-40B4-BE49-F238E27FC236}">
                    <a16:creationId xmlns:a16="http://schemas.microsoft.com/office/drawing/2014/main" id="{0651E537-B5BA-EA25-22E3-5DD8DC9FD0A2}"/>
                  </a:ext>
                </a:extLst>
              </p:cNvPr>
              <p:cNvPicPr/>
              <p:nvPr/>
            </p:nvPicPr>
            <p:blipFill>
              <a:blip r:embed="rId84"/>
              <a:stretch>
                <a:fillRect/>
              </a:stretch>
            </p:blipFill>
            <p:spPr>
              <a:xfrm>
                <a:off x="3084853" y="5615138"/>
                <a:ext cx="197640" cy="204777"/>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3" name="Ink 52">
                <a:extLst>
                  <a:ext uri="{FF2B5EF4-FFF2-40B4-BE49-F238E27FC236}">
                    <a16:creationId xmlns:a16="http://schemas.microsoft.com/office/drawing/2014/main" id="{46B742AD-E8DE-FF3A-13C0-07099668C53D}"/>
                  </a:ext>
                </a:extLst>
              </p14:cNvPr>
              <p14:cNvContentPartPr/>
              <p14:nvPr/>
            </p14:nvContentPartPr>
            <p14:xfrm>
              <a:off x="3299053" y="5367426"/>
              <a:ext cx="79920" cy="509040"/>
            </p14:xfrm>
          </p:contentPart>
        </mc:Choice>
        <mc:Fallback>
          <p:pic>
            <p:nvPicPr>
              <p:cNvPr id="53" name="Ink 52">
                <a:extLst>
                  <a:ext uri="{FF2B5EF4-FFF2-40B4-BE49-F238E27FC236}">
                    <a16:creationId xmlns:a16="http://schemas.microsoft.com/office/drawing/2014/main" id="{46B742AD-E8DE-FF3A-13C0-07099668C53D}"/>
                  </a:ext>
                </a:extLst>
              </p:cNvPr>
              <p:cNvPicPr/>
              <p:nvPr/>
            </p:nvPicPr>
            <p:blipFill>
              <a:blip r:embed="rId86"/>
              <a:stretch>
                <a:fillRect/>
              </a:stretch>
            </p:blipFill>
            <p:spPr>
              <a:xfrm>
                <a:off x="3283573" y="5351935"/>
                <a:ext cx="110520" cy="539662"/>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4" name="Ink 53">
                <a:extLst>
                  <a:ext uri="{FF2B5EF4-FFF2-40B4-BE49-F238E27FC236}">
                    <a16:creationId xmlns:a16="http://schemas.microsoft.com/office/drawing/2014/main" id="{52CEA03D-2FB2-31A7-1FEE-45B45583E41B}"/>
                  </a:ext>
                </a:extLst>
              </p14:cNvPr>
              <p14:cNvContentPartPr/>
              <p14:nvPr/>
            </p14:nvContentPartPr>
            <p14:xfrm>
              <a:off x="3894853" y="5526546"/>
              <a:ext cx="79920" cy="325080"/>
            </p14:xfrm>
          </p:contentPart>
        </mc:Choice>
        <mc:Fallback>
          <p:pic>
            <p:nvPicPr>
              <p:cNvPr id="54" name="Ink 53">
                <a:extLst>
                  <a:ext uri="{FF2B5EF4-FFF2-40B4-BE49-F238E27FC236}">
                    <a16:creationId xmlns:a16="http://schemas.microsoft.com/office/drawing/2014/main" id="{52CEA03D-2FB2-31A7-1FEE-45B45583E41B}"/>
                  </a:ext>
                </a:extLst>
              </p:cNvPr>
              <p:cNvPicPr/>
              <p:nvPr/>
            </p:nvPicPr>
            <p:blipFill>
              <a:blip r:embed="rId88"/>
              <a:stretch>
                <a:fillRect/>
              </a:stretch>
            </p:blipFill>
            <p:spPr>
              <a:xfrm>
                <a:off x="3879303" y="5511083"/>
                <a:ext cx="110658" cy="355646"/>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5" name="Ink 54">
                <a:extLst>
                  <a:ext uri="{FF2B5EF4-FFF2-40B4-BE49-F238E27FC236}">
                    <a16:creationId xmlns:a16="http://schemas.microsoft.com/office/drawing/2014/main" id="{B698112E-CD08-69F3-6584-6546FBDC8CBC}"/>
                  </a:ext>
                </a:extLst>
              </p14:cNvPr>
              <p14:cNvContentPartPr/>
              <p14:nvPr/>
            </p14:nvContentPartPr>
            <p14:xfrm>
              <a:off x="3791533" y="5590986"/>
              <a:ext cx="325080" cy="228960"/>
            </p14:xfrm>
          </p:contentPart>
        </mc:Choice>
        <mc:Fallback>
          <p:pic>
            <p:nvPicPr>
              <p:cNvPr id="55" name="Ink 54">
                <a:extLst>
                  <a:ext uri="{FF2B5EF4-FFF2-40B4-BE49-F238E27FC236}">
                    <a16:creationId xmlns:a16="http://schemas.microsoft.com/office/drawing/2014/main" id="{B698112E-CD08-69F3-6584-6546FBDC8CBC}"/>
                  </a:ext>
                </a:extLst>
              </p:cNvPr>
              <p:cNvPicPr/>
              <p:nvPr/>
            </p:nvPicPr>
            <p:blipFill>
              <a:blip r:embed="rId90"/>
              <a:stretch>
                <a:fillRect/>
              </a:stretch>
            </p:blipFill>
            <p:spPr>
              <a:xfrm>
                <a:off x="3776053" y="5575506"/>
                <a:ext cx="3556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6" name="Ink 55">
                <a:extLst>
                  <a:ext uri="{FF2B5EF4-FFF2-40B4-BE49-F238E27FC236}">
                    <a16:creationId xmlns:a16="http://schemas.microsoft.com/office/drawing/2014/main" id="{96D765DA-8303-EAA7-95C1-6EE2688E232F}"/>
                  </a:ext>
                </a:extLst>
              </p14:cNvPr>
              <p14:cNvContentPartPr/>
              <p14:nvPr/>
            </p14:nvContentPartPr>
            <p14:xfrm>
              <a:off x="4538533" y="5415306"/>
              <a:ext cx="47880" cy="394920"/>
            </p14:xfrm>
          </p:contentPart>
        </mc:Choice>
        <mc:Fallback>
          <p:pic>
            <p:nvPicPr>
              <p:cNvPr id="56" name="Ink 55">
                <a:extLst>
                  <a:ext uri="{FF2B5EF4-FFF2-40B4-BE49-F238E27FC236}">
                    <a16:creationId xmlns:a16="http://schemas.microsoft.com/office/drawing/2014/main" id="{96D765DA-8303-EAA7-95C1-6EE2688E232F}"/>
                  </a:ext>
                </a:extLst>
              </p:cNvPr>
              <p:cNvPicPr/>
              <p:nvPr/>
            </p:nvPicPr>
            <p:blipFill>
              <a:blip r:embed="rId92"/>
              <a:stretch>
                <a:fillRect/>
              </a:stretch>
            </p:blipFill>
            <p:spPr>
              <a:xfrm>
                <a:off x="4523169" y="5399826"/>
                <a:ext cx="78252"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7" name="Ink 56">
                <a:extLst>
                  <a:ext uri="{FF2B5EF4-FFF2-40B4-BE49-F238E27FC236}">
                    <a16:creationId xmlns:a16="http://schemas.microsoft.com/office/drawing/2014/main" id="{A3F89C82-4F0F-6741-F1F2-FF113C24439D}"/>
                  </a:ext>
                </a:extLst>
              </p14:cNvPr>
              <p14:cNvContentPartPr/>
              <p14:nvPr/>
            </p14:nvContentPartPr>
            <p14:xfrm>
              <a:off x="4399933" y="5518266"/>
              <a:ext cx="250200" cy="24120"/>
            </p14:xfrm>
          </p:contentPart>
        </mc:Choice>
        <mc:Fallback>
          <p:pic>
            <p:nvPicPr>
              <p:cNvPr id="57" name="Ink 56">
                <a:extLst>
                  <a:ext uri="{FF2B5EF4-FFF2-40B4-BE49-F238E27FC236}">
                    <a16:creationId xmlns:a16="http://schemas.microsoft.com/office/drawing/2014/main" id="{A3F89C82-4F0F-6741-F1F2-FF113C24439D}"/>
                  </a:ext>
                </a:extLst>
              </p:cNvPr>
              <p:cNvPicPr/>
              <p:nvPr/>
            </p:nvPicPr>
            <p:blipFill>
              <a:blip r:embed="rId94"/>
              <a:stretch>
                <a:fillRect/>
              </a:stretch>
            </p:blipFill>
            <p:spPr>
              <a:xfrm>
                <a:off x="4384453" y="5502786"/>
                <a:ext cx="2808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8" name="Ink 57">
                <a:extLst>
                  <a:ext uri="{FF2B5EF4-FFF2-40B4-BE49-F238E27FC236}">
                    <a16:creationId xmlns:a16="http://schemas.microsoft.com/office/drawing/2014/main" id="{27882911-2313-6E26-BC6F-A5988DA95D1E}"/>
                  </a:ext>
                </a:extLst>
              </p14:cNvPr>
              <p14:cNvContentPartPr/>
              <p14:nvPr/>
            </p14:nvContentPartPr>
            <p14:xfrm>
              <a:off x="4657693" y="5423226"/>
              <a:ext cx="540720" cy="334080"/>
            </p14:xfrm>
          </p:contentPart>
        </mc:Choice>
        <mc:Fallback>
          <p:pic>
            <p:nvPicPr>
              <p:cNvPr id="58" name="Ink 57">
                <a:extLst>
                  <a:ext uri="{FF2B5EF4-FFF2-40B4-BE49-F238E27FC236}">
                    <a16:creationId xmlns:a16="http://schemas.microsoft.com/office/drawing/2014/main" id="{27882911-2313-6E26-BC6F-A5988DA95D1E}"/>
                  </a:ext>
                </a:extLst>
              </p:cNvPr>
              <p:cNvPicPr/>
              <p:nvPr/>
            </p:nvPicPr>
            <p:blipFill>
              <a:blip r:embed="rId96"/>
              <a:stretch>
                <a:fillRect/>
              </a:stretch>
            </p:blipFill>
            <p:spPr>
              <a:xfrm>
                <a:off x="4642213" y="5407746"/>
                <a:ext cx="57132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Ink 58">
                <a:extLst>
                  <a:ext uri="{FF2B5EF4-FFF2-40B4-BE49-F238E27FC236}">
                    <a16:creationId xmlns:a16="http://schemas.microsoft.com/office/drawing/2014/main" id="{EFC94749-858E-2D17-6686-5AA838B88408}"/>
                  </a:ext>
                </a:extLst>
              </p14:cNvPr>
              <p14:cNvContentPartPr/>
              <p14:nvPr/>
            </p14:nvContentPartPr>
            <p14:xfrm>
              <a:off x="1074253" y="6195426"/>
              <a:ext cx="397800" cy="379080"/>
            </p14:xfrm>
          </p:contentPart>
        </mc:Choice>
        <mc:Fallback>
          <p:pic>
            <p:nvPicPr>
              <p:cNvPr id="59" name="Ink 58">
                <a:extLst>
                  <a:ext uri="{FF2B5EF4-FFF2-40B4-BE49-F238E27FC236}">
                    <a16:creationId xmlns:a16="http://schemas.microsoft.com/office/drawing/2014/main" id="{EFC94749-858E-2D17-6686-5AA838B88408}"/>
                  </a:ext>
                </a:extLst>
              </p:cNvPr>
              <p:cNvPicPr/>
              <p:nvPr/>
            </p:nvPicPr>
            <p:blipFill>
              <a:blip r:embed="rId98"/>
              <a:stretch>
                <a:fillRect/>
              </a:stretch>
            </p:blipFill>
            <p:spPr>
              <a:xfrm>
                <a:off x="1058759" y="6179946"/>
                <a:ext cx="428428"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Ink 59">
                <a:extLst>
                  <a:ext uri="{FF2B5EF4-FFF2-40B4-BE49-F238E27FC236}">
                    <a16:creationId xmlns:a16="http://schemas.microsoft.com/office/drawing/2014/main" id="{5223E845-D750-016F-6320-14EB4DDD3558}"/>
                  </a:ext>
                </a:extLst>
              </p14:cNvPr>
              <p14:cNvContentPartPr/>
              <p14:nvPr/>
            </p14:nvContentPartPr>
            <p14:xfrm>
              <a:off x="1392133" y="6360666"/>
              <a:ext cx="318240" cy="228240"/>
            </p14:xfrm>
          </p:contentPart>
        </mc:Choice>
        <mc:Fallback>
          <p:pic>
            <p:nvPicPr>
              <p:cNvPr id="60" name="Ink 59">
                <a:extLst>
                  <a:ext uri="{FF2B5EF4-FFF2-40B4-BE49-F238E27FC236}">
                    <a16:creationId xmlns:a16="http://schemas.microsoft.com/office/drawing/2014/main" id="{5223E845-D750-016F-6320-14EB4DDD3558}"/>
                  </a:ext>
                </a:extLst>
              </p:cNvPr>
              <p:cNvPicPr/>
              <p:nvPr/>
            </p:nvPicPr>
            <p:blipFill>
              <a:blip r:embed="rId100"/>
              <a:stretch>
                <a:fillRect/>
              </a:stretch>
            </p:blipFill>
            <p:spPr>
              <a:xfrm>
                <a:off x="1376653" y="6345162"/>
                <a:ext cx="348840" cy="258888"/>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1" name="Ink 60">
                <a:extLst>
                  <a:ext uri="{FF2B5EF4-FFF2-40B4-BE49-F238E27FC236}">
                    <a16:creationId xmlns:a16="http://schemas.microsoft.com/office/drawing/2014/main" id="{71696511-DEF8-AC0F-BD53-35D121A5AEF5}"/>
                  </a:ext>
                </a:extLst>
              </p14:cNvPr>
              <p14:cNvContentPartPr/>
              <p14:nvPr/>
            </p14:nvContentPartPr>
            <p14:xfrm>
              <a:off x="1614613" y="6273186"/>
              <a:ext cx="360" cy="24120"/>
            </p14:xfrm>
          </p:contentPart>
        </mc:Choice>
        <mc:Fallback>
          <p:pic>
            <p:nvPicPr>
              <p:cNvPr id="61" name="Ink 60">
                <a:extLst>
                  <a:ext uri="{FF2B5EF4-FFF2-40B4-BE49-F238E27FC236}">
                    <a16:creationId xmlns:a16="http://schemas.microsoft.com/office/drawing/2014/main" id="{71696511-DEF8-AC0F-BD53-35D121A5AEF5}"/>
                  </a:ext>
                </a:extLst>
              </p:cNvPr>
              <p:cNvPicPr/>
              <p:nvPr/>
            </p:nvPicPr>
            <p:blipFill>
              <a:blip r:embed="rId102"/>
              <a:stretch>
                <a:fillRect/>
              </a:stretch>
            </p:blipFill>
            <p:spPr>
              <a:xfrm>
                <a:off x="1599133" y="6257706"/>
                <a:ext cx="309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2" name="Ink 61">
                <a:extLst>
                  <a:ext uri="{FF2B5EF4-FFF2-40B4-BE49-F238E27FC236}">
                    <a16:creationId xmlns:a16="http://schemas.microsoft.com/office/drawing/2014/main" id="{DBD11A3A-68AA-7ED2-FCF9-AB4A2040B1C8}"/>
                  </a:ext>
                </a:extLst>
              </p14:cNvPr>
              <p14:cNvContentPartPr/>
              <p14:nvPr/>
            </p14:nvContentPartPr>
            <p14:xfrm>
              <a:off x="1685893" y="6336906"/>
              <a:ext cx="146880" cy="261720"/>
            </p14:xfrm>
          </p:contentPart>
        </mc:Choice>
        <mc:Fallback>
          <p:pic>
            <p:nvPicPr>
              <p:cNvPr id="62" name="Ink 61">
                <a:extLst>
                  <a:ext uri="{FF2B5EF4-FFF2-40B4-BE49-F238E27FC236}">
                    <a16:creationId xmlns:a16="http://schemas.microsoft.com/office/drawing/2014/main" id="{DBD11A3A-68AA-7ED2-FCF9-AB4A2040B1C8}"/>
                  </a:ext>
                </a:extLst>
              </p:cNvPr>
              <p:cNvPicPr/>
              <p:nvPr/>
            </p:nvPicPr>
            <p:blipFill>
              <a:blip r:embed="rId104"/>
              <a:stretch>
                <a:fillRect/>
              </a:stretch>
            </p:blipFill>
            <p:spPr>
              <a:xfrm>
                <a:off x="1670413" y="6321426"/>
                <a:ext cx="17748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3" name="Ink 62">
                <a:extLst>
                  <a:ext uri="{FF2B5EF4-FFF2-40B4-BE49-F238E27FC236}">
                    <a16:creationId xmlns:a16="http://schemas.microsoft.com/office/drawing/2014/main" id="{E3E2AF9D-F95D-CE06-4B4C-72477645D41E}"/>
                  </a:ext>
                </a:extLst>
              </p14:cNvPr>
              <p14:cNvContentPartPr/>
              <p14:nvPr/>
            </p14:nvContentPartPr>
            <p14:xfrm>
              <a:off x="1805413" y="6448146"/>
              <a:ext cx="167040" cy="119520"/>
            </p14:xfrm>
          </p:contentPart>
        </mc:Choice>
        <mc:Fallback>
          <p:pic>
            <p:nvPicPr>
              <p:cNvPr id="63" name="Ink 62">
                <a:extLst>
                  <a:ext uri="{FF2B5EF4-FFF2-40B4-BE49-F238E27FC236}">
                    <a16:creationId xmlns:a16="http://schemas.microsoft.com/office/drawing/2014/main" id="{E3E2AF9D-F95D-CE06-4B4C-72477645D41E}"/>
                  </a:ext>
                </a:extLst>
              </p:cNvPr>
              <p:cNvPicPr/>
              <p:nvPr/>
            </p:nvPicPr>
            <p:blipFill>
              <a:blip r:embed="rId106"/>
              <a:stretch>
                <a:fillRect/>
              </a:stretch>
            </p:blipFill>
            <p:spPr>
              <a:xfrm>
                <a:off x="1789966" y="6432666"/>
                <a:ext cx="197574"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4" name="Ink 63">
                <a:extLst>
                  <a:ext uri="{FF2B5EF4-FFF2-40B4-BE49-F238E27FC236}">
                    <a16:creationId xmlns:a16="http://schemas.microsoft.com/office/drawing/2014/main" id="{CB04291B-BBE0-95CF-BBCE-6BC83FB1DBA8}"/>
                  </a:ext>
                </a:extLst>
              </p14:cNvPr>
              <p14:cNvContentPartPr/>
              <p14:nvPr/>
            </p14:nvContentPartPr>
            <p14:xfrm>
              <a:off x="1908373" y="6265266"/>
              <a:ext cx="16200" cy="39960"/>
            </p14:xfrm>
          </p:contentPart>
        </mc:Choice>
        <mc:Fallback>
          <p:pic>
            <p:nvPicPr>
              <p:cNvPr id="64" name="Ink 63">
                <a:extLst>
                  <a:ext uri="{FF2B5EF4-FFF2-40B4-BE49-F238E27FC236}">
                    <a16:creationId xmlns:a16="http://schemas.microsoft.com/office/drawing/2014/main" id="{CB04291B-BBE0-95CF-BBCE-6BC83FB1DBA8}"/>
                  </a:ext>
                </a:extLst>
              </p:cNvPr>
              <p:cNvPicPr/>
              <p:nvPr/>
            </p:nvPicPr>
            <p:blipFill>
              <a:blip r:embed="rId108"/>
              <a:stretch>
                <a:fillRect/>
              </a:stretch>
            </p:blipFill>
            <p:spPr>
              <a:xfrm>
                <a:off x="1892893" y="6249786"/>
                <a:ext cx="468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5" name="Ink 64">
                <a:extLst>
                  <a:ext uri="{FF2B5EF4-FFF2-40B4-BE49-F238E27FC236}">
                    <a16:creationId xmlns:a16="http://schemas.microsoft.com/office/drawing/2014/main" id="{7218A29E-EDE3-4A49-CB2E-010697B7A502}"/>
                  </a:ext>
                </a:extLst>
              </p14:cNvPr>
              <p14:cNvContentPartPr/>
              <p14:nvPr/>
            </p14:nvContentPartPr>
            <p14:xfrm>
              <a:off x="2003773" y="6336906"/>
              <a:ext cx="294480" cy="159120"/>
            </p14:xfrm>
          </p:contentPart>
        </mc:Choice>
        <mc:Fallback>
          <p:pic>
            <p:nvPicPr>
              <p:cNvPr id="65" name="Ink 64">
                <a:extLst>
                  <a:ext uri="{FF2B5EF4-FFF2-40B4-BE49-F238E27FC236}">
                    <a16:creationId xmlns:a16="http://schemas.microsoft.com/office/drawing/2014/main" id="{7218A29E-EDE3-4A49-CB2E-010697B7A502}"/>
                  </a:ext>
                </a:extLst>
              </p:cNvPr>
              <p:cNvPicPr/>
              <p:nvPr/>
            </p:nvPicPr>
            <p:blipFill>
              <a:blip r:embed="rId110"/>
              <a:stretch>
                <a:fillRect/>
              </a:stretch>
            </p:blipFill>
            <p:spPr>
              <a:xfrm>
                <a:off x="1988274" y="6321461"/>
                <a:ext cx="325117" cy="189651"/>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1" name="Ink 80">
                <a:extLst>
                  <a:ext uri="{FF2B5EF4-FFF2-40B4-BE49-F238E27FC236}">
                    <a16:creationId xmlns:a16="http://schemas.microsoft.com/office/drawing/2014/main" id="{C436CF97-96AC-916B-7CF3-20054467421B}"/>
                  </a:ext>
                </a:extLst>
              </p14:cNvPr>
              <p14:cNvContentPartPr/>
              <p14:nvPr/>
            </p14:nvContentPartPr>
            <p14:xfrm>
              <a:off x="2600653" y="6066546"/>
              <a:ext cx="1890720" cy="563760"/>
            </p14:xfrm>
          </p:contentPart>
        </mc:Choice>
        <mc:Fallback>
          <p:pic>
            <p:nvPicPr>
              <p:cNvPr id="81" name="Ink 80">
                <a:extLst>
                  <a:ext uri="{FF2B5EF4-FFF2-40B4-BE49-F238E27FC236}">
                    <a16:creationId xmlns:a16="http://schemas.microsoft.com/office/drawing/2014/main" id="{C436CF97-96AC-916B-7CF3-20054467421B}"/>
                  </a:ext>
                </a:extLst>
              </p:cNvPr>
              <p:cNvPicPr/>
              <p:nvPr/>
            </p:nvPicPr>
            <p:blipFill>
              <a:blip r:embed="rId112"/>
              <a:stretch>
                <a:fillRect/>
              </a:stretch>
            </p:blipFill>
            <p:spPr>
              <a:xfrm>
                <a:off x="2585170" y="6051056"/>
                <a:ext cx="1921326" cy="594380"/>
              </a:xfrm>
              <a:prstGeom prst="rect">
                <a:avLst/>
              </a:prstGeom>
            </p:spPr>
          </p:pic>
        </mc:Fallback>
      </mc:AlternateContent>
    </p:spTree>
    <p:extLst>
      <p:ext uri="{BB962C8B-B14F-4D97-AF65-F5344CB8AC3E}">
        <p14:creationId xmlns:p14="http://schemas.microsoft.com/office/powerpoint/2010/main" val="3801218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1B0BA-0112-1410-42CA-63B1864BFF5A}"/>
            </a:ext>
          </a:extLst>
        </p:cNvPr>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5" name="Ink 24">
                <a:extLst>
                  <a:ext uri="{FF2B5EF4-FFF2-40B4-BE49-F238E27FC236}">
                    <a16:creationId xmlns:a16="http://schemas.microsoft.com/office/drawing/2014/main" id="{5B84F9DA-B21B-8B53-D743-33A5B96E3277}"/>
                  </a:ext>
                </a:extLst>
              </p14:cNvPr>
              <p14:cNvContentPartPr/>
              <p14:nvPr/>
            </p14:nvContentPartPr>
            <p14:xfrm>
              <a:off x="787512" y="874593"/>
              <a:ext cx="587520" cy="2179080"/>
            </p14:xfrm>
          </p:contentPart>
        </mc:Choice>
        <mc:Fallback>
          <p:pic>
            <p:nvPicPr>
              <p:cNvPr id="25" name="Ink 24">
                <a:extLst>
                  <a:ext uri="{FF2B5EF4-FFF2-40B4-BE49-F238E27FC236}">
                    <a16:creationId xmlns:a16="http://schemas.microsoft.com/office/drawing/2014/main" id="{5B84F9DA-B21B-8B53-D743-33A5B96E3277}"/>
                  </a:ext>
                </a:extLst>
              </p:cNvPr>
              <p:cNvPicPr/>
              <p:nvPr/>
            </p:nvPicPr>
            <p:blipFill>
              <a:blip r:embed="rId3"/>
              <a:stretch>
                <a:fillRect/>
              </a:stretch>
            </p:blipFill>
            <p:spPr>
              <a:xfrm>
                <a:off x="772023" y="859110"/>
                <a:ext cx="618139" cy="2209685"/>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3" name="Ink 162">
                <a:extLst>
                  <a:ext uri="{FF2B5EF4-FFF2-40B4-BE49-F238E27FC236}">
                    <a16:creationId xmlns:a16="http://schemas.microsoft.com/office/drawing/2014/main" id="{F878EF0E-65C7-EDA7-FFFC-9315FCEEF74A}"/>
                  </a:ext>
                </a:extLst>
              </p14:cNvPr>
              <p14:cNvContentPartPr/>
              <p14:nvPr/>
            </p14:nvContentPartPr>
            <p14:xfrm>
              <a:off x="1547112" y="1060353"/>
              <a:ext cx="564840" cy="245160"/>
            </p14:xfrm>
          </p:contentPart>
        </mc:Choice>
        <mc:Fallback>
          <p:pic>
            <p:nvPicPr>
              <p:cNvPr id="163" name="Ink 162">
                <a:extLst>
                  <a:ext uri="{FF2B5EF4-FFF2-40B4-BE49-F238E27FC236}">
                    <a16:creationId xmlns:a16="http://schemas.microsoft.com/office/drawing/2014/main" id="{F878EF0E-65C7-EDA7-FFFC-9315FCEEF74A}"/>
                  </a:ext>
                </a:extLst>
              </p:cNvPr>
              <p:cNvPicPr/>
              <p:nvPr/>
            </p:nvPicPr>
            <p:blipFill>
              <a:blip r:embed="rId5"/>
              <a:stretch>
                <a:fillRect/>
              </a:stretch>
            </p:blipFill>
            <p:spPr>
              <a:xfrm>
                <a:off x="1531622" y="1044873"/>
                <a:ext cx="5954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9" name="Ink 168">
                <a:extLst>
                  <a:ext uri="{FF2B5EF4-FFF2-40B4-BE49-F238E27FC236}">
                    <a16:creationId xmlns:a16="http://schemas.microsoft.com/office/drawing/2014/main" id="{BC8EB480-5058-02FC-A317-80CA6DFC3365}"/>
                  </a:ext>
                </a:extLst>
              </p14:cNvPr>
              <p14:cNvContentPartPr/>
              <p14:nvPr/>
            </p14:nvContentPartPr>
            <p14:xfrm>
              <a:off x="1696152" y="859113"/>
              <a:ext cx="635400" cy="541440"/>
            </p14:xfrm>
          </p:contentPart>
        </mc:Choice>
        <mc:Fallback>
          <p:pic>
            <p:nvPicPr>
              <p:cNvPr id="169" name="Ink 168">
                <a:extLst>
                  <a:ext uri="{FF2B5EF4-FFF2-40B4-BE49-F238E27FC236}">
                    <a16:creationId xmlns:a16="http://schemas.microsoft.com/office/drawing/2014/main" id="{BC8EB480-5058-02FC-A317-80CA6DFC3365}"/>
                  </a:ext>
                </a:extLst>
              </p:cNvPr>
              <p:cNvPicPr/>
              <p:nvPr/>
            </p:nvPicPr>
            <p:blipFill>
              <a:blip r:embed="rId7"/>
              <a:stretch>
                <a:fillRect/>
              </a:stretch>
            </p:blipFill>
            <p:spPr>
              <a:xfrm>
                <a:off x="1680672" y="843633"/>
                <a:ext cx="66600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8" name="Ink 177">
                <a:extLst>
                  <a:ext uri="{FF2B5EF4-FFF2-40B4-BE49-F238E27FC236}">
                    <a16:creationId xmlns:a16="http://schemas.microsoft.com/office/drawing/2014/main" id="{F747CBFE-D87D-3803-DC0E-9A00E767CD54}"/>
                  </a:ext>
                </a:extLst>
              </p14:cNvPr>
              <p14:cNvContentPartPr/>
              <p14:nvPr/>
            </p14:nvContentPartPr>
            <p14:xfrm>
              <a:off x="3789192" y="921753"/>
              <a:ext cx="282600" cy="306000"/>
            </p14:xfrm>
          </p:contentPart>
        </mc:Choice>
        <mc:Fallback>
          <p:pic>
            <p:nvPicPr>
              <p:cNvPr id="178" name="Ink 177">
                <a:extLst>
                  <a:ext uri="{FF2B5EF4-FFF2-40B4-BE49-F238E27FC236}">
                    <a16:creationId xmlns:a16="http://schemas.microsoft.com/office/drawing/2014/main" id="{F747CBFE-D87D-3803-DC0E-9A00E767CD54}"/>
                  </a:ext>
                </a:extLst>
              </p:cNvPr>
              <p:cNvPicPr/>
              <p:nvPr/>
            </p:nvPicPr>
            <p:blipFill>
              <a:blip r:embed="rId9"/>
              <a:stretch>
                <a:fillRect/>
              </a:stretch>
            </p:blipFill>
            <p:spPr>
              <a:xfrm>
                <a:off x="3773712" y="906273"/>
                <a:ext cx="31320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9" name="Ink 178">
                <a:extLst>
                  <a:ext uri="{FF2B5EF4-FFF2-40B4-BE49-F238E27FC236}">
                    <a16:creationId xmlns:a16="http://schemas.microsoft.com/office/drawing/2014/main" id="{88091300-F1D1-3E05-B9D4-ECB68E1BB6BB}"/>
                  </a:ext>
                </a:extLst>
              </p14:cNvPr>
              <p14:cNvContentPartPr/>
              <p14:nvPr/>
            </p14:nvContentPartPr>
            <p14:xfrm>
              <a:off x="2574192" y="848673"/>
              <a:ext cx="894240" cy="387000"/>
            </p14:xfrm>
          </p:contentPart>
        </mc:Choice>
        <mc:Fallback>
          <p:pic>
            <p:nvPicPr>
              <p:cNvPr id="179" name="Ink 178">
                <a:extLst>
                  <a:ext uri="{FF2B5EF4-FFF2-40B4-BE49-F238E27FC236}">
                    <a16:creationId xmlns:a16="http://schemas.microsoft.com/office/drawing/2014/main" id="{88091300-F1D1-3E05-B9D4-ECB68E1BB6BB}"/>
                  </a:ext>
                </a:extLst>
              </p:cNvPr>
              <p:cNvPicPr/>
              <p:nvPr/>
            </p:nvPicPr>
            <p:blipFill>
              <a:blip r:embed="rId11"/>
              <a:stretch>
                <a:fillRect/>
              </a:stretch>
            </p:blipFill>
            <p:spPr>
              <a:xfrm>
                <a:off x="2558712" y="833207"/>
                <a:ext cx="924840" cy="417572"/>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4" name="Ink 193">
                <a:extLst>
                  <a:ext uri="{FF2B5EF4-FFF2-40B4-BE49-F238E27FC236}">
                    <a16:creationId xmlns:a16="http://schemas.microsoft.com/office/drawing/2014/main" id="{9A46B692-C314-1AAB-9598-9E7EC4175CDB}"/>
                  </a:ext>
                </a:extLst>
              </p14:cNvPr>
              <p14:cNvContentPartPr/>
              <p14:nvPr/>
            </p14:nvContentPartPr>
            <p14:xfrm>
              <a:off x="3778032" y="1940913"/>
              <a:ext cx="254520" cy="321840"/>
            </p14:xfrm>
          </p:contentPart>
        </mc:Choice>
        <mc:Fallback>
          <p:pic>
            <p:nvPicPr>
              <p:cNvPr id="194" name="Ink 193">
                <a:extLst>
                  <a:ext uri="{FF2B5EF4-FFF2-40B4-BE49-F238E27FC236}">
                    <a16:creationId xmlns:a16="http://schemas.microsoft.com/office/drawing/2014/main" id="{9A46B692-C314-1AAB-9598-9E7EC4175CDB}"/>
                  </a:ext>
                </a:extLst>
              </p:cNvPr>
              <p:cNvPicPr/>
              <p:nvPr/>
            </p:nvPicPr>
            <p:blipFill>
              <a:blip r:embed="rId13"/>
              <a:stretch>
                <a:fillRect/>
              </a:stretch>
            </p:blipFill>
            <p:spPr>
              <a:xfrm>
                <a:off x="3767247" y="1930101"/>
                <a:ext cx="275730" cy="343104"/>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5" name="Ink 194">
                <a:extLst>
                  <a:ext uri="{FF2B5EF4-FFF2-40B4-BE49-F238E27FC236}">
                    <a16:creationId xmlns:a16="http://schemas.microsoft.com/office/drawing/2014/main" id="{C77158F7-5C07-9189-2BE5-5AA7C31BB488}"/>
                  </a:ext>
                </a:extLst>
              </p14:cNvPr>
              <p14:cNvContentPartPr/>
              <p14:nvPr/>
            </p14:nvContentPartPr>
            <p14:xfrm>
              <a:off x="2708112" y="1890513"/>
              <a:ext cx="853920" cy="419400"/>
            </p14:xfrm>
          </p:contentPart>
        </mc:Choice>
        <mc:Fallback>
          <p:pic>
            <p:nvPicPr>
              <p:cNvPr id="195" name="Ink 194">
                <a:extLst>
                  <a:ext uri="{FF2B5EF4-FFF2-40B4-BE49-F238E27FC236}">
                    <a16:creationId xmlns:a16="http://schemas.microsoft.com/office/drawing/2014/main" id="{C77158F7-5C07-9189-2BE5-5AA7C31BB488}"/>
                  </a:ext>
                </a:extLst>
              </p:cNvPr>
              <p:cNvPicPr/>
              <p:nvPr/>
            </p:nvPicPr>
            <p:blipFill>
              <a:blip r:embed="rId15"/>
              <a:stretch>
                <a:fillRect/>
              </a:stretch>
            </p:blipFill>
            <p:spPr>
              <a:xfrm>
                <a:off x="2697312" y="1879713"/>
                <a:ext cx="87516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6" name="Ink 195">
                <a:extLst>
                  <a:ext uri="{FF2B5EF4-FFF2-40B4-BE49-F238E27FC236}">
                    <a16:creationId xmlns:a16="http://schemas.microsoft.com/office/drawing/2014/main" id="{5B5561D2-2E5E-FF94-DCEA-CFD017BD2008}"/>
                  </a:ext>
                </a:extLst>
              </p14:cNvPr>
              <p14:cNvContentPartPr/>
              <p14:nvPr/>
            </p14:nvContentPartPr>
            <p14:xfrm>
              <a:off x="1531272" y="1862433"/>
              <a:ext cx="996120" cy="431640"/>
            </p14:xfrm>
          </p:contentPart>
        </mc:Choice>
        <mc:Fallback>
          <p:pic>
            <p:nvPicPr>
              <p:cNvPr id="196" name="Ink 195">
                <a:extLst>
                  <a:ext uri="{FF2B5EF4-FFF2-40B4-BE49-F238E27FC236}">
                    <a16:creationId xmlns:a16="http://schemas.microsoft.com/office/drawing/2014/main" id="{5B5561D2-2E5E-FF94-DCEA-CFD017BD2008}"/>
                  </a:ext>
                </a:extLst>
              </p:cNvPr>
              <p:cNvPicPr/>
              <p:nvPr/>
            </p:nvPicPr>
            <p:blipFill>
              <a:blip r:embed="rId17"/>
              <a:stretch>
                <a:fillRect/>
              </a:stretch>
            </p:blipFill>
            <p:spPr>
              <a:xfrm>
                <a:off x="1520472" y="1851633"/>
                <a:ext cx="101736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 name="Ink 1">
                <a:extLst>
                  <a:ext uri="{FF2B5EF4-FFF2-40B4-BE49-F238E27FC236}">
                    <a16:creationId xmlns:a16="http://schemas.microsoft.com/office/drawing/2014/main" id="{7F9D6FD0-9C54-C741-79DB-83BF6EF6CAC0}"/>
                  </a:ext>
                </a:extLst>
              </p14:cNvPr>
              <p14:cNvContentPartPr/>
              <p14:nvPr/>
            </p14:nvContentPartPr>
            <p14:xfrm>
              <a:off x="4475121" y="722015"/>
              <a:ext cx="23760" cy="1881000"/>
            </p14:xfrm>
          </p:contentPart>
        </mc:Choice>
        <mc:Fallback>
          <p:pic>
            <p:nvPicPr>
              <p:cNvPr id="2" name="Ink 1">
                <a:extLst>
                  <a:ext uri="{FF2B5EF4-FFF2-40B4-BE49-F238E27FC236}">
                    <a16:creationId xmlns:a16="http://schemas.microsoft.com/office/drawing/2014/main" id="{7F9D6FD0-9C54-C741-79DB-83BF6EF6CAC0}"/>
                  </a:ext>
                </a:extLst>
              </p:cNvPr>
              <p:cNvPicPr/>
              <p:nvPr/>
            </p:nvPicPr>
            <p:blipFill>
              <a:blip r:embed="rId19"/>
              <a:stretch>
                <a:fillRect/>
              </a:stretch>
            </p:blipFill>
            <p:spPr>
              <a:xfrm>
                <a:off x="4459641" y="706535"/>
                <a:ext cx="54360" cy="1911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8" name="Ink 77">
                <a:extLst>
                  <a:ext uri="{FF2B5EF4-FFF2-40B4-BE49-F238E27FC236}">
                    <a16:creationId xmlns:a16="http://schemas.microsoft.com/office/drawing/2014/main" id="{47607F65-6E15-76CE-FF8E-2EBC8794EE97}"/>
                  </a:ext>
                </a:extLst>
              </p14:cNvPr>
              <p14:cNvContentPartPr/>
              <p14:nvPr/>
            </p14:nvContentPartPr>
            <p14:xfrm>
              <a:off x="4843401" y="540935"/>
              <a:ext cx="1293840" cy="447480"/>
            </p14:xfrm>
          </p:contentPart>
        </mc:Choice>
        <mc:Fallback>
          <p:pic>
            <p:nvPicPr>
              <p:cNvPr id="78" name="Ink 77">
                <a:extLst>
                  <a:ext uri="{FF2B5EF4-FFF2-40B4-BE49-F238E27FC236}">
                    <a16:creationId xmlns:a16="http://schemas.microsoft.com/office/drawing/2014/main" id="{47607F65-6E15-76CE-FF8E-2EBC8794EE97}"/>
                  </a:ext>
                </a:extLst>
              </p:cNvPr>
              <p:cNvPicPr/>
              <p:nvPr/>
            </p:nvPicPr>
            <p:blipFill>
              <a:blip r:embed="rId21"/>
              <a:stretch>
                <a:fillRect/>
              </a:stretch>
            </p:blipFill>
            <p:spPr>
              <a:xfrm>
                <a:off x="4827921" y="525443"/>
                <a:ext cx="1324440" cy="478105"/>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 name="Ink 8">
                <a:extLst>
                  <a:ext uri="{FF2B5EF4-FFF2-40B4-BE49-F238E27FC236}">
                    <a16:creationId xmlns:a16="http://schemas.microsoft.com/office/drawing/2014/main" id="{B0E2D76D-B3B6-3B29-EEDA-BDA104C6780D}"/>
                  </a:ext>
                </a:extLst>
              </p14:cNvPr>
              <p14:cNvContentPartPr/>
              <p14:nvPr/>
            </p14:nvContentPartPr>
            <p14:xfrm>
              <a:off x="6299781" y="470195"/>
              <a:ext cx="870120" cy="412560"/>
            </p14:xfrm>
          </p:contentPart>
        </mc:Choice>
        <mc:Fallback>
          <p:pic>
            <p:nvPicPr>
              <p:cNvPr id="9" name="Ink 8">
                <a:extLst>
                  <a:ext uri="{FF2B5EF4-FFF2-40B4-BE49-F238E27FC236}">
                    <a16:creationId xmlns:a16="http://schemas.microsoft.com/office/drawing/2014/main" id="{B0E2D76D-B3B6-3B29-EEDA-BDA104C6780D}"/>
                  </a:ext>
                </a:extLst>
              </p:cNvPr>
              <p:cNvPicPr/>
              <p:nvPr/>
            </p:nvPicPr>
            <p:blipFill>
              <a:blip r:embed="rId23"/>
              <a:stretch>
                <a:fillRect/>
              </a:stretch>
            </p:blipFill>
            <p:spPr>
              <a:xfrm>
                <a:off x="6284307" y="454701"/>
                <a:ext cx="900707" cy="443187"/>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0" name="Ink 49">
                <a:extLst>
                  <a:ext uri="{FF2B5EF4-FFF2-40B4-BE49-F238E27FC236}">
                    <a16:creationId xmlns:a16="http://schemas.microsoft.com/office/drawing/2014/main" id="{23155824-765A-B463-8533-4F0A1D0B37EA}"/>
                  </a:ext>
                </a:extLst>
              </p14:cNvPr>
              <p14:cNvContentPartPr/>
              <p14:nvPr/>
            </p14:nvContentPartPr>
            <p14:xfrm>
              <a:off x="5554941" y="1779515"/>
              <a:ext cx="1521360" cy="540360"/>
            </p14:xfrm>
          </p:contentPart>
        </mc:Choice>
        <mc:Fallback>
          <p:pic>
            <p:nvPicPr>
              <p:cNvPr id="50" name="Ink 49">
                <a:extLst>
                  <a:ext uri="{FF2B5EF4-FFF2-40B4-BE49-F238E27FC236}">
                    <a16:creationId xmlns:a16="http://schemas.microsoft.com/office/drawing/2014/main" id="{23155824-765A-B463-8533-4F0A1D0B37EA}"/>
                  </a:ext>
                </a:extLst>
              </p:cNvPr>
              <p:cNvPicPr/>
              <p:nvPr/>
            </p:nvPicPr>
            <p:blipFill>
              <a:blip r:embed="rId25"/>
              <a:stretch>
                <a:fillRect/>
              </a:stretch>
            </p:blipFill>
            <p:spPr>
              <a:xfrm>
                <a:off x="5539461" y="1764035"/>
                <a:ext cx="1551960" cy="570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3" name="Ink 52">
                <a:extLst>
                  <a:ext uri="{FF2B5EF4-FFF2-40B4-BE49-F238E27FC236}">
                    <a16:creationId xmlns:a16="http://schemas.microsoft.com/office/drawing/2014/main" id="{28E65BCA-325E-83A7-F772-76B06C286337}"/>
                  </a:ext>
                </a:extLst>
              </p14:cNvPr>
              <p14:cNvContentPartPr/>
              <p14:nvPr/>
            </p14:nvContentPartPr>
            <p14:xfrm>
              <a:off x="4544421" y="1442555"/>
              <a:ext cx="846360" cy="995760"/>
            </p14:xfrm>
          </p:contentPart>
        </mc:Choice>
        <mc:Fallback>
          <p:pic>
            <p:nvPicPr>
              <p:cNvPr id="53" name="Ink 52">
                <a:extLst>
                  <a:ext uri="{FF2B5EF4-FFF2-40B4-BE49-F238E27FC236}">
                    <a16:creationId xmlns:a16="http://schemas.microsoft.com/office/drawing/2014/main" id="{28E65BCA-325E-83A7-F772-76B06C286337}"/>
                  </a:ext>
                </a:extLst>
              </p:cNvPr>
              <p:cNvPicPr/>
              <p:nvPr/>
            </p:nvPicPr>
            <p:blipFill>
              <a:blip r:embed="rId27"/>
              <a:stretch>
                <a:fillRect/>
              </a:stretch>
            </p:blipFill>
            <p:spPr>
              <a:xfrm>
                <a:off x="4528934" y="1427081"/>
                <a:ext cx="876973" cy="1026349"/>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7" name="Ink 56">
                <a:extLst>
                  <a:ext uri="{FF2B5EF4-FFF2-40B4-BE49-F238E27FC236}">
                    <a16:creationId xmlns:a16="http://schemas.microsoft.com/office/drawing/2014/main" id="{D2473DD0-4CC0-F93B-966B-809863E59041}"/>
                  </a:ext>
                </a:extLst>
              </p14:cNvPr>
              <p14:cNvContentPartPr/>
              <p14:nvPr/>
            </p14:nvContentPartPr>
            <p14:xfrm>
              <a:off x="7311021" y="1897955"/>
              <a:ext cx="345240" cy="350640"/>
            </p14:xfrm>
          </p:contentPart>
        </mc:Choice>
        <mc:Fallback>
          <p:pic>
            <p:nvPicPr>
              <p:cNvPr id="57" name="Ink 56">
                <a:extLst>
                  <a:ext uri="{FF2B5EF4-FFF2-40B4-BE49-F238E27FC236}">
                    <a16:creationId xmlns:a16="http://schemas.microsoft.com/office/drawing/2014/main" id="{D2473DD0-4CC0-F93B-966B-809863E59041}"/>
                  </a:ext>
                </a:extLst>
              </p:cNvPr>
              <p:cNvPicPr/>
              <p:nvPr/>
            </p:nvPicPr>
            <p:blipFill>
              <a:blip r:embed="rId29"/>
              <a:stretch>
                <a:fillRect/>
              </a:stretch>
            </p:blipFill>
            <p:spPr>
              <a:xfrm>
                <a:off x="7295541" y="1882459"/>
                <a:ext cx="375840" cy="38127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7" name="Ink 66">
                <a:extLst>
                  <a:ext uri="{FF2B5EF4-FFF2-40B4-BE49-F238E27FC236}">
                    <a16:creationId xmlns:a16="http://schemas.microsoft.com/office/drawing/2014/main" id="{51A4E772-0183-F01D-B31C-DBA4843FEE8B}"/>
                  </a:ext>
                </a:extLst>
              </p14:cNvPr>
              <p14:cNvContentPartPr/>
              <p14:nvPr/>
            </p14:nvContentPartPr>
            <p14:xfrm>
              <a:off x="8400741" y="1771595"/>
              <a:ext cx="376560" cy="447480"/>
            </p14:xfrm>
          </p:contentPart>
        </mc:Choice>
        <mc:Fallback>
          <p:pic>
            <p:nvPicPr>
              <p:cNvPr id="67" name="Ink 66">
                <a:extLst>
                  <a:ext uri="{FF2B5EF4-FFF2-40B4-BE49-F238E27FC236}">
                    <a16:creationId xmlns:a16="http://schemas.microsoft.com/office/drawing/2014/main" id="{51A4E772-0183-F01D-B31C-DBA4843FEE8B}"/>
                  </a:ext>
                </a:extLst>
              </p:cNvPr>
              <p:cNvPicPr/>
              <p:nvPr/>
            </p:nvPicPr>
            <p:blipFill>
              <a:blip r:embed="rId31"/>
              <a:stretch>
                <a:fillRect/>
              </a:stretch>
            </p:blipFill>
            <p:spPr>
              <a:xfrm>
                <a:off x="8385261" y="1756103"/>
                <a:ext cx="407160" cy="478105"/>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8" name="Ink 67">
                <a:extLst>
                  <a:ext uri="{FF2B5EF4-FFF2-40B4-BE49-F238E27FC236}">
                    <a16:creationId xmlns:a16="http://schemas.microsoft.com/office/drawing/2014/main" id="{09DB222C-395A-FF55-4BC9-092DA890C0DC}"/>
                  </a:ext>
                </a:extLst>
              </p14:cNvPr>
              <p14:cNvContentPartPr/>
              <p14:nvPr/>
            </p14:nvContentPartPr>
            <p14:xfrm>
              <a:off x="7608741" y="1748195"/>
              <a:ext cx="627840" cy="666720"/>
            </p14:xfrm>
          </p:contentPart>
        </mc:Choice>
        <mc:Fallback>
          <p:pic>
            <p:nvPicPr>
              <p:cNvPr id="68" name="Ink 67">
                <a:extLst>
                  <a:ext uri="{FF2B5EF4-FFF2-40B4-BE49-F238E27FC236}">
                    <a16:creationId xmlns:a16="http://schemas.microsoft.com/office/drawing/2014/main" id="{09DB222C-395A-FF55-4BC9-092DA890C0DC}"/>
                  </a:ext>
                </a:extLst>
              </p:cNvPr>
              <p:cNvPicPr/>
              <p:nvPr/>
            </p:nvPicPr>
            <p:blipFill>
              <a:blip r:embed="rId33"/>
              <a:stretch>
                <a:fillRect/>
              </a:stretch>
            </p:blipFill>
            <p:spPr>
              <a:xfrm>
                <a:off x="7593252" y="1732715"/>
                <a:ext cx="658458"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3" name="Ink 72">
                <a:extLst>
                  <a:ext uri="{FF2B5EF4-FFF2-40B4-BE49-F238E27FC236}">
                    <a16:creationId xmlns:a16="http://schemas.microsoft.com/office/drawing/2014/main" id="{7B60C7DA-3044-9611-4D7C-F08363A22FAA}"/>
                  </a:ext>
                </a:extLst>
              </p14:cNvPr>
              <p14:cNvContentPartPr/>
              <p14:nvPr/>
            </p14:nvContentPartPr>
            <p14:xfrm>
              <a:off x="9419901" y="1771595"/>
              <a:ext cx="368640" cy="316440"/>
            </p14:xfrm>
          </p:contentPart>
        </mc:Choice>
        <mc:Fallback>
          <p:pic>
            <p:nvPicPr>
              <p:cNvPr id="73" name="Ink 72">
                <a:extLst>
                  <a:ext uri="{FF2B5EF4-FFF2-40B4-BE49-F238E27FC236}">
                    <a16:creationId xmlns:a16="http://schemas.microsoft.com/office/drawing/2014/main" id="{7B60C7DA-3044-9611-4D7C-F08363A22FAA}"/>
                  </a:ext>
                </a:extLst>
              </p:cNvPr>
              <p:cNvPicPr/>
              <p:nvPr/>
            </p:nvPicPr>
            <p:blipFill>
              <a:blip r:embed="rId35"/>
              <a:stretch>
                <a:fillRect/>
              </a:stretch>
            </p:blipFill>
            <p:spPr>
              <a:xfrm>
                <a:off x="9404436" y="1756115"/>
                <a:ext cx="39921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5" name="Ink 74">
                <a:extLst>
                  <a:ext uri="{FF2B5EF4-FFF2-40B4-BE49-F238E27FC236}">
                    <a16:creationId xmlns:a16="http://schemas.microsoft.com/office/drawing/2014/main" id="{6A4859B6-6385-E89F-8967-FAE711B656D3}"/>
                  </a:ext>
                </a:extLst>
              </p14:cNvPr>
              <p14:cNvContentPartPr/>
              <p14:nvPr/>
            </p14:nvContentPartPr>
            <p14:xfrm>
              <a:off x="9052341" y="2007035"/>
              <a:ext cx="226800" cy="8280"/>
            </p14:xfrm>
          </p:contentPart>
        </mc:Choice>
        <mc:Fallback>
          <p:pic>
            <p:nvPicPr>
              <p:cNvPr id="75" name="Ink 74">
                <a:extLst>
                  <a:ext uri="{FF2B5EF4-FFF2-40B4-BE49-F238E27FC236}">
                    <a16:creationId xmlns:a16="http://schemas.microsoft.com/office/drawing/2014/main" id="{6A4859B6-6385-E89F-8967-FAE711B656D3}"/>
                  </a:ext>
                </a:extLst>
              </p:cNvPr>
              <p:cNvPicPr/>
              <p:nvPr/>
            </p:nvPicPr>
            <p:blipFill>
              <a:blip r:embed="rId37"/>
              <a:stretch>
                <a:fillRect/>
              </a:stretch>
            </p:blipFill>
            <p:spPr>
              <a:xfrm>
                <a:off x="9036861" y="1991555"/>
                <a:ext cx="2574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9" name="Ink 78">
                <a:extLst>
                  <a:ext uri="{FF2B5EF4-FFF2-40B4-BE49-F238E27FC236}">
                    <a16:creationId xmlns:a16="http://schemas.microsoft.com/office/drawing/2014/main" id="{D32AF96B-17A2-6028-C4EA-DFF23E2CFA07}"/>
                  </a:ext>
                </a:extLst>
              </p14:cNvPr>
              <p14:cNvContentPartPr/>
              <p14:nvPr/>
            </p14:nvContentPartPr>
            <p14:xfrm>
              <a:off x="9756861" y="2022515"/>
              <a:ext cx="172800" cy="192960"/>
            </p14:xfrm>
          </p:contentPart>
        </mc:Choice>
        <mc:Fallback>
          <p:pic>
            <p:nvPicPr>
              <p:cNvPr id="79" name="Ink 78">
                <a:extLst>
                  <a:ext uri="{FF2B5EF4-FFF2-40B4-BE49-F238E27FC236}">
                    <a16:creationId xmlns:a16="http://schemas.microsoft.com/office/drawing/2014/main" id="{D32AF96B-17A2-6028-C4EA-DFF23E2CFA07}"/>
                  </a:ext>
                </a:extLst>
              </p:cNvPr>
              <p:cNvPicPr/>
              <p:nvPr/>
            </p:nvPicPr>
            <p:blipFill>
              <a:blip r:embed="rId39"/>
              <a:stretch>
                <a:fillRect/>
              </a:stretch>
            </p:blipFill>
            <p:spPr>
              <a:xfrm>
                <a:off x="9741381" y="2007006"/>
                <a:ext cx="203400" cy="223617"/>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3" name="Ink 82">
                <a:extLst>
                  <a:ext uri="{FF2B5EF4-FFF2-40B4-BE49-F238E27FC236}">
                    <a16:creationId xmlns:a16="http://schemas.microsoft.com/office/drawing/2014/main" id="{62BD13E5-4105-249C-05AC-20F38ADC3A58}"/>
                  </a:ext>
                </a:extLst>
              </p14:cNvPr>
              <p14:cNvContentPartPr/>
              <p14:nvPr/>
            </p14:nvContentPartPr>
            <p14:xfrm>
              <a:off x="10023261" y="1708955"/>
              <a:ext cx="416160" cy="408240"/>
            </p14:xfrm>
          </p:contentPart>
        </mc:Choice>
        <mc:Fallback>
          <p:pic>
            <p:nvPicPr>
              <p:cNvPr id="83" name="Ink 82">
                <a:extLst>
                  <a:ext uri="{FF2B5EF4-FFF2-40B4-BE49-F238E27FC236}">
                    <a16:creationId xmlns:a16="http://schemas.microsoft.com/office/drawing/2014/main" id="{62BD13E5-4105-249C-05AC-20F38ADC3A58}"/>
                  </a:ext>
                </a:extLst>
              </p:cNvPr>
              <p:cNvPicPr/>
              <p:nvPr/>
            </p:nvPicPr>
            <p:blipFill>
              <a:blip r:embed="rId41"/>
              <a:stretch>
                <a:fillRect/>
              </a:stretch>
            </p:blipFill>
            <p:spPr>
              <a:xfrm>
                <a:off x="10007768" y="1693461"/>
                <a:ext cx="446786" cy="438867"/>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9" name="Ink 88">
                <a:extLst>
                  <a:ext uri="{FF2B5EF4-FFF2-40B4-BE49-F238E27FC236}">
                    <a16:creationId xmlns:a16="http://schemas.microsoft.com/office/drawing/2014/main" id="{6E3D41F8-7F86-7E66-420D-973E7278F965}"/>
                  </a:ext>
                </a:extLst>
              </p14:cNvPr>
              <p14:cNvContentPartPr/>
              <p14:nvPr/>
            </p14:nvContentPartPr>
            <p14:xfrm>
              <a:off x="10537341" y="1575755"/>
              <a:ext cx="795600" cy="400320"/>
            </p14:xfrm>
          </p:contentPart>
        </mc:Choice>
        <mc:Fallback>
          <p:pic>
            <p:nvPicPr>
              <p:cNvPr id="89" name="Ink 88">
                <a:extLst>
                  <a:ext uri="{FF2B5EF4-FFF2-40B4-BE49-F238E27FC236}">
                    <a16:creationId xmlns:a16="http://schemas.microsoft.com/office/drawing/2014/main" id="{6E3D41F8-7F86-7E66-420D-973E7278F965}"/>
                  </a:ext>
                </a:extLst>
              </p:cNvPr>
              <p:cNvPicPr/>
              <p:nvPr/>
            </p:nvPicPr>
            <p:blipFill>
              <a:blip r:embed="rId43"/>
              <a:stretch>
                <a:fillRect/>
              </a:stretch>
            </p:blipFill>
            <p:spPr>
              <a:xfrm>
                <a:off x="10521868" y="1560275"/>
                <a:ext cx="826186"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0" name="Ink 89">
                <a:extLst>
                  <a:ext uri="{FF2B5EF4-FFF2-40B4-BE49-F238E27FC236}">
                    <a16:creationId xmlns:a16="http://schemas.microsoft.com/office/drawing/2014/main" id="{84165C20-2803-100A-DCBC-D9CD41BEF55F}"/>
                  </a:ext>
                </a:extLst>
              </p14:cNvPr>
              <p14:cNvContentPartPr/>
              <p14:nvPr/>
            </p14:nvContentPartPr>
            <p14:xfrm>
              <a:off x="11583501" y="1685555"/>
              <a:ext cx="321840" cy="270360"/>
            </p14:xfrm>
          </p:contentPart>
        </mc:Choice>
        <mc:Fallback>
          <p:pic>
            <p:nvPicPr>
              <p:cNvPr id="90" name="Ink 89">
                <a:extLst>
                  <a:ext uri="{FF2B5EF4-FFF2-40B4-BE49-F238E27FC236}">
                    <a16:creationId xmlns:a16="http://schemas.microsoft.com/office/drawing/2014/main" id="{84165C20-2803-100A-DCBC-D9CD41BEF55F}"/>
                  </a:ext>
                </a:extLst>
              </p:cNvPr>
              <p:cNvPicPr/>
              <p:nvPr/>
            </p:nvPicPr>
            <p:blipFill>
              <a:blip r:embed="rId45"/>
              <a:stretch>
                <a:fillRect/>
              </a:stretch>
            </p:blipFill>
            <p:spPr>
              <a:xfrm>
                <a:off x="11568021" y="1670075"/>
                <a:ext cx="35244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6" name="Ink 95">
                <a:extLst>
                  <a:ext uri="{FF2B5EF4-FFF2-40B4-BE49-F238E27FC236}">
                    <a16:creationId xmlns:a16="http://schemas.microsoft.com/office/drawing/2014/main" id="{AEE5C920-C96D-1737-41F4-B5E0E6008FCC}"/>
                  </a:ext>
                </a:extLst>
              </p14:cNvPr>
              <p14:cNvContentPartPr/>
              <p14:nvPr/>
            </p14:nvContentPartPr>
            <p14:xfrm>
              <a:off x="5233461" y="2767355"/>
              <a:ext cx="533520" cy="470880"/>
            </p14:xfrm>
          </p:contentPart>
        </mc:Choice>
        <mc:Fallback>
          <p:pic>
            <p:nvPicPr>
              <p:cNvPr id="96" name="Ink 95">
                <a:extLst>
                  <a:ext uri="{FF2B5EF4-FFF2-40B4-BE49-F238E27FC236}">
                    <a16:creationId xmlns:a16="http://schemas.microsoft.com/office/drawing/2014/main" id="{AEE5C920-C96D-1737-41F4-B5E0E6008FCC}"/>
                  </a:ext>
                </a:extLst>
              </p:cNvPr>
              <p:cNvPicPr/>
              <p:nvPr/>
            </p:nvPicPr>
            <p:blipFill>
              <a:blip r:embed="rId47"/>
              <a:stretch>
                <a:fillRect/>
              </a:stretch>
            </p:blipFill>
            <p:spPr>
              <a:xfrm>
                <a:off x="5217971" y="2751875"/>
                <a:ext cx="564141"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4" name="Ink 103">
                <a:extLst>
                  <a:ext uri="{FF2B5EF4-FFF2-40B4-BE49-F238E27FC236}">
                    <a16:creationId xmlns:a16="http://schemas.microsoft.com/office/drawing/2014/main" id="{2ACC5D9E-9169-10D8-3227-1CC5ED5065BF}"/>
                  </a:ext>
                </a:extLst>
              </p14:cNvPr>
              <p14:cNvContentPartPr/>
              <p14:nvPr/>
            </p14:nvContentPartPr>
            <p14:xfrm>
              <a:off x="5852661" y="2900555"/>
              <a:ext cx="1247040" cy="509760"/>
            </p14:xfrm>
          </p:contentPart>
        </mc:Choice>
        <mc:Fallback>
          <p:pic>
            <p:nvPicPr>
              <p:cNvPr id="104" name="Ink 103">
                <a:extLst>
                  <a:ext uri="{FF2B5EF4-FFF2-40B4-BE49-F238E27FC236}">
                    <a16:creationId xmlns:a16="http://schemas.microsoft.com/office/drawing/2014/main" id="{2ACC5D9E-9169-10D8-3227-1CC5ED5065BF}"/>
                  </a:ext>
                </a:extLst>
              </p:cNvPr>
              <p:cNvPicPr/>
              <p:nvPr/>
            </p:nvPicPr>
            <p:blipFill>
              <a:blip r:embed="rId49"/>
              <a:stretch>
                <a:fillRect/>
              </a:stretch>
            </p:blipFill>
            <p:spPr>
              <a:xfrm>
                <a:off x="5837177" y="2885075"/>
                <a:ext cx="1277649"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0" name="Ink 109">
                <a:extLst>
                  <a:ext uri="{FF2B5EF4-FFF2-40B4-BE49-F238E27FC236}">
                    <a16:creationId xmlns:a16="http://schemas.microsoft.com/office/drawing/2014/main" id="{6917CFD4-D4BE-D724-8B91-B13620A40EE7}"/>
                  </a:ext>
                </a:extLst>
              </p14:cNvPr>
              <p14:cNvContentPartPr/>
              <p14:nvPr/>
            </p14:nvContentPartPr>
            <p14:xfrm>
              <a:off x="5750781" y="2814515"/>
              <a:ext cx="235440" cy="729360"/>
            </p14:xfrm>
          </p:contentPart>
        </mc:Choice>
        <mc:Fallback>
          <p:pic>
            <p:nvPicPr>
              <p:cNvPr id="110" name="Ink 109">
                <a:extLst>
                  <a:ext uri="{FF2B5EF4-FFF2-40B4-BE49-F238E27FC236}">
                    <a16:creationId xmlns:a16="http://schemas.microsoft.com/office/drawing/2014/main" id="{6917CFD4-D4BE-D724-8B91-B13620A40EE7}"/>
                  </a:ext>
                </a:extLst>
              </p:cNvPr>
              <p:cNvPicPr/>
              <p:nvPr/>
            </p:nvPicPr>
            <p:blipFill>
              <a:blip r:embed="rId51"/>
              <a:stretch>
                <a:fillRect/>
              </a:stretch>
            </p:blipFill>
            <p:spPr>
              <a:xfrm>
                <a:off x="5735301" y="2799035"/>
                <a:ext cx="266040" cy="759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2" name="Ink 111">
                <a:extLst>
                  <a:ext uri="{FF2B5EF4-FFF2-40B4-BE49-F238E27FC236}">
                    <a16:creationId xmlns:a16="http://schemas.microsoft.com/office/drawing/2014/main" id="{22305FE2-98EA-1DC9-E657-FBD145EC7613}"/>
                  </a:ext>
                </a:extLst>
              </p14:cNvPr>
              <p14:cNvContentPartPr/>
              <p14:nvPr/>
            </p14:nvContentPartPr>
            <p14:xfrm>
              <a:off x="7174221" y="2728115"/>
              <a:ext cx="425160" cy="878400"/>
            </p14:xfrm>
          </p:contentPart>
        </mc:Choice>
        <mc:Fallback>
          <p:pic>
            <p:nvPicPr>
              <p:cNvPr id="112" name="Ink 111">
                <a:extLst>
                  <a:ext uri="{FF2B5EF4-FFF2-40B4-BE49-F238E27FC236}">
                    <a16:creationId xmlns:a16="http://schemas.microsoft.com/office/drawing/2014/main" id="{22305FE2-98EA-1DC9-E657-FBD145EC7613}"/>
                  </a:ext>
                </a:extLst>
              </p:cNvPr>
              <p:cNvPicPr/>
              <p:nvPr/>
            </p:nvPicPr>
            <p:blipFill>
              <a:blip r:embed="rId53"/>
              <a:stretch>
                <a:fillRect/>
              </a:stretch>
            </p:blipFill>
            <p:spPr>
              <a:xfrm>
                <a:off x="7158754" y="2712629"/>
                <a:ext cx="455734" cy="909013"/>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8" name="Ink 117">
                <a:extLst>
                  <a:ext uri="{FF2B5EF4-FFF2-40B4-BE49-F238E27FC236}">
                    <a16:creationId xmlns:a16="http://schemas.microsoft.com/office/drawing/2014/main" id="{564BA4CA-AA72-1EDB-98D3-DF2DB174B912}"/>
                  </a:ext>
                </a:extLst>
              </p14:cNvPr>
              <p14:cNvContentPartPr/>
              <p14:nvPr/>
            </p14:nvContentPartPr>
            <p14:xfrm>
              <a:off x="3630741" y="2716955"/>
              <a:ext cx="1077840" cy="489960"/>
            </p14:xfrm>
          </p:contentPart>
        </mc:Choice>
        <mc:Fallback>
          <p:pic>
            <p:nvPicPr>
              <p:cNvPr id="118" name="Ink 117">
                <a:extLst>
                  <a:ext uri="{FF2B5EF4-FFF2-40B4-BE49-F238E27FC236}">
                    <a16:creationId xmlns:a16="http://schemas.microsoft.com/office/drawing/2014/main" id="{564BA4CA-AA72-1EDB-98D3-DF2DB174B912}"/>
                  </a:ext>
                </a:extLst>
              </p:cNvPr>
              <p:cNvPicPr/>
              <p:nvPr/>
            </p:nvPicPr>
            <p:blipFill>
              <a:blip r:embed="rId55"/>
              <a:stretch>
                <a:fillRect/>
              </a:stretch>
            </p:blipFill>
            <p:spPr>
              <a:xfrm>
                <a:off x="3615266" y="2701475"/>
                <a:ext cx="110843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3" name="Ink 122">
                <a:extLst>
                  <a:ext uri="{FF2B5EF4-FFF2-40B4-BE49-F238E27FC236}">
                    <a16:creationId xmlns:a16="http://schemas.microsoft.com/office/drawing/2014/main" id="{E32AFFAA-8D3F-E028-F5B3-95A872C926A2}"/>
                  </a:ext>
                </a:extLst>
              </p14:cNvPr>
              <p14:cNvContentPartPr/>
              <p14:nvPr/>
            </p14:nvContentPartPr>
            <p14:xfrm>
              <a:off x="7833741" y="2939795"/>
              <a:ext cx="919800" cy="321840"/>
            </p14:xfrm>
          </p:contentPart>
        </mc:Choice>
        <mc:Fallback>
          <p:pic>
            <p:nvPicPr>
              <p:cNvPr id="123" name="Ink 122">
                <a:extLst>
                  <a:ext uri="{FF2B5EF4-FFF2-40B4-BE49-F238E27FC236}">
                    <a16:creationId xmlns:a16="http://schemas.microsoft.com/office/drawing/2014/main" id="{E32AFFAA-8D3F-E028-F5B3-95A872C926A2}"/>
                  </a:ext>
                </a:extLst>
              </p:cNvPr>
              <p:cNvPicPr/>
              <p:nvPr/>
            </p:nvPicPr>
            <p:blipFill>
              <a:blip r:embed="rId57"/>
              <a:stretch>
                <a:fillRect/>
              </a:stretch>
            </p:blipFill>
            <p:spPr>
              <a:xfrm>
                <a:off x="7818267" y="2924315"/>
                <a:ext cx="950388"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45" name="Ink 144">
                <a:extLst>
                  <a:ext uri="{FF2B5EF4-FFF2-40B4-BE49-F238E27FC236}">
                    <a16:creationId xmlns:a16="http://schemas.microsoft.com/office/drawing/2014/main" id="{3BA01DD5-C42F-399D-3C77-FA2580AEA0B8}"/>
                  </a:ext>
                </a:extLst>
              </p14:cNvPr>
              <p14:cNvContentPartPr/>
              <p14:nvPr/>
            </p14:nvContentPartPr>
            <p14:xfrm>
              <a:off x="844341" y="4006115"/>
              <a:ext cx="2896560" cy="807840"/>
            </p14:xfrm>
          </p:contentPart>
        </mc:Choice>
        <mc:Fallback>
          <p:pic>
            <p:nvPicPr>
              <p:cNvPr id="145" name="Ink 144">
                <a:extLst>
                  <a:ext uri="{FF2B5EF4-FFF2-40B4-BE49-F238E27FC236}">
                    <a16:creationId xmlns:a16="http://schemas.microsoft.com/office/drawing/2014/main" id="{3BA01DD5-C42F-399D-3C77-FA2580AEA0B8}"/>
                  </a:ext>
                </a:extLst>
              </p:cNvPr>
              <p:cNvPicPr/>
              <p:nvPr/>
            </p:nvPicPr>
            <p:blipFill>
              <a:blip r:embed="rId59"/>
              <a:stretch>
                <a:fillRect/>
              </a:stretch>
            </p:blipFill>
            <p:spPr>
              <a:xfrm>
                <a:off x="828863" y="3990635"/>
                <a:ext cx="2927156" cy="838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52" name="Ink 151">
                <a:extLst>
                  <a:ext uri="{FF2B5EF4-FFF2-40B4-BE49-F238E27FC236}">
                    <a16:creationId xmlns:a16="http://schemas.microsoft.com/office/drawing/2014/main" id="{F05BB447-7F61-B4EE-F166-CE5BD184C4DB}"/>
                  </a:ext>
                </a:extLst>
              </p14:cNvPr>
              <p14:cNvContentPartPr/>
              <p14:nvPr/>
            </p14:nvContentPartPr>
            <p14:xfrm>
              <a:off x="4943301" y="4593995"/>
              <a:ext cx="353520" cy="361080"/>
            </p14:xfrm>
          </p:contentPart>
        </mc:Choice>
        <mc:Fallback>
          <p:pic>
            <p:nvPicPr>
              <p:cNvPr id="152" name="Ink 151">
                <a:extLst>
                  <a:ext uri="{FF2B5EF4-FFF2-40B4-BE49-F238E27FC236}">
                    <a16:creationId xmlns:a16="http://schemas.microsoft.com/office/drawing/2014/main" id="{F05BB447-7F61-B4EE-F166-CE5BD184C4DB}"/>
                  </a:ext>
                </a:extLst>
              </p:cNvPr>
              <p:cNvPicPr/>
              <p:nvPr/>
            </p:nvPicPr>
            <p:blipFill>
              <a:blip r:embed="rId61"/>
              <a:stretch>
                <a:fillRect/>
              </a:stretch>
            </p:blipFill>
            <p:spPr>
              <a:xfrm>
                <a:off x="4927805" y="4578515"/>
                <a:ext cx="384151"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53" name="Ink 152">
                <a:extLst>
                  <a:ext uri="{FF2B5EF4-FFF2-40B4-BE49-F238E27FC236}">
                    <a16:creationId xmlns:a16="http://schemas.microsoft.com/office/drawing/2014/main" id="{88687B45-DB45-E8ED-9963-E524BB01DBBA}"/>
                  </a:ext>
                </a:extLst>
              </p14:cNvPr>
              <p14:cNvContentPartPr/>
              <p14:nvPr/>
            </p14:nvContentPartPr>
            <p14:xfrm>
              <a:off x="4641981" y="3919715"/>
              <a:ext cx="1252080" cy="470880"/>
            </p14:xfrm>
          </p:contentPart>
        </mc:Choice>
        <mc:Fallback>
          <p:pic>
            <p:nvPicPr>
              <p:cNvPr id="153" name="Ink 152">
                <a:extLst>
                  <a:ext uri="{FF2B5EF4-FFF2-40B4-BE49-F238E27FC236}">
                    <a16:creationId xmlns:a16="http://schemas.microsoft.com/office/drawing/2014/main" id="{88687B45-DB45-E8ED-9963-E524BB01DBBA}"/>
                  </a:ext>
                </a:extLst>
              </p:cNvPr>
              <p:cNvPicPr/>
              <p:nvPr/>
            </p:nvPicPr>
            <p:blipFill>
              <a:blip r:embed="rId63"/>
              <a:stretch>
                <a:fillRect/>
              </a:stretch>
            </p:blipFill>
            <p:spPr>
              <a:xfrm>
                <a:off x="4626501" y="3904235"/>
                <a:ext cx="1282680"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54" name="Ink 153">
                <a:extLst>
                  <a:ext uri="{FF2B5EF4-FFF2-40B4-BE49-F238E27FC236}">
                    <a16:creationId xmlns:a16="http://schemas.microsoft.com/office/drawing/2014/main" id="{5462BAC4-D388-DA5C-D438-EF2FC622B2F0}"/>
                  </a:ext>
                </a:extLst>
              </p14:cNvPr>
              <p14:cNvContentPartPr/>
              <p14:nvPr/>
            </p14:nvContentPartPr>
            <p14:xfrm>
              <a:off x="3947901" y="4343075"/>
              <a:ext cx="266760" cy="141480"/>
            </p14:xfrm>
          </p:contentPart>
        </mc:Choice>
        <mc:Fallback>
          <p:pic>
            <p:nvPicPr>
              <p:cNvPr id="154" name="Ink 153">
                <a:extLst>
                  <a:ext uri="{FF2B5EF4-FFF2-40B4-BE49-F238E27FC236}">
                    <a16:creationId xmlns:a16="http://schemas.microsoft.com/office/drawing/2014/main" id="{5462BAC4-D388-DA5C-D438-EF2FC622B2F0}"/>
                  </a:ext>
                </a:extLst>
              </p:cNvPr>
              <p:cNvPicPr/>
              <p:nvPr/>
            </p:nvPicPr>
            <p:blipFill>
              <a:blip r:embed="rId65"/>
              <a:stretch>
                <a:fillRect/>
              </a:stretch>
            </p:blipFill>
            <p:spPr>
              <a:xfrm>
                <a:off x="3932442" y="4327595"/>
                <a:ext cx="297319"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58" name="Ink 157">
                <a:extLst>
                  <a:ext uri="{FF2B5EF4-FFF2-40B4-BE49-F238E27FC236}">
                    <a16:creationId xmlns:a16="http://schemas.microsoft.com/office/drawing/2014/main" id="{675892A6-E4A6-8637-6CEE-77BE9333DE40}"/>
                  </a:ext>
                </a:extLst>
              </p14:cNvPr>
              <p14:cNvContentPartPr/>
              <p14:nvPr/>
            </p14:nvContentPartPr>
            <p14:xfrm>
              <a:off x="5382501" y="4382315"/>
              <a:ext cx="235440" cy="298080"/>
            </p14:xfrm>
          </p:contentPart>
        </mc:Choice>
        <mc:Fallback>
          <p:pic>
            <p:nvPicPr>
              <p:cNvPr id="158" name="Ink 157">
                <a:extLst>
                  <a:ext uri="{FF2B5EF4-FFF2-40B4-BE49-F238E27FC236}">
                    <a16:creationId xmlns:a16="http://schemas.microsoft.com/office/drawing/2014/main" id="{675892A6-E4A6-8637-6CEE-77BE9333DE40}"/>
                  </a:ext>
                </a:extLst>
              </p:cNvPr>
              <p:cNvPicPr/>
              <p:nvPr/>
            </p:nvPicPr>
            <p:blipFill>
              <a:blip r:embed="rId67"/>
              <a:stretch>
                <a:fillRect/>
              </a:stretch>
            </p:blipFill>
            <p:spPr>
              <a:xfrm>
                <a:off x="5367045" y="4366854"/>
                <a:ext cx="265993" cy="328643"/>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03" name="Ink 202">
                <a:extLst>
                  <a:ext uri="{FF2B5EF4-FFF2-40B4-BE49-F238E27FC236}">
                    <a16:creationId xmlns:a16="http://schemas.microsoft.com/office/drawing/2014/main" id="{7CAC411A-2ABD-2C5E-E9BB-7412D9427856}"/>
                  </a:ext>
                </a:extLst>
              </p14:cNvPr>
              <p14:cNvContentPartPr/>
              <p14:nvPr/>
            </p14:nvContentPartPr>
            <p14:xfrm>
              <a:off x="10595661" y="3621995"/>
              <a:ext cx="1434960" cy="588240"/>
            </p14:xfrm>
          </p:contentPart>
        </mc:Choice>
        <mc:Fallback>
          <p:pic>
            <p:nvPicPr>
              <p:cNvPr id="203" name="Ink 202">
                <a:extLst>
                  <a:ext uri="{FF2B5EF4-FFF2-40B4-BE49-F238E27FC236}">
                    <a16:creationId xmlns:a16="http://schemas.microsoft.com/office/drawing/2014/main" id="{7CAC411A-2ABD-2C5E-E9BB-7412D9427856}"/>
                  </a:ext>
                </a:extLst>
              </p:cNvPr>
              <p:cNvPicPr/>
              <p:nvPr/>
            </p:nvPicPr>
            <p:blipFill>
              <a:blip r:embed="rId69"/>
              <a:stretch>
                <a:fillRect/>
              </a:stretch>
            </p:blipFill>
            <p:spPr>
              <a:xfrm>
                <a:off x="10584861" y="3611195"/>
                <a:ext cx="145620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04" name="Ink 203">
                <a:extLst>
                  <a:ext uri="{FF2B5EF4-FFF2-40B4-BE49-F238E27FC236}">
                    <a16:creationId xmlns:a16="http://schemas.microsoft.com/office/drawing/2014/main" id="{64FD1BE8-2697-DF46-860B-6A85C773DBA6}"/>
                  </a:ext>
                </a:extLst>
              </p14:cNvPr>
              <p14:cNvContentPartPr/>
              <p14:nvPr/>
            </p14:nvContentPartPr>
            <p14:xfrm>
              <a:off x="9570381" y="3727115"/>
              <a:ext cx="696240" cy="451440"/>
            </p14:xfrm>
          </p:contentPart>
        </mc:Choice>
        <mc:Fallback>
          <p:pic>
            <p:nvPicPr>
              <p:cNvPr id="204" name="Ink 203">
                <a:extLst>
                  <a:ext uri="{FF2B5EF4-FFF2-40B4-BE49-F238E27FC236}">
                    <a16:creationId xmlns:a16="http://schemas.microsoft.com/office/drawing/2014/main" id="{64FD1BE8-2697-DF46-860B-6A85C773DBA6}"/>
                  </a:ext>
                </a:extLst>
              </p:cNvPr>
              <p:cNvPicPr/>
              <p:nvPr/>
            </p:nvPicPr>
            <p:blipFill>
              <a:blip r:embed="rId71"/>
              <a:stretch>
                <a:fillRect/>
              </a:stretch>
            </p:blipFill>
            <p:spPr>
              <a:xfrm>
                <a:off x="9559581" y="3716315"/>
                <a:ext cx="71748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05" name="Ink 204">
                <a:extLst>
                  <a:ext uri="{FF2B5EF4-FFF2-40B4-BE49-F238E27FC236}">
                    <a16:creationId xmlns:a16="http://schemas.microsoft.com/office/drawing/2014/main" id="{B64783EF-C729-251B-45BE-5243DD9954FA}"/>
                  </a:ext>
                </a:extLst>
              </p14:cNvPr>
              <p14:cNvContentPartPr/>
              <p14:nvPr/>
            </p14:nvContentPartPr>
            <p14:xfrm>
              <a:off x="8776941" y="3731435"/>
              <a:ext cx="470520" cy="588240"/>
            </p14:xfrm>
          </p:contentPart>
        </mc:Choice>
        <mc:Fallback>
          <p:pic>
            <p:nvPicPr>
              <p:cNvPr id="205" name="Ink 204">
                <a:extLst>
                  <a:ext uri="{FF2B5EF4-FFF2-40B4-BE49-F238E27FC236}">
                    <a16:creationId xmlns:a16="http://schemas.microsoft.com/office/drawing/2014/main" id="{B64783EF-C729-251B-45BE-5243DD9954FA}"/>
                  </a:ext>
                </a:extLst>
              </p:cNvPr>
              <p:cNvPicPr/>
              <p:nvPr/>
            </p:nvPicPr>
            <p:blipFill>
              <a:blip r:embed="rId73"/>
              <a:stretch>
                <a:fillRect/>
              </a:stretch>
            </p:blipFill>
            <p:spPr>
              <a:xfrm>
                <a:off x="8766149" y="3720635"/>
                <a:ext cx="491744"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06" name="Ink 205">
                <a:extLst>
                  <a:ext uri="{FF2B5EF4-FFF2-40B4-BE49-F238E27FC236}">
                    <a16:creationId xmlns:a16="http://schemas.microsoft.com/office/drawing/2014/main" id="{E6DAEEAD-BD7F-5C36-DCF0-6DEC7FB00D83}"/>
                  </a:ext>
                </a:extLst>
              </p14:cNvPr>
              <p14:cNvContentPartPr/>
              <p14:nvPr/>
            </p14:nvContentPartPr>
            <p14:xfrm>
              <a:off x="8196981" y="4022675"/>
              <a:ext cx="277200" cy="328680"/>
            </p14:xfrm>
          </p:contentPart>
        </mc:Choice>
        <mc:Fallback>
          <p:pic>
            <p:nvPicPr>
              <p:cNvPr id="206" name="Ink 205">
                <a:extLst>
                  <a:ext uri="{FF2B5EF4-FFF2-40B4-BE49-F238E27FC236}">
                    <a16:creationId xmlns:a16="http://schemas.microsoft.com/office/drawing/2014/main" id="{E6DAEEAD-BD7F-5C36-DCF0-6DEC7FB00D83}"/>
                  </a:ext>
                </a:extLst>
              </p:cNvPr>
              <p:cNvPicPr/>
              <p:nvPr/>
            </p:nvPicPr>
            <p:blipFill>
              <a:blip r:embed="rId75"/>
              <a:stretch>
                <a:fillRect/>
              </a:stretch>
            </p:blipFill>
            <p:spPr>
              <a:xfrm>
                <a:off x="8186181" y="4011875"/>
                <a:ext cx="29844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07" name="Ink 206">
                <a:extLst>
                  <a:ext uri="{FF2B5EF4-FFF2-40B4-BE49-F238E27FC236}">
                    <a16:creationId xmlns:a16="http://schemas.microsoft.com/office/drawing/2014/main" id="{8347845B-41A1-7C46-F78E-D3792F7A699F}"/>
                  </a:ext>
                </a:extLst>
              </p14:cNvPr>
              <p14:cNvContentPartPr/>
              <p14:nvPr/>
            </p14:nvContentPartPr>
            <p14:xfrm>
              <a:off x="6323181" y="3966875"/>
              <a:ext cx="1560600" cy="588240"/>
            </p14:xfrm>
          </p:contentPart>
        </mc:Choice>
        <mc:Fallback>
          <p:pic>
            <p:nvPicPr>
              <p:cNvPr id="207" name="Ink 206">
                <a:extLst>
                  <a:ext uri="{FF2B5EF4-FFF2-40B4-BE49-F238E27FC236}">
                    <a16:creationId xmlns:a16="http://schemas.microsoft.com/office/drawing/2014/main" id="{8347845B-41A1-7C46-F78E-D3792F7A699F}"/>
                  </a:ext>
                </a:extLst>
              </p:cNvPr>
              <p:cNvPicPr/>
              <p:nvPr/>
            </p:nvPicPr>
            <p:blipFill>
              <a:blip r:embed="rId77"/>
              <a:stretch>
                <a:fillRect/>
              </a:stretch>
            </p:blipFill>
            <p:spPr>
              <a:xfrm>
                <a:off x="6312381" y="3956075"/>
                <a:ext cx="158184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18" name="Ink 217">
                <a:extLst>
                  <a:ext uri="{FF2B5EF4-FFF2-40B4-BE49-F238E27FC236}">
                    <a16:creationId xmlns:a16="http://schemas.microsoft.com/office/drawing/2014/main" id="{9CCBEF2D-D364-38BB-A6A9-9BA5086BB273}"/>
                  </a:ext>
                </a:extLst>
              </p14:cNvPr>
              <p14:cNvContentPartPr/>
              <p14:nvPr/>
            </p14:nvContentPartPr>
            <p14:xfrm>
              <a:off x="1754421" y="5072075"/>
              <a:ext cx="1417680" cy="439560"/>
            </p14:xfrm>
          </p:contentPart>
        </mc:Choice>
        <mc:Fallback>
          <p:pic>
            <p:nvPicPr>
              <p:cNvPr id="218" name="Ink 217">
                <a:extLst>
                  <a:ext uri="{FF2B5EF4-FFF2-40B4-BE49-F238E27FC236}">
                    <a16:creationId xmlns:a16="http://schemas.microsoft.com/office/drawing/2014/main" id="{9CCBEF2D-D364-38BB-A6A9-9BA5086BB273}"/>
                  </a:ext>
                </a:extLst>
              </p:cNvPr>
              <p:cNvPicPr/>
              <p:nvPr/>
            </p:nvPicPr>
            <p:blipFill>
              <a:blip r:embed="rId79"/>
              <a:stretch>
                <a:fillRect/>
              </a:stretch>
            </p:blipFill>
            <p:spPr>
              <a:xfrm>
                <a:off x="1743618" y="5061266"/>
                <a:ext cx="1438925" cy="460817"/>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19" name="Ink 218">
                <a:extLst>
                  <a:ext uri="{FF2B5EF4-FFF2-40B4-BE49-F238E27FC236}">
                    <a16:creationId xmlns:a16="http://schemas.microsoft.com/office/drawing/2014/main" id="{25D007D6-C5E4-BC47-1D23-B01D53238E26}"/>
                  </a:ext>
                </a:extLst>
              </p14:cNvPr>
              <p14:cNvContentPartPr/>
              <p14:nvPr/>
            </p14:nvContentPartPr>
            <p14:xfrm>
              <a:off x="2733621" y="5166035"/>
              <a:ext cx="258120" cy="282600"/>
            </p14:xfrm>
          </p:contentPart>
        </mc:Choice>
        <mc:Fallback>
          <p:pic>
            <p:nvPicPr>
              <p:cNvPr id="219" name="Ink 218">
                <a:extLst>
                  <a:ext uri="{FF2B5EF4-FFF2-40B4-BE49-F238E27FC236}">
                    <a16:creationId xmlns:a16="http://schemas.microsoft.com/office/drawing/2014/main" id="{25D007D6-C5E4-BC47-1D23-B01D53238E26}"/>
                  </a:ext>
                </a:extLst>
              </p:cNvPr>
              <p:cNvPicPr/>
              <p:nvPr/>
            </p:nvPicPr>
            <p:blipFill>
              <a:blip r:embed="rId81"/>
              <a:stretch>
                <a:fillRect/>
              </a:stretch>
            </p:blipFill>
            <p:spPr>
              <a:xfrm>
                <a:off x="2722821" y="5155235"/>
                <a:ext cx="27936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30" name="Ink 229">
                <a:extLst>
                  <a:ext uri="{FF2B5EF4-FFF2-40B4-BE49-F238E27FC236}">
                    <a16:creationId xmlns:a16="http://schemas.microsoft.com/office/drawing/2014/main" id="{C4BDB52B-45BB-E681-7484-A97A4C33EF89}"/>
                  </a:ext>
                </a:extLst>
              </p14:cNvPr>
              <p14:cNvContentPartPr/>
              <p14:nvPr/>
            </p14:nvContentPartPr>
            <p14:xfrm>
              <a:off x="3493941" y="4899635"/>
              <a:ext cx="2602080" cy="545760"/>
            </p14:xfrm>
          </p:contentPart>
        </mc:Choice>
        <mc:Fallback>
          <p:pic>
            <p:nvPicPr>
              <p:cNvPr id="230" name="Ink 229">
                <a:extLst>
                  <a:ext uri="{FF2B5EF4-FFF2-40B4-BE49-F238E27FC236}">
                    <a16:creationId xmlns:a16="http://schemas.microsoft.com/office/drawing/2014/main" id="{C4BDB52B-45BB-E681-7484-A97A4C33EF89}"/>
                  </a:ext>
                </a:extLst>
              </p:cNvPr>
              <p:cNvPicPr/>
              <p:nvPr/>
            </p:nvPicPr>
            <p:blipFill>
              <a:blip r:embed="rId83"/>
              <a:stretch>
                <a:fillRect/>
              </a:stretch>
            </p:blipFill>
            <p:spPr>
              <a:xfrm>
                <a:off x="3483141" y="4888828"/>
                <a:ext cx="2623320" cy="567014"/>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44" name="Ink 243">
                <a:extLst>
                  <a:ext uri="{FF2B5EF4-FFF2-40B4-BE49-F238E27FC236}">
                    <a16:creationId xmlns:a16="http://schemas.microsoft.com/office/drawing/2014/main" id="{540CE752-A1CF-C495-A0F8-A422AB907133}"/>
                  </a:ext>
                </a:extLst>
              </p14:cNvPr>
              <p14:cNvContentPartPr/>
              <p14:nvPr/>
            </p14:nvContentPartPr>
            <p14:xfrm>
              <a:off x="7436301" y="4735115"/>
              <a:ext cx="656280" cy="453240"/>
            </p14:xfrm>
          </p:contentPart>
        </mc:Choice>
        <mc:Fallback>
          <p:pic>
            <p:nvPicPr>
              <p:cNvPr id="244" name="Ink 243">
                <a:extLst>
                  <a:ext uri="{FF2B5EF4-FFF2-40B4-BE49-F238E27FC236}">
                    <a16:creationId xmlns:a16="http://schemas.microsoft.com/office/drawing/2014/main" id="{540CE752-A1CF-C495-A0F8-A422AB907133}"/>
                  </a:ext>
                </a:extLst>
              </p:cNvPr>
              <p:cNvPicPr/>
              <p:nvPr/>
            </p:nvPicPr>
            <p:blipFill>
              <a:blip r:embed="rId85"/>
              <a:stretch>
                <a:fillRect/>
              </a:stretch>
            </p:blipFill>
            <p:spPr>
              <a:xfrm>
                <a:off x="7425501" y="4724315"/>
                <a:ext cx="67752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45" name="Ink 244">
                <a:extLst>
                  <a:ext uri="{FF2B5EF4-FFF2-40B4-BE49-F238E27FC236}">
                    <a16:creationId xmlns:a16="http://schemas.microsoft.com/office/drawing/2014/main" id="{24AD0C40-AFAF-DD1B-9F58-88F88E5DAD39}"/>
                  </a:ext>
                </a:extLst>
              </p14:cNvPr>
              <p14:cNvContentPartPr/>
              <p14:nvPr/>
            </p14:nvContentPartPr>
            <p14:xfrm>
              <a:off x="5923221" y="4884155"/>
              <a:ext cx="1200240" cy="345240"/>
            </p14:xfrm>
          </p:contentPart>
        </mc:Choice>
        <mc:Fallback>
          <p:pic>
            <p:nvPicPr>
              <p:cNvPr id="245" name="Ink 244">
                <a:extLst>
                  <a:ext uri="{FF2B5EF4-FFF2-40B4-BE49-F238E27FC236}">
                    <a16:creationId xmlns:a16="http://schemas.microsoft.com/office/drawing/2014/main" id="{24AD0C40-AFAF-DD1B-9F58-88F88E5DAD39}"/>
                  </a:ext>
                </a:extLst>
              </p:cNvPr>
              <p:cNvPicPr/>
              <p:nvPr/>
            </p:nvPicPr>
            <p:blipFill>
              <a:blip r:embed="rId87"/>
              <a:stretch>
                <a:fillRect/>
              </a:stretch>
            </p:blipFill>
            <p:spPr>
              <a:xfrm>
                <a:off x="5912418" y="4873355"/>
                <a:ext cx="1221486"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46" name="Ink 245">
                <a:extLst>
                  <a:ext uri="{FF2B5EF4-FFF2-40B4-BE49-F238E27FC236}">
                    <a16:creationId xmlns:a16="http://schemas.microsoft.com/office/drawing/2014/main" id="{6201C78E-3515-D3C3-27D5-96053490AA38}"/>
                  </a:ext>
                </a:extLst>
              </p14:cNvPr>
              <p14:cNvContentPartPr/>
              <p14:nvPr/>
            </p14:nvContentPartPr>
            <p14:xfrm>
              <a:off x="8408301" y="4916195"/>
              <a:ext cx="251280" cy="172080"/>
            </p14:xfrm>
          </p:contentPart>
        </mc:Choice>
        <mc:Fallback>
          <p:pic>
            <p:nvPicPr>
              <p:cNvPr id="246" name="Ink 245">
                <a:extLst>
                  <a:ext uri="{FF2B5EF4-FFF2-40B4-BE49-F238E27FC236}">
                    <a16:creationId xmlns:a16="http://schemas.microsoft.com/office/drawing/2014/main" id="{6201C78E-3515-D3C3-27D5-96053490AA38}"/>
                  </a:ext>
                </a:extLst>
              </p:cNvPr>
              <p:cNvPicPr/>
              <p:nvPr/>
            </p:nvPicPr>
            <p:blipFill>
              <a:blip r:embed="rId89"/>
              <a:stretch>
                <a:fillRect/>
              </a:stretch>
            </p:blipFill>
            <p:spPr>
              <a:xfrm>
                <a:off x="8397501" y="4905372"/>
                <a:ext cx="272520" cy="193365"/>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51" name="Ink 250">
                <a:extLst>
                  <a:ext uri="{FF2B5EF4-FFF2-40B4-BE49-F238E27FC236}">
                    <a16:creationId xmlns:a16="http://schemas.microsoft.com/office/drawing/2014/main" id="{FE1FEA87-324D-340C-DA32-7FA813654360}"/>
                  </a:ext>
                </a:extLst>
              </p14:cNvPr>
              <p14:cNvContentPartPr/>
              <p14:nvPr/>
            </p14:nvContentPartPr>
            <p14:xfrm>
              <a:off x="8690541" y="4672475"/>
              <a:ext cx="658800" cy="673560"/>
            </p14:xfrm>
          </p:contentPart>
        </mc:Choice>
        <mc:Fallback>
          <p:pic>
            <p:nvPicPr>
              <p:cNvPr id="251" name="Ink 250">
                <a:extLst>
                  <a:ext uri="{FF2B5EF4-FFF2-40B4-BE49-F238E27FC236}">
                    <a16:creationId xmlns:a16="http://schemas.microsoft.com/office/drawing/2014/main" id="{FE1FEA87-324D-340C-DA32-7FA813654360}"/>
                  </a:ext>
                </a:extLst>
              </p:cNvPr>
              <p:cNvPicPr/>
              <p:nvPr/>
            </p:nvPicPr>
            <p:blipFill>
              <a:blip r:embed="rId91"/>
              <a:stretch>
                <a:fillRect/>
              </a:stretch>
            </p:blipFill>
            <p:spPr>
              <a:xfrm>
                <a:off x="8679741" y="4661675"/>
                <a:ext cx="680040" cy="694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68" name="Ink 267">
                <a:extLst>
                  <a:ext uri="{FF2B5EF4-FFF2-40B4-BE49-F238E27FC236}">
                    <a16:creationId xmlns:a16="http://schemas.microsoft.com/office/drawing/2014/main" id="{A6C624B8-711F-8B15-A37F-08B8AE1EB6C4}"/>
                  </a:ext>
                </a:extLst>
              </p14:cNvPr>
              <p14:cNvContentPartPr/>
              <p14:nvPr/>
            </p14:nvContentPartPr>
            <p14:xfrm>
              <a:off x="9553101" y="4727195"/>
              <a:ext cx="384480" cy="405360"/>
            </p14:xfrm>
          </p:contentPart>
        </mc:Choice>
        <mc:Fallback>
          <p:pic>
            <p:nvPicPr>
              <p:cNvPr id="268" name="Ink 267">
                <a:extLst>
                  <a:ext uri="{FF2B5EF4-FFF2-40B4-BE49-F238E27FC236}">
                    <a16:creationId xmlns:a16="http://schemas.microsoft.com/office/drawing/2014/main" id="{A6C624B8-711F-8B15-A37F-08B8AE1EB6C4}"/>
                  </a:ext>
                </a:extLst>
              </p:cNvPr>
              <p:cNvPicPr/>
              <p:nvPr/>
            </p:nvPicPr>
            <p:blipFill>
              <a:blip r:embed="rId93"/>
              <a:stretch>
                <a:fillRect/>
              </a:stretch>
            </p:blipFill>
            <p:spPr>
              <a:xfrm>
                <a:off x="9542301" y="4716395"/>
                <a:ext cx="40572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69" name="Ink 268">
                <a:extLst>
                  <a:ext uri="{FF2B5EF4-FFF2-40B4-BE49-F238E27FC236}">
                    <a16:creationId xmlns:a16="http://schemas.microsoft.com/office/drawing/2014/main" id="{F689055F-ABAC-15A5-2F87-C76A47CF6E52}"/>
                  </a:ext>
                </a:extLst>
              </p14:cNvPr>
              <p14:cNvContentPartPr/>
              <p14:nvPr/>
            </p14:nvContentPartPr>
            <p14:xfrm>
              <a:off x="3390981" y="4791635"/>
              <a:ext cx="815760" cy="1346400"/>
            </p14:xfrm>
          </p:contentPart>
        </mc:Choice>
        <mc:Fallback>
          <p:pic>
            <p:nvPicPr>
              <p:cNvPr id="269" name="Ink 268">
                <a:extLst>
                  <a:ext uri="{FF2B5EF4-FFF2-40B4-BE49-F238E27FC236}">
                    <a16:creationId xmlns:a16="http://schemas.microsoft.com/office/drawing/2014/main" id="{F689055F-ABAC-15A5-2F87-C76A47CF6E52}"/>
                  </a:ext>
                </a:extLst>
              </p:cNvPr>
              <p:cNvPicPr/>
              <p:nvPr/>
            </p:nvPicPr>
            <p:blipFill>
              <a:blip r:embed="rId95"/>
              <a:stretch>
                <a:fillRect/>
              </a:stretch>
            </p:blipFill>
            <p:spPr>
              <a:xfrm>
                <a:off x="3375501" y="4776155"/>
                <a:ext cx="846360" cy="1377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70" name="Ink 269">
                <a:extLst>
                  <a:ext uri="{FF2B5EF4-FFF2-40B4-BE49-F238E27FC236}">
                    <a16:creationId xmlns:a16="http://schemas.microsoft.com/office/drawing/2014/main" id="{2CA49369-A655-4267-875D-EBC23140A35A}"/>
                  </a:ext>
                </a:extLst>
              </p14:cNvPr>
              <p14:cNvContentPartPr/>
              <p14:nvPr/>
            </p14:nvContentPartPr>
            <p14:xfrm>
              <a:off x="4162101" y="5942195"/>
              <a:ext cx="225000" cy="321840"/>
            </p14:xfrm>
          </p:contentPart>
        </mc:Choice>
        <mc:Fallback>
          <p:pic>
            <p:nvPicPr>
              <p:cNvPr id="270" name="Ink 269">
                <a:extLst>
                  <a:ext uri="{FF2B5EF4-FFF2-40B4-BE49-F238E27FC236}">
                    <a16:creationId xmlns:a16="http://schemas.microsoft.com/office/drawing/2014/main" id="{2CA49369-A655-4267-875D-EBC23140A35A}"/>
                  </a:ext>
                </a:extLst>
              </p:cNvPr>
              <p:cNvPicPr/>
              <p:nvPr/>
            </p:nvPicPr>
            <p:blipFill>
              <a:blip r:embed="rId97"/>
              <a:stretch>
                <a:fillRect/>
              </a:stretch>
            </p:blipFill>
            <p:spPr>
              <a:xfrm>
                <a:off x="4146646" y="5926715"/>
                <a:ext cx="255551"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71" name="Ink 270">
                <a:extLst>
                  <a:ext uri="{FF2B5EF4-FFF2-40B4-BE49-F238E27FC236}">
                    <a16:creationId xmlns:a16="http://schemas.microsoft.com/office/drawing/2014/main" id="{2D9596D8-415A-2432-CB9D-A1B829468F49}"/>
                  </a:ext>
                </a:extLst>
              </p14:cNvPr>
              <p14:cNvContentPartPr/>
              <p14:nvPr/>
            </p14:nvContentPartPr>
            <p14:xfrm>
              <a:off x="5076861" y="5840315"/>
              <a:ext cx="125640" cy="248760"/>
            </p14:xfrm>
          </p:contentPart>
        </mc:Choice>
        <mc:Fallback>
          <p:pic>
            <p:nvPicPr>
              <p:cNvPr id="271" name="Ink 270">
                <a:extLst>
                  <a:ext uri="{FF2B5EF4-FFF2-40B4-BE49-F238E27FC236}">
                    <a16:creationId xmlns:a16="http://schemas.microsoft.com/office/drawing/2014/main" id="{2D9596D8-415A-2432-CB9D-A1B829468F49}"/>
                  </a:ext>
                </a:extLst>
              </p:cNvPr>
              <p:cNvPicPr/>
              <p:nvPr/>
            </p:nvPicPr>
            <p:blipFill>
              <a:blip r:embed="rId99"/>
              <a:stretch>
                <a:fillRect/>
              </a:stretch>
            </p:blipFill>
            <p:spPr>
              <a:xfrm>
                <a:off x="5061381" y="5824813"/>
                <a:ext cx="156240" cy="279404"/>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72" name="Ink 271">
                <a:extLst>
                  <a:ext uri="{FF2B5EF4-FFF2-40B4-BE49-F238E27FC236}">
                    <a16:creationId xmlns:a16="http://schemas.microsoft.com/office/drawing/2014/main" id="{C36E9F16-CD4E-07FE-40A5-9AC6DB5A1BBE}"/>
                  </a:ext>
                </a:extLst>
              </p14:cNvPr>
              <p14:cNvContentPartPr/>
              <p14:nvPr/>
            </p14:nvContentPartPr>
            <p14:xfrm>
              <a:off x="5068941" y="5868395"/>
              <a:ext cx="196200" cy="231120"/>
            </p14:xfrm>
          </p:contentPart>
        </mc:Choice>
        <mc:Fallback>
          <p:pic>
            <p:nvPicPr>
              <p:cNvPr id="272" name="Ink 271">
                <a:extLst>
                  <a:ext uri="{FF2B5EF4-FFF2-40B4-BE49-F238E27FC236}">
                    <a16:creationId xmlns:a16="http://schemas.microsoft.com/office/drawing/2014/main" id="{C36E9F16-CD4E-07FE-40A5-9AC6DB5A1BBE}"/>
                  </a:ext>
                </a:extLst>
              </p:cNvPr>
              <p:cNvPicPr/>
              <p:nvPr/>
            </p:nvPicPr>
            <p:blipFill>
              <a:blip r:embed="rId101"/>
              <a:stretch>
                <a:fillRect/>
              </a:stretch>
            </p:blipFill>
            <p:spPr>
              <a:xfrm>
                <a:off x="5053489" y="5852915"/>
                <a:ext cx="226744"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73" name="Ink 272">
                <a:extLst>
                  <a:ext uri="{FF2B5EF4-FFF2-40B4-BE49-F238E27FC236}">
                    <a16:creationId xmlns:a16="http://schemas.microsoft.com/office/drawing/2014/main" id="{F474FC76-105F-E04A-C281-F3132BFAA359}"/>
                  </a:ext>
                </a:extLst>
              </p14:cNvPr>
              <p14:cNvContentPartPr/>
              <p14:nvPr/>
            </p14:nvContentPartPr>
            <p14:xfrm>
              <a:off x="5319861" y="6083315"/>
              <a:ext cx="141480" cy="8280"/>
            </p14:xfrm>
          </p:contentPart>
        </mc:Choice>
        <mc:Fallback>
          <p:pic>
            <p:nvPicPr>
              <p:cNvPr id="273" name="Ink 272">
                <a:extLst>
                  <a:ext uri="{FF2B5EF4-FFF2-40B4-BE49-F238E27FC236}">
                    <a16:creationId xmlns:a16="http://schemas.microsoft.com/office/drawing/2014/main" id="{F474FC76-105F-E04A-C281-F3132BFAA359}"/>
                  </a:ext>
                </a:extLst>
              </p:cNvPr>
              <p:cNvPicPr/>
              <p:nvPr/>
            </p:nvPicPr>
            <p:blipFill>
              <a:blip r:embed="rId103"/>
              <a:stretch>
                <a:fillRect/>
              </a:stretch>
            </p:blipFill>
            <p:spPr>
              <a:xfrm>
                <a:off x="5304381" y="6067835"/>
                <a:ext cx="1720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74" name="Ink 273">
                <a:extLst>
                  <a:ext uri="{FF2B5EF4-FFF2-40B4-BE49-F238E27FC236}">
                    <a16:creationId xmlns:a16="http://schemas.microsoft.com/office/drawing/2014/main" id="{965EF8A5-5350-30A8-3558-51A2B2D95789}"/>
                  </a:ext>
                </a:extLst>
              </p14:cNvPr>
              <p14:cNvContentPartPr/>
              <p14:nvPr/>
            </p14:nvContentPartPr>
            <p14:xfrm>
              <a:off x="4990461" y="5699195"/>
              <a:ext cx="478440" cy="455040"/>
            </p14:xfrm>
          </p:contentPart>
        </mc:Choice>
        <mc:Fallback>
          <p:pic>
            <p:nvPicPr>
              <p:cNvPr id="274" name="Ink 273">
                <a:extLst>
                  <a:ext uri="{FF2B5EF4-FFF2-40B4-BE49-F238E27FC236}">
                    <a16:creationId xmlns:a16="http://schemas.microsoft.com/office/drawing/2014/main" id="{965EF8A5-5350-30A8-3558-51A2B2D95789}"/>
                  </a:ext>
                </a:extLst>
              </p:cNvPr>
              <p:cNvPicPr/>
              <p:nvPr/>
            </p:nvPicPr>
            <p:blipFill>
              <a:blip r:embed="rId105"/>
              <a:stretch>
                <a:fillRect/>
              </a:stretch>
            </p:blipFill>
            <p:spPr>
              <a:xfrm>
                <a:off x="4974993" y="5683715"/>
                <a:ext cx="509017"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75" name="Ink 274">
                <a:extLst>
                  <a:ext uri="{FF2B5EF4-FFF2-40B4-BE49-F238E27FC236}">
                    <a16:creationId xmlns:a16="http://schemas.microsoft.com/office/drawing/2014/main" id="{0A7C40D0-F2F6-1DD3-49CE-DA2A01177224}"/>
                  </a:ext>
                </a:extLst>
              </p14:cNvPr>
              <p14:cNvContentPartPr/>
              <p14:nvPr/>
            </p14:nvContentPartPr>
            <p14:xfrm>
              <a:off x="5727381" y="5942195"/>
              <a:ext cx="188640" cy="23760"/>
            </p14:xfrm>
          </p:contentPart>
        </mc:Choice>
        <mc:Fallback>
          <p:pic>
            <p:nvPicPr>
              <p:cNvPr id="275" name="Ink 274">
                <a:extLst>
                  <a:ext uri="{FF2B5EF4-FFF2-40B4-BE49-F238E27FC236}">
                    <a16:creationId xmlns:a16="http://schemas.microsoft.com/office/drawing/2014/main" id="{0A7C40D0-F2F6-1DD3-49CE-DA2A01177224}"/>
                  </a:ext>
                </a:extLst>
              </p:cNvPr>
              <p:cNvPicPr/>
              <p:nvPr/>
            </p:nvPicPr>
            <p:blipFill>
              <a:blip r:embed="rId107"/>
              <a:stretch>
                <a:fillRect/>
              </a:stretch>
            </p:blipFill>
            <p:spPr>
              <a:xfrm>
                <a:off x="5711901" y="5926715"/>
                <a:ext cx="2192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76" name="Ink 275">
                <a:extLst>
                  <a:ext uri="{FF2B5EF4-FFF2-40B4-BE49-F238E27FC236}">
                    <a16:creationId xmlns:a16="http://schemas.microsoft.com/office/drawing/2014/main" id="{37F3999C-DD76-6F12-AFDF-0F75F00BF455}"/>
                  </a:ext>
                </a:extLst>
              </p14:cNvPr>
              <p14:cNvContentPartPr/>
              <p14:nvPr/>
            </p14:nvContentPartPr>
            <p14:xfrm>
              <a:off x="6040941" y="5726195"/>
              <a:ext cx="219960" cy="294840"/>
            </p14:xfrm>
          </p:contentPart>
        </mc:Choice>
        <mc:Fallback>
          <p:pic>
            <p:nvPicPr>
              <p:cNvPr id="276" name="Ink 275">
                <a:extLst>
                  <a:ext uri="{FF2B5EF4-FFF2-40B4-BE49-F238E27FC236}">
                    <a16:creationId xmlns:a16="http://schemas.microsoft.com/office/drawing/2014/main" id="{37F3999C-DD76-6F12-AFDF-0F75F00BF455}"/>
                  </a:ext>
                </a:extLst>
              </p:cNvPr>
              <p:cNvPicPr/>
              <p:nvPr/>
            </p:nvPicPr>
            <p:blipFill>
              <a:blip r:embed="rId109"/>
              <a:stretch>
                <a:fillRect/>
              </a:stretch>
            </p:blipFill>
            <p:spPr>
              <a:xfrm>
                <a:off x="6025436" y="5710715"/>
                <a:ext cx="25061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77" name="Ink 276">
                <a:extLst>
                  <a:ext uri="{FF2B5EF4-FFF2-40B4-BE49-F238E27FC236}">
                    <a16:creationId xmlns:a16="http://schemas.microsoft.com/office/drawing/2014/main" id="{638AF38B-9844-D735-6965-B709402828A5}"/>
                  </a:ext>
                </a:extLst>
              </p14:cNvPr>
              <p14:cNvContentPartPr/>
              <p14:nvPr/>
            </p14:nvContentPartPr>
            <p14:xfrm>
              <a:off x="6339021" y="6005195"/>
              <a:ext cx="196200" cy="8280"/>
            </p14:xfrm>
          </p:contentPart>
        </mc:Choice>
        <mc:Fallback>
          <p:pic>
            <p:nvPicPr>
              <p:cNvPr id="277" name="Ink 276">
                <a:extLst>
                  <a:ext uri="{FF2B5EF4-FFF2-40B4-BE49-F238E27FC236}">
                    <a16:creationId xmlns:a16="http://schemas.microsoft.com/office/drawing/2014/main" id="{638AF38B-9844-D735-6965-B709402828A5}"/>
                  </a:ext>
                </a:extLst>
              </p:cNvPr>
              <p:cNvPicPr/>
              <p:nvPr/>
            </p:nvPicPr>
            <p:blipFill>
              <a:blip r:embed="rId111"/>
              <a:stretch>
                <a:fillRect/>
              </a:stretch>
            </p:blipFill>
            <p:spPr>
              <a:xfrm>
                <a:off x="6323541" y="5989715"/>
                <a:ext cx="2268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78" name="Ink 277">
                <a:extLst>
                  <a:ext uri="{FF2B5EF4-FFF2-40B4-BE49-F238E27FC236}">
                    <a16:creationId xmlns:a16="http://schemas.microsoft.com/office/drawing/2014/main" id="{E93202BB-7017-7EBE-0E5B-1B208CB968DF}"/>
                  </a:ext>
                </a:extLst>
              </p14:cNvPr>
              <p14:cNvContentPartPr/>
              <p14:nvPr/>
            </p14:nvContentPartPr>
            <p14:xfrm>
              <a:off x="6073341" y="5659955"/>
              <a:ext cx="195480" cy="16200"/>
            </p14:xfrm>
          </p:contentPart>
        </mc:Choice>
        <mc:Fallback>
          <p:pic>
            <p:nvPicPr>
              <p:cNvPr id="278" name="Ink 277">
                <a:extLst>
                  <a:ext uri="{FF2B5EF4-FFF2-40B4-BE49-F238E27FC236}">
                    <a16:creationId xmlns:a16="http://schemas.microsoft.com/office/drawing/2014/main" id="{E93202BB-7017-7EBE-0E5B-1B208CB968DF}"/>
                  </a:ext>
                </a:extLst>
              </p:cNvPr>
              <p:cNvPicPr/>
              <p:nvPr/>
            </p:nvPicPr>
            <p:blipFill>
              <a:blip r:embed="rId113"/>
              <a:stretch>
                <a:fillRect/>
              </a:stretch>
            </p:blipFill>
            <p:spPr>
              <a:xfrm>
                <a:off x="6057861" y="5644123"/>
                <a:ext cx="226080" cy="47495"/>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79" name="Ink 278">
                <a:extLst>
                  <a:ext uri="{FF2B5EF4-FFF2-40B4-BE49-F238E27FC236}">
                    <a16:creationId xmlns:a16="http://schemas.microsoft.com/office/drawing/2014/main" id="{58ADCB57-C8A7-91C1-A7B4-B0399DCEDD6F}"/>
                  </a:ext>
                </a:extLst>
              </p14:cNvPr>
              <p14:cNvContentPartPr/>
              <p14:nvPr/>
            </p14:nvContentPartPr>
            <p14:xfrm>
              <a:off x="4802901" y="5644475"/>
              <a:ext cx="289800" cy="596160"/>
            </p14:xfrm>
          </p:contentPart>
        </mc:Choice>
        <mc:Fallback>
          <p:pic>
            <p:nvPicPr>
              <p:cNvPr id="279" name="Ink 278">
                <a:extLst>
                  <a:ext uri="{FF2B5EF4-FFF2-40B4-BE49-F238E27FC236}">
                    <a16:creationId xmlns:a16="http://schemas.microsoft.com/office/drawing/2014/main" id="{58ADCB57-C8A7-91C1-A7B4-B0399DCEDD6F}"/>
                  </a:ext>
                </a:extLst>
              </p:cNvPr>
              <p:cNvPicPr/>
              <p:nvPr/>
            </p:nvPicPr>
            <p:blipFill>
              <a:blip r:embed="rId115"/>
              <a:stretch>
                <a:fillRect/>
              </a:stretch>
            </p:blipFill>
            <p:spPr>
              <a:xfrm>
                <a:off x="4787440" y="5628995"/>
                <a:ext cx="320362" cy="626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80" name="Ink 279">
                <a:extLst>
                  <a:ext uri="{FF2B5EF4-FFF2-40B4-BE49-F238E27FC236}">
                    <a16:creationId xmlns:a16="http://schemas.microsoft.com/office/drawing/2014/main" id="{B2121523-4DE9-5E99-A719-6FD2750D5598}"/>
                  </a:ext>
                </a:extLst>
              </p14:cNvPr>
              <p14:cNvContentPartPr/>
              <p14:nvPr/>
            </p14:nvContentPartPr>
            <p14:xfrm>
              <a:off x="6675981" y="5497235"/>
              <a:ext cx="164880" cy="648360"/>
            </p14:xfrm>
          </p:contentPart>
        </mc:Choice>
        <mc:Fallback>
          <p:pic>
            <p:nvPicPr>
              <p:cNvPr id="280" name="Ink 279">
                <a:extLst>
                  <a:ext uri="{FF2B5EF4-FFF2-40B4-BE49-F238E27FC236}">
                    <a16:creationId xmlns:a16="http://schemas.microsoft.com/office/drawing/2014/main" id="{B2121523-4DE9-5E99-A719-6FD2750D5598}"/>
                  </a:ext>
                </a:extLst>
              </p:cNvPr>
              <p:cNvPicPr/>
              <p:nvPr/>
            </p:nvPicPr>
            <p:blipFill>
              <a:blip r:embed="rId117"/>
              <a:stretch>
                <a:fillRect/>
              </a:stretch>
            </p:blipFill>
            <p:spPr>
              <a:xfrm>
                <a:off x="6660535" y="5481764"/>
                <a:ext cx="195413" cy="678943"/>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81" name="Ink 280">
                <a:extLst>
                  <a:ext uri="{FF2B5EF4-FFF2-40B4-BE49-F238E27FC236}">
                    <a16:creationId xmlns:a16="http://schemas.microsoft.com/office/drawing/2014/main" id="{A7E00FEA-7868-A30F-2C0C-FADF43A570CA}"/>
                  </a:ext>
                </a:extLst>
              </p14:cNvPr>
              <p14:cNvContentPartPr/>
              <p14:nvPr/>
            </p14:nvContentPartPr>
            <p14:xfrm>
              <a:off x="6981621" y="5973515"/>
              <a:ext cx="196200" cy="16200"/>
            </p14:xfrm>
          </p:contentPart>
        </mc:Choice>
        <mc:Fallback>
          <p:pic>
            <p:nvPicPr>
              <p:cNvPr id="281" name="Ink 280">
                <a:extLst>
                  <a:ext uri="{FF2B5EF4-FFF2-40B4-BE49-F238E27FC236}">
                    <a16:creationId xmlns:a16="http://schemas.microsoft.com/office/drawing/2014/main" id="{A7E00FEA-7868-A30F-2C0C-FADF43A570CA}"/>
                  </a:ext>
                </a:extLst>
              </p:cNvPr>
              <p:cNvPicPr/>
              <p:nvPr/>
            </p:nvPicPr>
            <p:blipFill>
              <a:blip r:embed="rId119"/>
              <a:stretch>
                <a:fillRect/>
              </a:stretch>
            </p:blipFill>
            <p:spPr>
              <a:xfrm>
                <a:off x="6966141" y="5958035"/>
                <a:ext cx="2268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82" name="Ink 281">
                <a:extLst>
                  <a:ext uri="{FF2B5EF4-FFF2-40B4-BE49-F238E27FC236}">
                    <a16:creationId xmlns:a16="http://schemas.microsoft.com/office/drawing/2014/main" id="{35DCE964-26E3-5247-8BD3-8C684D999DBF}"/>
                  </a:ext>
                </a:extLst>
              </p14:cNvPr>
              <p14:cNvContentPartPr/>
              <p14:nvPr/>
            </p14:nvContentPartPr>
            <p14:xfrm>
              <a:off x="7012941" y="5895395"/>
              <a:ext cx="188640" cy="16200"/>
            </p14:xfrm>
          </p:contentPart>
        </mc:Choice>
        <mc:Fallback>
          <p:pic>
            <p:nvPicPr>
              <p:cNvPr id="282" name="Ink 281">
                <a:extLst>
                  <a:ext uri="{FF2B5EF4-FFF2-40B4-BE49-F238E27FC236}">
                    <a16:creationId xmlns:a16="http://schemas.microsoft.com/office/drawing/2014/main" id="{35DCE964-26E3-5247-8BD3-8C684D999DBF}"/>
                  </a:ext>
                </a:extLst>
              </p:cNvPr>
              <p:cNvPicPr/>
              <p:nvPr/>
            </p:nvPicPr>
            <p:blipFill>
              <a:blip r:embed="rId121"/>
              <a:stretch>
                <a:fillRect/>
              </a:stretch>
            </p:blipFill>
            <p:spPr>
              <a:xfrm>
                <a:off x="6997431" y="5879915"/>
                <a:ext cx="219299"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83" name="Ink 282">
                <a:extLst>
                  <a:ext uri="{FF2B5EF4-FFF2-40B4-BE49-F238E27FC236}">
                    <a16:creationId xmlns:a16="http://schemas.microsoft.com/office/drawing/2014/main" id="{7944089A-3B86-5FDC-8E61-8727FE29FA8C}"/>
                  </a:ext>
                </a:extLst>
              </p14:cNvPr>
              <p14:cNvContentPartPr/>
              <p14:nvPr/>
            </p14:nvContentPartPr>
            <p14:xfrm>
              <a:off x="7632501" y="5871635"/>
              <a:ext cx="619560" cy="31680"/>
            </p14:xfrm>
          </p:contentPart>
        </mc:Choice>
        <mc:Fallback>
          <p:pic>
            <p:nvPicPr>
              <p:cNvPr id="283" name="Ink 282">
                <a:extLst>
                  <a:ext uri="{FF2B5EF4-FFF2-40B4-BE49-F238E27FC236}">
                    <a16:creationId xmlns:a16="http://schemas.microsoft.com/office/drawing/2014/main" id="{7944089A-3B86-5FDC-8E61-8727FE29FA8C}"/>
                  </a:ext>
                </a:extLst>
              </p:cNvPr>
              <p:cNvPicPr/>
              <p:nvPr/>
            </p:nvPicPr>
            <p:blipFill>
              <a:blip r:embed="rId123"/>
              <a:stretch>
                <a:fillRect/>
              </a:stretch>
            </p:blipFill>
            <p:spPr>
              <a:xfrm>
                <a:off x="7617021" y="5856155"/>
                <a:ext cx="6501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84" name="Ink 283">
                <a:extLst>
                  <a:ext uri="{FF2B5EF4-FFF2-40B4-BE49-F238E27FC236}">
                    <a16:creationId xmlns:a16="http://schemas.microsoft.com/office/drawing/2014/main" id="{41965B51-5094-CA00-162F-CB4C36802331}"/>
                  </a:ext>
                </a:extLst>
              </p14:cNvPr>
              <p14:cNvContentPartPr/>
              <p14:nvPr/>
            </p14:nvContentPartPr>
            <p14:xfrm>
              <a:off x="7695141" y="5565995"/>
              <a:ext cx="306000" cy="200880"/>
            </p14:xfrm>
          </p:contentPart>
        </mc:Choice>
        <mc:Fallback>
          <p:pic>
            <p:nvPicPr>
              <p:cNvPr id="284" name="Ink 283">
                <a:extLst>
                  <a:ext uri="{FF2B5EF4-FFF2-40B4-BE49-F238E27FC236}">
                    <a16:creationId xmlns:a16="http://schemas.microsoft.com/office/drawing/2014/main" id="{41965B51-5094-CA00-162F-CB4C36802331}"/>
                  </a:ext>
                </a:extLst>
              </p:cNvPr>
              <p:cNvPicPr/>
              <p:nvPr/>
            </p:nvPicPr>
            <p:blipFill>
              <a:blip r:embed="rId125"/>
              <a:stretch>
                <a:fillRect/>
              </a:stretch>
            </p:blipFill>
            <p:spPr>
              <a:xfrm>
                <a:off x="7679679" y="5550487"/>
                <a:ext cx="336564" cy="231535"/>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94" name="Ink 293">
                <a:extLst>
                  <a:ext uri="{FF2B5EF4-FFF2-40B4-BE49-F238E27FC236}">
                    <a16:creationId xmlns:a16="http://schemas.microsoft.com/office/drawing/2014/main" id="{D318C2CD-826F-68E1-E763-00603A9BD7B4}"/>
                  </a:ext>
                </a:extLst>
              </p14:cNvPr>
              <p14:cNvContentPartPr/>
              <p14:nvPr/>
            </p14:nvContentPartPr>
            <p14:xfrm>
              <a:off x="7641141" y="6067835"/>
              <a:ext cx="457560" cy="395640"/>
            </p14:xfrm>
          </p:contentPart>
        </mc:Choice>
        <mc:Fallback>
          <p:pic>
            <p:nvPicPr>
              <p:cNvPr id="294" name="Ink 293">
                <a:extLst>
                  <a:ext uri="{FF2B5EF4-FFF2-40B4-BE49-F238E27FC236}">
                    <a16:creationId xmlns:a16="http://schemas.microsoft.com/office/drawing/2014/main" id="{D318C2CD-826F-68E1-E763-00603A9BD7B4}"/>
                  </a:ext>
                </a:extLst>
              </p:cNvPr>
              <p:cNvPicPr/>
              <p:nvPr/>
            </p:nvPicPr>
            <p:blipFill>
              <a:blip r:embed="rId127"/>
              <a:stretch>
                <a:fillRect/>
              </a:stretch>
            </p:blipFill>
            <p:spPr>
              <a:xfrm>
                <a:off x="7625673" y="6052369"/>
                <a:ext cx="488136" cy="426212"/>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 name="Ink 2">
                <a:extLst>
                  <a:ext uri="{FF2B5EF4-FFF2-40B4-BE49-F238E27FC236}">
                    <a16:creationId xmlns:a16="http://schemas.microsoft.com/office/drawing/2014/main" id="{D93132DD-9069-9AAC-90DE-FEB3858EFBEB}"/>
                  </a:ext>
                </a:extLst>
              </p14:cNvPr>
              <p14:cNvContentPartPr/>
              <p14:nvPr/>
            </p14:nvContentPartPr>
            <p14:xfrm>
              <a:off x="7421541" y="411875"/>
              <a:ext cx="226800" cy="458640"/>
            </p14:xfrm>
          </p:contentPart>
        </mc:Choice>
        <mc:Fallback>
          <p:pic>
            <p:nvPicPr>
              <p:cNvPr id="3" name="Ink 2">
                <a:extLst>
                  <a:ext uri="{FF2B5EF4-FFF2-40B4-BE49-F238E27FC236}">
                    <a16:creationId xmlns:a16="http://schemas.microsoft.com/office/drawing/2014/main" id="{D93132DD-9069-9AAC-90DE-FEB3858EFBEB}"/>
                  </a:ext>
                </a:extLst>
              </p:cNvPr>
              <p:cNvPicPr/>
              <p:nvPr/>
            </p:nvPicPr>
            <p:blipFill>
              <a:blip r:embed="rId129"/>
              <a:stretch>
                <a:fillRect/>
              </a:stretch>
            </p:blipFill>
            <p:spPr>
              <a:xfrm>
                <a:off x="7406061" y="396395"/>
                <a:ext cx="25740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 name="Ink 3">
                <a:extLst>
                  <a:ext uri="{FF2B5EF4-FFF2-40B4-BE49-F238E27FC236}">
                    <a16:creationId xmlns:a16="http://schemas.microsoft.com/office/drawing/2014/main" id="{008655E6-B59F-BB8C-DB97-B5FF1886DA5C}"/>
                  </a:ext>
                </a:extLst>
              </p14:cNvPr>
              <p14:cNvContentPartPr/>
              <p14:nvPr/>
            </p14:nvContentPartPr>
            <p14:xfrm>
              <a:off x="7655901" y="705635"/>
              <a:ext cx="70920" cy="133560"/>
            </p14:xfrm>
          </p:contentPart>
        </mc:Choice>
        <mc:Fallback>
          <p:pic>
            <p:nvPicPr>
              <p:cNvPr id="4" name="Ink 3">
                <a:extLst>
                  <a:ext uri="{FF2B5EF4-FFF2-40B4-BE49-F238E27FC236}">
                    <a16:creationId xmlns:a16="http://schemas.microsoft.com/office/drawing/2014/main" id="{008655E6-B59F-BB8C-DB97-B5FF1886DA5C}"/>
                  </a:ext>
                </a:extLst>
              </p:cNvPr>
              <p:cNvPicPr/>
              <p:nvPr/>
            </p:nvPicPr>
            <p:blipFill>
              <a:blip r:embed="rId131"/>
              <a:stretch>
                <a:fillRect/>
              </a:stretch>
            </p:blipFill>
            <p:spPr>
              <a:xfrm>
                <a:off x="7640421" y="690155"/>
                <a:ext cx="1015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 name="Ink 4">
                <a:extLst>
                  <a:ext uri="{FF2B5EF4-FFF2-40B4-BE49-F238E27FC236}">
                    <a16:creationId xmlns:a16="http://schemas.microsoft.com/office/drawing/2014/main" id="{7CBF3164-DC74-3F1A-1193-11C2A0F9A7D3}"/>
                  </a:ext>
                </a:extLst>
              </p14:cNvPr>
              <p14:cNvContentPartPr/>
              <p14:nvPr/>
            </p14:nvContentPartPr>
            <p14:xfrm>
              <a:off x="7663821" y="565235"/>
              <a:ext cx="47520" cy="70200"/>
            </p14:xfrm>
          </p:contentPart>
        </mc:Choice>
        <mc:Fallback>
          <p:pic>
            <p:nvPicPr>
              <p:cNvPr id="5" name="Ink 4">
                <a:extLst>
                  <a:ext uri="{FF2B5EF4-FFF2-40B4-BE49-F238E27FC236}">
                    <a16:creationId xmlns:a16="http://schemas.microsoft.com/office/drawing/2014/main" id="{7CBF3164-DC74-3F1A-1193-11C2A0F9A7D3}"/>
                  </a:ext>
                </a:extLst>
              </p:cNvPr>
              <p:cNvPicPr/>
              <p:nvPr/>
            </p:nvPicPr>
            <p:blipFill>
              <a:blip r:embed="rId133"/>
              <a:stretch>
                <a:fillRect/>
              </a:stretch>
            </p:blipFill>
            <p:spPr>
              <a:xfrm>
                <a:off x="7648341" y="549675"/>
                <a:ext cx="78120" cy="100958"/>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 name="Ink 5">
                <a:extLst>
                  <a:ext uri="{FF2B5EF4-FFF2-40B4-BE49-F238E27FC236}">
                    <a16:creationId xmlns:a16="http://schemas.microsoft.com/office/drawing/2014/main" id="{69F4C84C-0A2A-250C-7693-65B02066587B}"/>
                  </a:ext>
                </a:extLst>
              </p14:cNvPr>
              <p14:cNvContentPartPr/>
              <p14:nvPr/>
            </p14:nvContentPartPr>
            <p14:xfrm>
              <a:off x="7749861" y="635075"/>
              <a:ext cx="86760" cy="227880"/>
            </p14:xfrm>
          </p:contentPart>
        </mc:Choice>
        <mc:Fallback>
          <p:pic>
            <p:nvPicPr>
              <p:cNvPr id="6" name="Ink 5">
                <a:extLst>
                  <a:ext uri="{FF2B5EF4-FFF2-40B4-BE49-F238E27FC236}">
                    <a16:creationId xmlns:a16="http://schemas.microsoft.com/office/drawing/2014/main" id="{69F4C84C-0A2A-250C-7693-65B02066587B}"/>
                  </a:ext>
                </a:extLst>
              </p:cNvPr>
              <p:cNvPicPr/>
              <p:nvPr/>
            </p:nvPicPr>
            <p:blipFill>
              <a:blip r:embed="rId135"/>
              <a:stretch>
                <a:fillRect/>
              </a:stretch>
            </p:blipFill>
            <p:spPr>
              <a:xfrm>
                <a:off x="7734316" y="619595"/>
                <a:ext cx="117488"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 name="Ink 6">
                <a:extLst>
                  <a:ext uri="{FF2B5EF4-FFF2-40B4-BE49-F238E27FC236}">
                    <a16:creationId xmlns:a16="http://schemas.microsoft.com/office/drawing/2014/main" id="{9994B6CA-5BB9-714B-3BC2-A75AD8DD3A66}"/>
                  </a:ext>
                </a:extLst>
              </p14:cNvPr>
              <p14:cNvContentPartPr/>
              <p14:nvPr/>
            </p14:nvContentPartPr>
            <p14:xfrm>
              <a:off x="7890981" y="392075"/>
              <a:ext cx="31680" cy="376560"/>
            </p14:xfrm>
          </p:contentPart>
        </mc:Choice>
        <mc:Fallback>
          <p:pic>
            <p:nvPicPr>
              <p:cNvPr id="7" name="Ink 6">
                <a:extLst>
                  <a:ext uri="{FF2B5EF4-FFF2-40B4-BE49-F238E27FC236}">
                    <a16:creationId xmlns:a16="http://schemas.microsoft.com/office/drawing/2014/main" id="{9994B6CA-5BB9-714B-3BC2-A75AD8DD3A66}"/>
                  </a:ext>
                </a:extLst>
              </p:cNvPr>
              <p:cNvPicPr/>
              <p:nvPr/>
            </p:nvPicPr>
            <p:blipFill>
              <a:blip r:embed="rId137"/>
              <a:stretch>
                <a:fillRect/>
              </a:stretch>
            </p:blipFill>
            <p:spPr>
              <a:xfrm>
                <a:off x="7875501" y="376595"/>
                <a:ext cx="6228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 name="Ink 7">
                <a:extLst>
                  <a:ext uri="{FF2B5EF4-FFF2-40B4-BE49-F238E27FC236}">
                    <a16:creationId xmlns:a16="http://schemas.microsoft.com/office/drawing/2014/main" id="{34E0AB81-927A-ADC5-A1CD-E4C5AAB0C497}"/>
                  </a:ext>
                </a:extLst>
              </p14:cNvPr>
              <p14:cNvContentPartPr/>
              <p14:nvPr/>
            </p14:nvContentPartPr>
            <p14:xfrm>
              <a:off x="7820421" y="587915"/>
              <a:ext cx="251280" cy="39600"/>
            </p14:xfrm>
          </p:contentPart>
        </mc:Choice>
        <mc:Fallback>
          <p:pic>
            <p:nvPicPr>
              <p:cNvPr id="8" name="Ink 7">
                <a:extLst>
                  <a:ext uri="{FF2B5EF4-FFF2-40B4-BE49-F238E27FC236}">
                    <a16:creationId xmlns:a16="http://schemas.microsoft.com/office/drawing/2014/main" id="{34E0AB81-927A-ADC5-A1CD-E4C5AAB0C497}"/>
                  </a:ext>
                </a:extLst>
              </p:cNvPr>
              <p:cNvPicPr/>
              <p:nvPr/>
            </p:nvPicPr>
            <p:blipFill>
              <a:blip r:embed="rId139"/>
              <a:stretch>
                <a:fillRect/>
              </a:stretch>
            </p:blipFill>
            <p:spPr>
              <a:xfrm>
                <a:off x="7804941" y="572293"/>
                <a:ext cx="281880" cy="70481"/>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 name="Ink 9">
                <a:extLst>
                  <a:ext uri="{FF2B5EF4-FFF2-40B4-BE49-F238E27FC236}">
                    <a16:creationId xmlns:a16="http://schemas.microsoft.com/office/drawing/2014/main" id="{1BCDD916-271A-DFCF-22FC-CBB6B4E6C9F7}"/>
                  </a:ext>
                </a:extLst>
              </p14:cNvPr>
              <p14:cNvContentPartPr/>
              <p14:nvPr/>
            </p14:nvContentPartPr>
            <p14:xfrm>
              <a:off x="7985301" y="587915"/>
              <a:ext cx="133560" cy="196200"/>
            </p14:xfrm>
          </p:contentPart>
        </mc:Choice>
        <mc:Fallback>
          <p:pic>
            <p:nvPicPr>
              <p:cNvPr id="10" name="Ink 9">
                <a:extLst>
                  <a:ext uri="{FF2B5EF4-FFF2-40B4-BE49-F238E27FC236}">
                    <a16:creationId xmlns:a16="http://schemas.microsoft.com/office/drawing/2014/main" id="{1BCDD916-271A-DFCF-22FC-CBB6B4E6C9F7}"/>
                  </a:ext>
                </a:extLst>
              </p:cNvPr>
              <p:cNvPicPr/>
              <p:nvPr/>
            </p:nvPicPr>
            <p:blipFill>
              <a:blip r:embed="rId141"/>
              <a:stretch>
                <a:fillRect/>
              </a:stretch>
            </p:blipFill>
            <p:spPr>
              <a:xfrm>
                <a:off x="7969821" y="572435"/>
                <a:ext cx="1641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 name="Ink 10">
                <a:extLst>
                  <a:ext uri="{FF2B5EF4-FFF2-40B4-BE49-F238E27FC236}">
                    <a16:creationId xmlns:a16="http://schemas.microsoft.com/office/drawing/2014/main" id="{658F0F9A-3CC1-60D9-4A64-7B77A1288767}"/>
                  </a:ext>
                </a:extLst>
              </p14:cNvPr>
              <p14:cNvContentPartPr/>
              <p14:nvPr/>
            </p14:nvContentPartPr>
            <p14:xfrm>
              <a:off x="8165301" y="619235"/>
              <a:ext cx="118080" cy="131760"/>
            </p14:xfrm>
          </p:contentPart>
        </mc:Choice>
        <mc:Fallback>
          <p:pic>
            <p:nvPicPr>
              <p:cNvPr id="11" name="Ink 10">
                <a:extLst>
                  <a:ext uri="{FF2B5EF4-FFF2-40B4-BE49-F238E27FC236}">
                    <a16:creationId xmlns:a16="http://schemas.microsoft.com/office/drawing/2014/main" id="{658F0F9A-3CC1-60D9-4A64-7B77A1288767}"/>
                  </a:ext>
                </a:extLst>
              </p:cNvPr>
              <p:cNvPicPr/>
              <p:nvPr/>
            </p:nvPicPr>
            <p:blipFill>
              <a:blip r:embed="rId143"/>
              <a:stretch>
                <a:fillRect/>
              </a:stretch>
            </p:blipFill>
            <p:spPr>
              <a:xfrm>
                <a:off x="8149821" y="603755"/>
                <a:ext cx="1486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 name="Ink 11">
                <a:extLst>
                  <a:ext uri="{FF2B5EF4-FFF2-40B4-BE49-F238E27FC236}">
                    <a16:creationId xmlns:a16="http://schemas.microsoft.com/office/drawing/2014/main" id="{8C7AB05C-26E3-C9B2-E1E6-E58CCC456A33}"/>
                  </a:ext>
                </a:extLst>
              </p14:cNvPr>
              <p14:cNvContentPartPr/>
              <p14:nvPr/>
            </p14:nvContentPartPr>
            <p14:xfrm>
              <a:off x="8290941" y="556595"/>
              <a:ext cx="204120" cy="212040"/>
            </p14:xfrm>
          </p:contentPart>
        </mc:Choice>
        <mc:Fallback>
          <p:pic>
            <p:nvPicPr>
              <p:cNvPr id="12" name="Ink 11">
                <a:extLst>
                  <a:ext uri="{FF2B5EF4-FFF2-40B4-BE49-F238E27FC236}">
                    <a16:creationId xmlns:a16="http://schemas.microsoft.com/office/drawing/2014/main" id="{8C7AB05C-26E3-C9B2-E1E6-E58CCC456A33}"/>
                  </a:ext>
                </a:extLst>
              </p:cNvPr>
              <p:cNvPicPr/>
              <p:nvPr/>
            </p:nvPicPr>
            <p:blipFill>
              <a:blip r:embed="rId145"/>
              <a:stretch>
                <a:fillRect/>
              </a:stretch>
            </p:blipFill>
            <p:spPr>
              <a:xfrm>
                <a:off x="8275488" y="541115"/>
                <a:ext cx="234666"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3" name="Ink 12">
                <a:extLst>
                  <a:ext uri="{FF2B5EF4-FFF2-40B4-BE49-F238E27FC236}">
                    <a16:creationId xmlns:a16="http://schemas.microsoft.com/office/drawing/2014/main" id="{827444B6-477E-E619-25A4-2B324EEFE9EC}"/>
                  </a:ext>
                </a:extLst>
              </p14:cNvPr>
              <p14:cNvContentPartPr/>
              <p14:nvPr/>
            </p14:nvContentPartPr>
            <p14:xfrm>
              <a:off x="8933901" y="478115"/>
              <a:ext cx="110160" cy="266760"/>
            </p14:xfrm>
          </p:contentPart>
        </mc:Choice>
        <mc:Fallback>
          <p:pic>
            <p:nvPicPr>
              <p:cNvPr id="13" name="Ink 12">
                <a:extLst>
                  <a:ext uri="{FF2B5EF4-FFF2-40B4-BE49-F238E27FC236}">
                    <a16:creationId xmlns:a16="http://schemas.microsoft.com/office/drawing/2014/main" id="{827444B6-477E-E619-25A4-2B324EEFE9EC}"/>
                  </a:ext>
                </a:extLst>
              </p:cNvPr>
              <p:cNvPicPr/>
              <p:nvPr/>
            </p:nvPicPr>
            <p:blipFill>
              <a:blip r:embed="rId147"/>
              <a:stretch>
                <a:fillRect/>
              </a:stretch>
            </p:blipFill>
            <p:spPr>
              <a:xfrm>
                <a:off x="8918421" y="462635"/>
                <a:ext cx="14076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4" name="Ink 13">
                <a:extLst>
                  <a:ext uri="{FF2B5EF4-FFF2-40B4-BE49-F238E27FC236}">
                    <a16:creationId xmlns:a16="http://schemas.microsoft.com/office/drawing/2014/main" id="{338219AF-0395-C73D-456E-5D7C44871596}"/>
                  </a:ext>
                </a:extLst>
              </p14:cNvPr>
              <p14:cNvContentPartPr/>
              <p14:nvPr/>
            </p14:nvContentPartPr>
            <p14:xfrm>
              <a:off x="8894661" y="486035"/>
              <a:ext cx="204120" cy="251280"/>
            </p14:xfrm>
          </p:contentPart>
        </mc:Choice>
        <mc:Fallback>
          <p:pic>
            <p:nvPicPr>
              <p:cNvPr id="14" name="Ink 13">
                <a:extLst>
                  <a:ext uri="{FF2B5EF4-FFF2-40B4-BE49-F238E27FC236}">
                    <a16:creationId xmlns:a16="http://schemas.microsoft.com/office/drawing/2014/main" id="{338219AF-0395-C73D-456E-5D7C44871596}"/>
                  </a:ext>
                </a:extLst>
              </p:cNvPr>
              <p:cNvPicPr/>
              <p:nvPr/>
            </p:nvPicPr>
            <p:blipFill>
              <a:blip r:embed="rId149"/>
              <a:stretch>
                <a:fillRect/>
              </a:stretch>
            </p:blipFill>
            <p:spPr>
              <a:xfrm>
                <a:off x="8879181" y="470555"/>
                <a:ext cx="23472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5" name="Ink 14">
                <a:extLst>
                  <a:ext uri="{FF2B5EF4-FFF2-40B4-BE49-F238E27FC236}">
                    <a16:creationId xmlns:a16="http://schemas.microsoft.com/office/drawing/2014/main" id="{AD5ED9CB-C484-167D-591D-BEC0C85D2E64}"/>
                  </a:ext>
                </a:extLst>
              </p14:cNvPr>
              <p14:cNvContentPartPr/>
              <p14:nvPr/>
            </p14:nvContentPartPr>
            <p14:xfrm>
              <a:off x="9168981" y="783755"/>
              <a:ext cx="133560" cy="8280"/>
            </p14:xfrm>
          </p:contentPart>
        </mc:Choice>
        <mc:Fallback>
          <p:pic>
            <p:nvPicPr>
              <p:cNvPr id="15" name="Ink 14">
                <a:extLst>
                  <a:ext uri="{FF2B5EF4-FFF2-40B4-BE49-F238E27FC236}">
                    <a16:creationId xmlns:a16="http://schemas.microsoft.com/office/drawing/2014/main" id="{AD5ED9CB-C484-167D-591D-BEC0C85D2E64}"/>
                  </a:ext>
                </a:extLst>
              </p:cNvPr>
              <p:cNvPicPr/>
              <p:nvPr/>
            </p:nvPicPr>
            <p:blipFill>
              <a:blip r:embed="rId151"/>
              <a:stretch>
                <a:fillRect/>
              </a:stretch>
            </p:blipFill>
            <p:spPr>
              <a:xfrm>
                <a:off x="9153501" y="768275"/>
                <a:ext cx="1641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6" name="Ink 15">
                <a:extLst>
                  <a:ext uri="{FF2B5EF4-FFF2-40B4-BE49-F238E27FC236}">
                    <a16:creationId xmlns:a16="http://schemas.microsoft.com/office/drawing/2014/main" id="{4EDD7EEA-71F6-21D6-C03F-E05E86898096}"/>
                  </a:ext>
                </a:extLst>
              </p14:cNvPr>
              <p14:cNvContentPartPr/>
              <p14:nvPr/>
            </p14:nvContentPartPr>
            <p14:xfrm>
              <a:off x="9247461" y="689795"/>
              <a:ext cx="31680" cy="196200"/>
            </p14:xfrm>
          </p:contentPart>
        </mc:Choice>
        <mc:Fallback>
          <p:pic>
            <p:nvPicPr>
              <p:cNvPr id="16" name="Ink 15">
                <a:extLst>
                  <a:ext uri="{FF2B5EF4-FFF2-40B4-BE49-F238E27FC236}">
                    <a16:creationId xmlns:a16="http://schemas.microsoft.com/office/drawing/2014/main" id="{4EDD7EEA-71F6-21D6-C03F-E05E86898096}"/>
                  </a:ext>
                </a:extLst>
              </p:cNvPr>
              <p:cNvPicPr/>
              <p:nvPr/>
            </p:nvPicPr>
            <p:blipFill>
              <a:blip r:embed="rId153"/>
              <a:stretch>
                <a:fillRect/>
              </a:stretch>
            </p:blipFill>
            <p:spPr>
              <a:xfrm>
                <a:off x="9231981" y="674315"/>
                <a:ext cx="622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0" name="Ink 19">
                <a:extLst>
                  <a:ext uri="{FF2B5EF4-FFF2-40B4-BE49-F238E27FC236}">
                    <a16:creationId xmlns:a16="http://schemas.microsoft.com/office/drawing/2014/main" id="{C556B6AE-A972-FB64-41DA-89CD21684DFF}"/>
                  </a:ext>
                </a:extLst>
              </p14:cNvPr>
              <p14:cNvContentPartPr/>
              <p14:nvPr/>
            </p14:nvContentPartPr>
            <p14:xfrm>
              <a:off x="8283021" y="432035"/>
              <a:ext cx="172800" cy="399240"/>
            </p14:xfrm>
          </p:contentPart>
        </mc:Choice>
        <mc:Fallback>
          <p:pic>
            <p:nvPicPr>
              <p:cNvPr id="20" name="Ink 19">
                <a:extLst>
                  <a:ext uri="{FF2B5EF4-FFF2-40B4-BE49-F238E27FC236}">
                    <a16:creationId xmlns:a16="http://schemas.microsoft.com/office/drawing/2014/main" id="{C556B6AE-A972-FB64-41DA-89CD21684DFF}"/>
                  </a:ext>
                </a:extLst>
              </p:cNvPr>
              <p:cNvPicPr/>
              <p:nvPr/>
            </p:nvPicPr>
            <p:blipFill>
              <a:blip r:embed="rId155"/>
              <a:stretch>
                <a:fillRect/>
              </a:stretch>
            </p:blipFill>
            <p:spPr>
              <a:xfrm>
                <a:off x="8267541" y="416569"/>
                <a:ext cx="203400" cy="429812"/>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4" name="Ink 23">
                <a:extLst>
                  <a:ext uri="{FF2B5EF4-FFF2-40B4-BE49-F238E27FC236}">
                    <a16:creationId xmlns:a16="http://schemas.microsoft.com/office/drawing/2014/main" id="{7DFDE1F4-C675-710C-FFDF-DD6EC8D2A1A5}"/>
                  </a:ext>
                </a:extLst>
              </p14:cNvPr>
              <p14:cNvContentPartPr/>
              <p14:nvPr/>
            </p14:nvContentPartPr>
            <p14:xfrm>
              <a:off x="9498021" y="455435"/>
              <a:ext cx="462960" cy="305280"/>
            </p14:xfrm>
          </p:contentPart>
        </mc:Choice>
        <mc:Fallback>
          <p:pic>
            <p:nvPicPr>
              <p:cNvPr id="24" name="Ink 23">
                <a:extLst>
                  <a:ext uri="{FF2B5EF4-FFF2-40B4-BE49-F238E27FC236}">
                    <a16:creationId xmlns:a16="http://schemas.microsoft.com/office/drawing/2014/main" id="{7DFDE1F4-C675-710C-FFDF-DD6EC8D2A1A5}"/>
                  </a:ext>
                </a:extLst>
              </p:cNvPr>
              <p:cNvPicPr/>
              <p:nvPr/>
            </p:nvPicPr>
            <p:blipFill>
              <a:blip r:embed="rId157"/>
              <a:stretch>
                <a:fillRect/>
              </a:stretch>
            </p:blipFill>
            <p:spPr>
              <a:xfrm>
                <a:off x="9482541" y="439955"/>
                <a:ext cx="49356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6" name="Ink 25">
                <a:extLst>
                  <a:ext uri="{FF2B5EF4-FFF2-40B4-BE49-F238E27FC236}">
                    <a16:creationId xmlns:a16="http://schemas.microsoft.com/office/drawing/2014/main" id="{A7BD92B5-A816-A5D6-4E4C-8AA7D3376594}"/>
                  </a:ext>
                </a:extLst>
              </p14:cNvPr>
              <p14:cNvContentPartPr/>
              <p14:nvPr/>
            </p14:nvContentPartPr>
            <p14:xfrm>
              <a:off x="10062501" y="752435"/>
              <a:ext cx="110160" cy="8280"/>
            </p14:xfrm>
          </p:contentPart>
        </mc:Choice>
        <mc:Fallback>
          <p:pic>
            <p:nvPicPr>
              <p:cNvPr id="26" name="Ink 25">
                <a:extLst>
                  <a:ext uri="{FF2B5EF4-FFF2-40B4-BE49-F238E27FC236}">
                    <a16:creationId xmlns:a16="http://schemas.microsoft.com/office/drawing/2014/main" id="{A7BD92B5-A816-A5D6-4E4C-8AA7D3376594}"/>
                  </a:ext>
                </a:extLst>
              </p:cNvPr>
              <p:cNvPicPr/>
              <p:nvPr/>
            </p:nvPicPr>
            <p:blipFill>
              <a:blip r:embed="rId159"/>
              <a:stretch>
                <a:fillRect/>
              </a:stretch>
            </p:blipFill>
            <p:spPr>
              <a:xfrm>
                <a:off x="10047021" y="736955"/>
                <a:ext cx="1407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6" name="Ink 35">
                <a:extLst>
                  <a:ext uri="{FF2B5EF4-FFF2-40B4-BE49-F238E27FC236}">
                    <a16:creationId xmlns:a16="http://schemas.microsoft.com/office/drawing/2014/main" id="{C6419AAD-893A-6E5E-2BA7-0647428E82E0}"/>
                  </a:ext>
                </a:extLst>
              </p14:cNvPr>
              <p14:cNvContentPartPr/>
              <p14:nvPr/>
            </p14:nvContentPartPr>
            <p14:xfrm>
              <a:off x="5068941" y="1168235"/>
              <a:ext cx="1176120" cy="462600"/>
            </p14:xfrm>
          </p:contentPart>
        </mc:Choice>
        <mc:Fallback>
          <p:pic>
            <p:nvPicPr>
              <p:cNvPr id="36" name="Ink 35">
                <a:extLst>
                  <a:ext uri="{FF2B5EF4-FFF2-40B4-BE49-F238E27FC236}">
                    <a16:creationId xmlns:a16="http://schemas.microsoft.com/office/drawing/2014/main" id="{C6419AAD-893A-6E5E-2BA7-0647428E82E0}"/>
                  </a:ext>
                </a:extLst>
              </p:cNvPr>
              <p:cNvPicPr/>
              <p:nvPr/>
            </p:nvPicPr>
            <p:blipFill>
              <a:blip r:embed="rId161"/>
              <a:stretch>
                <a:fillRect/>
              </a:stretch>
            </p:blipFill>
            <p:spPr>
              <a:xfrm>
                <a:off x="5053466" y="1152767"/>
                <a:ext cx="1206711" cy="493176"/>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7" name="Ink 36">
                <a:extLst>
                  <a:ext uri="{FF2B5EF4-FFF2-40B4-BE49-F238E27FC236}">
                    <a16:creationId xmlns:a16="http://schemas.microsoft.com/office/drawing/2014/main" id="{30ADB89D-03EF-16EB-32CC-194631C2959B}"/>
                  </a:ext>
                </a:extLst>
              </p14:cNvPr>
              <p14:cNvContentPartPr/>
              <p14:nvPr/>
            </p14:nvContentPartPr>
            <p14:xfrm>
              <a:off x="9905901" y="5173955"/>
              <a:ext cx="16200" cy="8280"/>
            </p14:xfrm>
          </p:contentPart>
        </mc:Choice>
        <mc:Fallback>
          <p:pic>
            <p:nvPicPr>
              <p:cNvPr id="37" name="Ink 36">
                <a:extLst>
                  <a:ext uri="{FF2B5EF4-FFF2-40B4-BE49-F238E27FC236}">
                    <a16:creationId xmlns:a16="http://schemas.microsoft.com/office/drawing/2014/main" id="{30ADB89D-03EF-16EB-32CC-194631C2959B}"/>
                  </a:ext>
                </a:extLst>
              </p:cNvPr>
              <p:cNvPicPr/>
              <p:nvPr/>
            </p:nvPicPr>
            <p:blipFill>
              <a:blip r:embed="rId163"/>
              <a:stretch>
                <a:fillRect/>
              </a:stretch>
            </p:blipFill>
            <p:spPr>
              <a:xfrm>
                <a:off x="9895101" y="5163155"/>
                <a:ext cx="374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4" name="Ink 43">
                <a:extLst>
                  <a:ext uri="{FF2B5EF4-FFF2-40B4-BE49-F238E27FC236}">
                    <a16:creationId xmlns:a16="http://schemas.microsoft.com/office/drawing/2014/main" id="{258D896C-3D62-EDA7-B188-30EC0FBD82BF}"/>
                  </a:ext>
                </a:extLst>
              </p14:cNvPr>
              <p14:cNvContentPartPr/>
              <p14:nvPr/>
            </p14:nvContentPartPr>
            <p14:xfrm>
              <a:off x="10893741" y="4421555"/>
              <a:ext cx="736200" cy="713880"/>
            </p14:xfrm>
          </p:contentPart>
        </mc:Choice>
        <mc:Fallback>
          <p:pic>
            <p:nvPicPr>
              <p:cNvPr id="44" name="Ink 43">
                <a:extLst>
                  <a:ext uri="{FF2B5EF4-FFF2-40B4-BE49-F238E27FC236}">
                    <a16:creationId xmlns:a16="http://schemas.microsoft.com/office/drawing/2014/main" id="{258D896C-3D62-EDA7-B188-30EC0FBD82BF}"/>
                  </a:ext>
                </a:extLst>
              </p:cNvPr>
              <p:cNvPicPr/>
              <p:nvPr/>
            </p:nvPicPr>
            <p:blipFill>
              <a:blip r:embed="rId165"/>
              <a:stretch>
                <a:fillRect/>
              </a:stretch>
            </p:blipFill>
            <p:spPr>
              <a:xfrm>
                <a:off x="10882946" y="4410755"/>
                <a:ext cx="757430" cy="735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5" name="Ink 44">
                <a:extLst>
                  <a:ext uri="{FF2B5EF4-FFF2-40B4-BE49-F238E27FC236}">
                    <a16:creationId xmlns:a16="http://schemas.microsoft.com/office/drawing/2014/main" id="{FDF88AF1-EE52-9BBD-92A6-C0C43B1A34F3}"/>
                  </a:ext>
                </a:extLst>
              </p14:cNvPr>
              <p14:cNvContentPartPr/>
              <p14:nvPr/>
            </p14:nvContentPartPr>
            <p14:xfrm>
              <a:off x="10266261" y="4699475"/>
              <a:ext cx="369000" cy="349560"/>
            </p14:xfrm>
          </p:contentPart>
        </mc:Choice>
        <mc:Fallback>
          <p:pic>
            <p:nvPicPr>
              <p:cNvPr id="45" name="Ink 44">
                <a:extLst>
                  <a:ext uri="{FF2B5EF4-FFF2-40B4-BE49-F238E27FC236}">
                    <a16:creationId xmlns:a16="http://schemas.microsoft.com/office/drawing/2014/main" id="{FDF88AF1-EE52-9BBD-92A6-C0C43B1A34F3}"/>
                  </a:ext>
                </a:extLst>
              </p:cNvPr>
              <p:cNvPicPr/>
              <p:nvPr/>
            </p:nvPicPr>
            <p:blipFill>
              <a:blip r:embed="rId167"/>
              <a:stretch>
                <a:fillRect/>
              </a:stretch>
            </p:blipFill>
            <p:spPr>
              <a:xfrm>
                <a:off x="10255450" y="4688675"/>
                <a:ext cx="390261"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48" name="Ink 47">
                <a:extLst>
                  <a:ext uri="{FF2B5EF4-FFF2-40B4-BE49-F238E27FC236}">
                    <a16:creationId xmlns:a16="http://schemas.microsoft.com/office/drawing/2014/main" id="{F76FA0EF-C2C8-EB87-73D3-87F5C3F84CFB}"/>
                  </a:ext>
                </a:extLst>
              </p14:cNvPr>
              <p14:cNvContentPartPr/>
              <p14:nvPr/>
            </p14:nvContentPartPr>
            <p14:xfrm>
              <a:off x="9937221" y="5452955"/>
              <a:ext cx="329760" cy="394200"/>
            </p14:xfrm>
          </p:contentPart>
        </mc:Choice>
        <mc:Fallback>
          <p:pic>
            <p:nvPicPr>
              <p:cNvPr id="48" name="Ink 47">
                <a:extLst>
                  <a:ext uri="{FF2B5EF4-FFF2-40B4-BE49-F238E27FC236}">
                    <a16:creationId xmlns:a16="http://schemas.microsoft.com/office/drawing/2014/main" id="{F76FA0EF-C2C8-EB87-73D3-87F5C3F84CFB}"/>
                  </a:ext>
                </a:extLst>
              </p:cNvPr>
              <p:cNvPicPr/>
              <p:nvPr/>
            </p:nvPicPr>
            <p:blipFill>
              <a:blip r:embed="rId169"/>
              <a:stretch>
                <a:fillRect/>
              </a:stretch>
            </p:blipFill>
            <p:spPr>
              <a:xfrm>
                <a:off x="9926421" y="5442155"/>
                <a:ext cx="35100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63" name="Ink 62">
                <a:extLst>
                  <a:ext uri="{FF2B5EF4-FFF2-40B4-BE49-F238E27FC236}">
                    <a16:creationId xmlns:a16="http://schemas.microsoft.com/office/drawing/2014/main" id="{A080AC79-68ED-A910-640E-145980F4A547}"/>
                  </a:ext>
                </a:extLst>
              </p14:cNvPr>
              <p14:cNvContentPartPr/>
              <p14:nvPr/>
            </p14:nvContentPartPr>
            <p14:xfrm>
              <a:off x="10509621" y="5299595"/>
              <a:ext cx="1576080" cy="980280"/>
            </p14:xfrm>
          </p:contentPart>
        </mc:Choice>
        <mc:Fallback>
          <p:pic>
            <p:nvPicPr>
              <p:cNvPr id="63" name="Ink 62">
                <a:extLst>
                  <a:ext uri="{FF2B5EF4-FFF2-40B4-BE49-F238E27FC236}">
                    <a16:creationId xmlns:a16="http://schemas.microsoft.com/office/drawing/2014/main" id="{A080AC79-68ED-A910-640E-145980F4A547}"/>
                  </a:ext>
                </a:extLst>
              </p:cNvPr>
              <p:cNvPicPr/>
              <p:nvPr/>
            </p:nvPicPr>
            <p:blipFill>
              <a:blip r:embed="rId171"/>
              <a:stretch>
                <a:fillRect/>
              </a:stretch>
            </p:blipFill>
            <p:spPr>
              <a:xfrm>
                <a:off x="10498821" y="5288795"/>
                <a:ext cx="1597320" cy="10015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64" name="Ink 63">
                <a:extLst>
                  <a:ext uri="{FF2B5EF4-FFF2-40B4-BE49-F238E27FC236}">
                    <a16:creationId xmlns:a16="http://schemas.microsoft.com/office/drawing/2014/main" id="{0B7D6C6A-75F4-AEF8-6B2E-D3809DFBA96A}"/>
                  </a:ext>
                </a:extLst>
              </p14:cNvPr>
              <p14:cNvContentPartPr/>
              <p14:nvPr/>
            </p14:nvContentPartPr>
            <p14:xfrm>
              <a:off x="9322341" y="5558075"/>
              <a:ext cx="364320" cy="321840"/>
            </p14:xfrm>
          </p:contentPart>
        </mc:Choice>
        <mc:Fallback>
          <p:pic>
            <p:nvPicPr>
              <p:cNvPr id="64" name="Ink 63">
                <a:extLst>
                  <a:ext uri="{FF2B5EF4-FFF2-40B4-BE49-F238E27FC236}">
                    <a16:creationId xmlns:a16="http://schemas.microsoft.com/office/drawing/2014/main" id="{0B7D6C6A-75F4-AEF8-6B2E-D3809DFBA96A}"/>
                  </a:ext>
                </a:extLst>
              </p:cNvPr>
              <p:cNvPicPr/>
              <p:nvPr/>
            </p:nvPicPr>
            <p:blipFill>
              <a:blip r:embed="rId173"/>
              <a:stretch>
                <a:fillRect/>
              </a:stretch>
            </p:blipFill>
            <p:spPr>
              <a:xfrm>
                <a:off x="9311552" y="5547275"/>
                <a:ext cx="385539" cy="343080"/>
              </a:xfrm>
              <a:prstGeom prst="rect">
                <a:avLst/>
              </a:prstGeom>
            </p:spPr>
          </p:pic>
        </mc:Fallback>
      </mc:AlternateContent>
    </p:spTree>
    <p:extLst>
      <p:ext uri="{BB962C8B-B14F-4D97-AF65-F5344CB8AC3E}">
        <p14:creationId xmlns:p14="http://schemas.microsoft.com/office/powerpoint/2010/main" val="1376828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DBE17-E71D-BD89-F230-B925DBAF8943}"/>
              </a:ext>
            </a:extLst>
          </p:cNvPr>
          <p:cNvPicPr>
            <a:picLocks noChangeAspect="1"/>
          </p:cNvPicPr>
          <p:nvPr/>
        </p:nvPicPr>
        <p:blipFill>
          <a:blip r:embed="rId2"/>
          <a:stretch>
            <a:fillRect/>
          </a:stretch>
        </p:blipFill>
        <p:spPr>
          <a:xfrm>
            <a:off x="971081" y="500639"/>
            <a:ext cx="4832018" cy="357723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07C6CB8-4287-A32C-3013-58BD1BCABFEB}"/>
                  </a:ext>
                </a:extLst>
              </p14:cNvPr>
              <p14:cNvContentPartPr/>
              <p14:nvPr/>
            </p14:nvContentPartPr>
            <p14:xfrm>
              <a:off x="3402591" y="1929815"/>
              <a:ext cx="329760" cy="391680"/>
            </p14:xfrm>
          </p:contentPart>
        </mc:Choice>
        <mc:Fallback>
          <p:pic>
            <p:nvPicPr>
              <p:cNvPr id="3" name="Ink 2">
                <a:extLst>
                  <a:ext uri="{FF2B5EF4-FFF2-40B4-BE49-F238E27FC236}">
                    <a16:creationId xmlns:a16="http://schemas.microsoft.com/office/drawing/2014/main" id="{F07C6CB8-4287-A32C-3013-58BD1BCABFEB}"/>
                  </a:ext>
                </a:extLst>
              </p:cNvPr>
              <p:cNvPicPr/>
              <p:nvPr/>
            </p:nvPicPr>
            <p:blipFill>
              <a:blip r:embed="rId4"/>
              <a:stretch>
                <a:fillRect/>
              </a:stretch>
            </p:blipFill>
            <p:spPr>
              <a:xfrm>
                <a:off x="3387111" y="1914321"/>
                <a:ext cx="360360" cy="42230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F8C5BD80-9187-7269-575E-1A241725BC56}"/>
                  </a:ext>
                </a:extLst>
              </p14:cNvPr>
              <p14:cNvContentPartPr/>
              <p14:nvPr/>
            </p14:nvContentPartPr>
            <p14:xfrm>
              <a:off x="1160511" y="1969055"/>
              <a:ext cx="281880" cy="399240"/>
            </p14:xfrm>
          </p:contentPart>
        </mc:Choice>
        <mc:Fallback>
          <p:pic>
            <p:nvPicPr>
              <p:cNvPr id="4" name="Ink 3">
                <a:extLst>
                  <a:ext uri="{FF2B5EF4-FFF2-40B4-BE49-F238E27FC236}">
                    <a16:creationId xmlns:a16="http://schemas.microsoft.com/office/drawing/2014/main" id="{F8C5BD80-9187-7269-575E-1A241725BC56}"/>
                  </a:ext>
                </a:extLst>
              </p:cNvPr>
              <p:cNvPicPr/>
              <p:nvPr/>
            </p:nvPicPr>
            <p:blipFill>
              <a:blip r:embed="rId6"/>
              <a:stretch>
                <a:fillRect/>
              </a:stretch>
            </p:blipFill>
            <p:spPr>
              <a:xfrm>
                <a:off x="1145031" y="1953575"/>
                <a:ext cx="3124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3BA30BAA-75BC-80E8-6789-CFCD5A72DD8B}"/>
                  </a:ext>
                </a:extLst>
              </p14:cNvPr>
              <p14:cNvContentPartPr/>
              <p14:nvPr/>
            </p14:nvContentPartPr>
            <p14:xfrm>
              <a:off x="1332951" y="2305295"/>
              <a:ext cx="130320" cy="63000"/>
            </p14:xfrm>
          </p:contentPart>
        </mc:Choice>
        <mc:Fallback>
          <p:pic>
            <p:nvPicPr>
              <p:cNvPr id="5" name="Ink 4">
                <a:extLst>
                  <a:ext uri="{FF2B5EF4-FFF2-40B4-BE49-F238E27FC236}">
                    <a16:creationId xmlns:a16="http://schemas.microsoft.com/office/drawing/2014/main" id="{3BA30BAA-75BC-80E8-6789-CFCD5A72DD8B}"/>
                  </a:ext>
                </a:extLst>
              </p:cNvPr>
              <p:cNvPicPr/>
              <p:nvPr/>
            </p:nvPicPr>
            <p:blipFill>
              <a:blip r:embed="rId8"/>
              <a:stretch>
                <a:fillRect/>
              </a:stretch>
            </p:blipFill>
            <p:spPr>
              <a:xfrm>
                <a:off x="1317428" y="2289815"/>
                <a:ext cx="161005"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561B94A9-E5A6-6B87-78A0-FC2B3D0B81EF}"/>
                  </a:ext>
                </a:extLst>
              </p14:cNvPr>
              <p14:cNvContentPartPr/>
              <p14:nvPr/>
            </p14:nvContentPartPr>
            <p14:xfrm>
              <a:off x="2752071" y="1937015"/>
              <a:ext cx="1842480" cy="1293840"/>
            </p14:xfrm>
          </p:contentPart>
        </mc:Choice>
        <mc:Fallback>
          <p:pic>
            <p:nvPicPr>
              <p:cNvPr id="6" name="Ink 5">
                <a:extLst>
                  <a:ext uri="{FF2B5EF4-FFF2-40B4-BE49-F238E27FC236}">
                    <a16:creationId xmlns:a16="http://schemas.microsoft.com/office/drawing/2014/main" id="{561B94A9-E5A6-6B87-78A0-FC2B3D0B81EF}"/>
                  </a:ext>
                </a:extLst>
              </p:cNvPr>
              <p:cNvPicPr/>
              <p:nvPr/>
            </p:nvPicPr>
            <p:blipFill>
              <a:blip r:embed="rId10"/>
              <a:stretch>
                <a:fillRect/>
              </a:stretch>
            </p:blipFill>
            <p:spPr>
              <a:xfrm>
                <a:off x="2736594" y="1921535"/>
                <a:ext cx="1873074" cy="1324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2E920537-1132-0AC4-6578-591BF1E5A8CE}"/>
                  </a:ext>
                </a:extLst>
              </p14:cNvPr>
              <p14:cNvContentPartPr/>
              <p14:nvPr/>
            </p14:nvContentPartPr>
            <p14:xfrm>
              <a:off x="2148351" y="671615"/>
              <a:ext cx="2116080" cy="2705400"/>
            </p14:xfrm>
          </p:contentPart>
        </mc:Choice>
        <mc:Fallback>
          <p:pic>
            <p:nvPicPr>
              <p:cNvPr id="10" name="Ink 9">
                <a:extLst>
                  <a:ext uri="{FF2B5EF4-FFF2-40B4-BE49-F238E27FC236}">
                    <a16:creationId xmlns:a16="http://schemas.microsoft.com/office/drawing/2014/main" id="{2E920537-1132-0AC4-6578-591BF1E5A8CE}"/>
                  </a:ext>
                </a:extLst>
              </p:cNvPr>
              <p:cNvPicPr/>
              <p:nvPr/>
            </p:nvPicPr>
            <p:blipFill>
              <a:blip r:embed="rId12"/>
              <a:stretch>
                <a:fillRect/>
              </a:stretch>
            </p:blipFill>
            <p:spPr>
              <a:xfrm>
                <a:off x="2127831" y="656133"/>
                <a:ext cx="2156760" cy="2741045"/>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1BDB0782-58B2-AC18-6803-89B40068C4F5}"/>
                  </a:ext>
                </a:extLst>
              </p14:cNvPr>
              <p14:cNvContentPartPr/>
              <p14:nvPr/>
            </p14:nvContentPartPr>
            <p14:xfrm>
              <a:off x="1144671" y="1244015"/>
              <a:ext cx="2156400" cy="2712960"/>
            </p14:xfrm>
          </p:contentPart>
        </mc:Choice>
        <mc:Fallback>
          <p:pic>
            <p:nvPicPr>
              <p:cNvPr id="11" name="Ink 10">
                <a:extLst>
                  <a:ext uri="{FF2B5EF4-FFF2-40B4-BE49-F238E27FC236}">
                    <a16:creationId xmlns:a16="http://schemas.microsoft.com/office/drawing/2014/main" id="{1BDB0782-58B2-AC18-6803-89B40068C4F5}"/>
                  </a:ext>
                </a:extLst>
              </p:cNvPr>
              <p:cNvPicPr/>
              <p:nvPr/>
            </p:nvPicPr>
            <p:blipFill>
              <a:blip r:embed="rId14"/>
              <a:stretch>
                <a:fillRect/>
              </a:stretch>
            </p:blipFill>
            <p:spPr>
              <a:xfrm>
                <a:off x="1133869" y="1233214"/>
                <a:ext cx="2177644" cy="2734203"/>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BCEAABC2-F45E-A25A-AC52-5AF9B129B834}"/>
                  </a:ext>
                </a:extLst>
              </p14:cNvPr>
              <p14:cNvContentPartPr/>
              <p14:nvPr/>
            </p14:nvContentPartPr>
            <p14:xfrm>
              <a:off x="1824261" y="2022515"/>
              <a:ext cx="1260720" cy="78840"/>
            </p14:xfrm>
          </p:contentPart>
        </mc:Choice>
        <mc:Fallback>
          <p:pic>
            <p:nvPicPr>
              <p:cNvPr id="12" name="Ink 11">
                <a:extLst>
                  <a:ext uri="{FF2B5EF4-FFF2-40B4-BE49-F238E27FC236}">
                    <a16:creationId xmlns:a16="http://schemas.microsoft.com/office/drawing/2014/main" id="{BCEAABC2-F45E-A25A-AC52-5AF9B129B834}"/>
                  </a:ext>
                </a:extLst>
              </p:cNvPr>
              <p:cNvPicPr/>
              <p:nvPr/>
            </p:nvPicPr>
            <p:blipFill>
              <a:blip r:embed="rId16"/>
              <a:stretch>
                <a:fillRect/>
              </a:stretch>
            </p:blipFill>
            <p:spPr>
              <a:xfrm>
                <a:off x="1808781" y="2006964"/>
                <a:ext cx="1291320" cy="1095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C325F9AE-210B-EDAA-30BE-793953F24721}"/>
                  </a:ext>
                </a:extLst>
              </p14:cNvPr>
              <p14:cNvContentPartPr/>
              <p14:nvPr/>
            </p14:nvContentPartPr>
            <p14:xfrm>
              <a:off x="2113341" y="564515"/>
              <a:ext cx="1858320" cy="1521360"/>
            </p14:xfrm>
          </p:contentPart>
        </mc:Choice>
        <mc:Fallback>
          <p:pic>
            <p:nvPicPr>
              <p:cNvPr id="15" name="Ink 14">
                <a:extLst>
                  <a:ext uri="{FF2B5EF4-FFF2-40B4-BE49-F238E27FC236}">
                    <a16:creationId xmlns:a16="http://schemas.microsoft.com/office/drawing/2014/main" id="{C325F9AE-210B-EDAA-30BE-793953F24721}"/>
                  </a:ext>
                </a:extLst>
              </p:cNvPr>
              <p:cNvPicPr/>
              <p:nvPr/>
            </p:nvPicPr>
            <p:blipFill>
              <a:blip r:embed="rId18"/>
              <a:stretch>
                <a:fillRect/>
              </a:stretch>
            </p:blipFill>
            <p:spPr>
              <a:xfrm>
                <a:off x="2097861" y="549035"/>
                <a:ext cx="1888920" cy="1551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AFF1DEF6-1890-46F1-2771-B61041123AE8}"/>
                  </a:ext>
                </a:extLst>
              </p14:cNvPr>
              <p14:cNvContentPartPr/>
              <p14:nvPr/>
            </p14:nvContentPartPr>
            <p14:xfrm>
              <a:off x="3853581" y="478115"/>
              <a:ext cx="195480" cy="243360"/>
            </p14:xfrm>
          </p:contentPart>
        </mc:Choice>
        <mc:Fallback>
          <p:pic>
            <p:nvPicPr>
              <p:cNvPr id="16" name="Ink 15">
                <a:extLst>
                  <a:ext uri="{FF2B5EF4-FFF2-40B4-BE49-F238E27FC236}">
                    <a16:creationId xmlns:a16="http://schemas.microsoft.com/office/drawing/2014/main" id="{AFF1DEF6-1890-46F1-2771-B61041123AE8}"/>
                  </a:ext>
                </a:extLst>
              </p:cNvPr>
              <p:cNvPicPr/>
              <p:nvPr/>
            </p:nvPicPr>
            <p:blipFill>
              <a:blip r:embed="rId20"/>
              <a:stretch>
                <a:fillRect/>
              </a:stretch>
            </p:blipFill>
            <p:spPr>
              <a:xfrm>
                <a:off x="3838101" y="462635"/>
                <a:ext cx="2260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5F92D5CB-206A-CD07-F923-D8CFCF205BED}"/>
                  </a:ext>
                </a:extLst>
              </p14:cNvPr>
              <p14:cNvContentPartPr/>
              <p14:nvPr/>
            </p14:nvContentPartPr>
            <p14:xfrm>
              <a:off x="4206381" y="360755"/>
              <a:ext cx="110160" cy="310320"/>
            </p14:xfrm>
          </p:contentPart>
        </mc:Choice>
        <mc:Fallback>
          <p:pic>
            <p:nvPicPr>
              <p:cNvPr id="17" name="Ink 16">
                <a:extLst>
                  <a:ext uri="{FF2B5EF4-FFF2-40B4-BE49-F238E27FC236}">
                    <a16:creationId xmlns:a16="http://schemas.microsoft.com/office/drawing/2014/main" id="{5F92D5CB-206A-CD07-F923-D8CFCF205BED}"/>
                  </a:ext>
                </a:extLst>
              </p:cNvPr>
              <p:cNvPicPr/>
              <p:nvPr/>
            </p:nvPicPr>
            <p:blipFill>
              <a:blip r:embed="rId22"/>
              <a:stretch>
                <a:fillRect/>
              </a:stretch>
            </p:blipFill>
            <p:spPr>
              <a:xfrm>
                <a:off x="4190901" y="345275"/>
                <a:ext cx="14076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64899A5F-D04C-BBD8-1A13-8B1F01206998}"/>
                  </a:ext>
                </a:extLst>
              </p14:cNvPr>
              <p14:cNvContentPartPr/>
              <p14:nvPr/>
            </p14:nvContentPartPr>
            <p14:xfrm>
              <a:off x="4175061" y="422315"/>
              <a:ext cx="204120" cy="205200"/>
            </p14:xfrm>
          </p:contentPart>
        </mc:Choice>
        <mc:Fallback>
          <p:pic>
            <p:nvPicPr>
              <p:cNvPr id="18" name="Ink 17">
                <a:extLst>
                  <a:ext uri="{FF2B5EF4-FFF2-40B4-BE49-F238E27FC236}">
                    <a16:creationId xmlns:a16="http://schemas.microsoft.com/office/drawing/2014/main" id="{64899A5F-D04C-BBD8-1A13-8B1F01206998}"/>
                  </a:ext>
                </a:extLst>
              </p:cNvPr>
              <p:cNvPicPr/>
              <p:nvPr/>
            </p:nvPicPr>
            <p:blipFill>
              <a:blip r:embed="rId24"/>
              <a:stretch>
                <a:fillRect/>
              </a:stretch>
            </p:blipFill>
            <p:spPr>
              <a:xfrm>
                <a:off x="4159581" y="406808"/>
                <a:ext cx="234720" cy="235854"/>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2FCDE14B-5183-B4D2-DFA7-0CCC9F135881}"/>
                  </a:ext>
                </a:extLst>
              </p14:cNvPr>
              <p14:cNvContentPartPr/>
              <p14:nvPr/>
            </p14:nvContentPartPr>
            <p14:xfrm>
              <a:off x="4438221" y="611315"/>
              <a:ext cx="113760" cy="16200"/>
            </p14:xfrm>
          </p:contentPart>
        </mc:Choice>
        <mc:Fallback>
          <p:pic>
            <p:nvPicPr>
              <p:cNvPr id="19" name="Ink 18">
                <a:extLst>
                  <a:ext uri="{FF2B5EF4-FFF2-40B4-BE49-F238E27FC236}">
                    <a16:creationId xmlns:a16="http://schemas.microsoft.com/office/drawing/2014/main" id="{2FCDE14B-5183-B4D2-DFA7-0CCC9F135881}"/>
                  </a:ext>
                </a:extLst>
              </p:cNvPr>
              <p:cNvPicPr/>
              <p:nvPr/>
            </p:nvPicPr>
            <p:blipFill>
              <a:blip r:embed="rId26"/>
              <a:stretch>
                <a:fillRect/>
              </a:stretch>
            </p:blipFill>
            <p:spPr>
              <a:xfrm>
                <a:off x="4422741" y="595483"/>
                <a:ext cx="144360" cy="47495"/>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A5F7DCC2-2A9A-82B6-D1FB-80678FE5A5D4}"/>
                  </a:ext>
                </a:extLst>
              </p14:cNvPr>
              <p14:cNvContentPartPr/>
              <p14:nvPr/>
            </p14:nvContentPartPr>
            <p14:xfrm>
              <a:off x="4496541" y="501875"/>
              <a:ext cx="47520" cy="266760"/>
            </p14:xfrm>
          </p:contentPart>
        </mc:Choice>
        <mc:Fallback>
          <p:pic>
            <p:nvPicPr>
              <p:cNvPr id="20" name="Ink 19">
                <a:extLst>
                  <a:ext uri="{FF2B5EF4-FFF2-40B4-BE49-F238E27FC236}">
                    <a16:creationId xmlns:a16="http://schemas.microsoft.com/office/drawing/2014/main" id="{A5F7DCC2-2A9A-82B6-D1FB-80678FE5A5D4}"/>
                  </a:ext>
                </a:extLst>
              </p:cNvPr>
              <p:cNvPicPr/>
              <p:nvPr/>
            </p:nvPicPr>
            <p:blipFill>
              <a:blip r:embed="rId28"/>
              <a:stretch>
                <a:fillRect/>
              </a:stretch>
            </p:blipFill>
            <p:spPr>
              <a:xfrm>
                <a:off x="4480943" y="486395"/>
                <a:ext cx="78354"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CDDC5455-0AA5-CCFD-657D-E08A0EAB9252}"/>
                  </a:ext>
                </a:extLst>
              </p14:cNvPr>
              <p14:cNvContentPartPr/>
              <p14:nvPr/>
            </p14:nvContentPartPr>
            <p14:xfrm>
              <a:off x="4680501" y="556595"/>
              <a:ext cx="232200" cy="16200"/>
            </p14:xfrm>
          </p:contentPart>
        </mc:Choice>
        <mc:Fallback>
          <p:pic>
            <p:nvPicPr>
              <p:cNvPr id="21" name="Ink 20">
                <a:extLst>
                  <a:ext uri="{FF2B5EF4-FFF2-40B4-BE49-F238E27FC236}">
                    <a16:creationId xmlns:a16="http://schemas.microsoft.com/office/drawing/2014/main" id="{CDDC5455-0AA5-CCFD-657D-E08A0EAB9252}"/>
                  </a:ext>
                </a:extLst>
              </p:cNvPr>
              <p:cNvPicPr/>
              <p:nvPr/>
            </p:nvPicPr>
            <p:blipFill>
              <a:blip r:embed="rId30"/>
              <a:stretch>
                <a:fillRect/>
              </a:stretch>
            </p:blipFill>
            <p:spPr>
              <a:xfrm>
                <a:off x="4665021" y="541115"/>
                <a:ext cx="2628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03D5C451-7CF7-1659-2982-887511CA68FD}"/>
                  </a:ext>
                </a:extLst>
              </p14:cNvPr>
              <p14:cNvContentPartPr/>
              <p14:nvPr/>
            </p14:nvContentPartPr>
            <p14:xfrm>
              <a:off x="5013861" y="341315"/>
              <a:ext cx="110160" cy="286200"/>
            </p14:xfrm>
          </p:contentPart>
        </mc:Choice>
        <mc:Fallback>
          <p:pic>
            <p:nvPicPr>
              <p:cNvPr id="22" name="Ink 21">
                <a:extLst>
                  <a:ext uri="{FF2B5EF4-FFF2-40B4-BE49-F238E27FC236}">
                    <a16:creationId xmlns:a16="http://schemas.microsoft.com/office/drawing/2014/main" id="{03D5C451-7CF7-1659-2982-887511CA68FD}"/>
                  </a:ext>
                </a:extLst>
              </p:cNvPr>
              <p:cNvPicPr/>
              <p:nvPr/>
            </p:nvPicPr>
            <p:blipFill>
              <a:blip r:embed="rId32"/>
              <a:stretch>
                <a:fillRect/>
              </a:stretch>
            </p:blipFill>
            <p:spPr>
              <a:xfrm>
                <a:off x="4998381" y="325816"/>
                <a:ext cx="140760" cy="316839"/>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D73367E6-CAED-C693-39A8-2903CC1C3915}"/>
                  </a:ext>
                </a:extLst>
              </p14:cNvPr>
              <p14:cNvContentPartPr/>
              <p14:nvPr/>
            </p14:nvContentPartPr>
            <p14:xfrm>
              <a:off x="4998381" y="379835"/>
              <a:ext cx="188640" cy="239760"/>
            </p14:xfrm>
          </p:contentPart>
        </mc:Choice>
        <mc:Fallback>
          <p:pic>
            <p:nvPicPr>
              <p:cNvPr id="23" name="Ink 22">
                <a:extLst>
                  <a:ext uri="{FF2B5EF4-FFF2-40B4-BE49-F238E27FC236}">
                    <a16:creationId xmlns:a16="http://schemas.microsoft.com/office/drawing/2014/main" id="{D73367E6-CAED-C693-39A8-2903CC1C3915}"/>
                  </a:ext>
                </a:extLst>
              </p:cNvPr>
              <p:cNvPicPr/>
              <p:nvPr/>
            </p:nvPicPr>
            <p:blipFill>
              <a:blip r:embed="rId34"/>
              <a:stretch>
                <a:fillRect/>
              </a:stretch>
            </p:blipFill>
            <p:spPr>
              <a:xfrm>
                <a:off x="4982901" y="364378"/>
                <a:ext cx="219240" cy="270314"/>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B371343E-D127-392E-7204-C2E4FE8955E2}"/>
                  </a:ext>
                </a:extLst>
              </p14:cNvPr>
              <p14:cNvContentPartPr/>
              <p14:nvPr/>
            </p14:nvContentPartPr>
            <p14:xfrm>
              <a:off x="5272701" y="619235"/>
              <a:ext cx="227880" cy="23760"/>
            </p14:xfrm>
          </p:contentPart>
        </mc:Choice>
        <mc:Fallback>
          <p:pic>
            <p:nvPicPr>
              <p:cNvPr id="24" name="Ink 23">
                <a:extLst>
                  <a:ext uri="{FF2B5EF4-FFF2-40B4-BE49-F238E27FC236}">
                    <a16:creationId xmlns:a16="http://schemas.microsoft.com/office/drawing/2014/main" id="{B371343E-D127-392E-7204-C2E4FE8955E2}"/>
                  </a:ext>
                </a:extLst>
              </p:cNvPr>
              <p:cNvPicPr/>
              <p:nvPr/>
            </p:nvPicPr>
            <p:blipFill>
              <a:blip r:embed="rId36"/>
              <a:stretch>
                <a:fillRect/>
              </a:stretch>
            </p:blipFill>
            <p:spPr>
              <a:xfrm>
                <a:off x="5257221" y="603755"/>
                <a:ext cx="2584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6" name="Ink 35">
                <a:extLst>
                  <a:ext uri="{FF2B5EF4-FFF2-40B4-BE49-F238E27FC236}">
                    <a16:creationId xmlns:a16="http://schemas.microsoft.com/office/drawing/2014/main" id="{228509F4-45DC-23A9-EAAF-E07AC588CCE6}"/>
                  </a:ext>
                </a:extLst>
              </p14:cNvPr>
              <p14:cNvContentPartPr/>
              <p14:nvPr/>
            </p14:nvContentPartPr>
            <p14:xfrm>
              <a:off x="2325021" y="2100995"/>
              <a:ext cx="753120" cy="674640"/>
            </p14:xfrm>
          </p:contentPart>
        </mc:Choice>
        <mc:Fallback>
          <p:pic>
            <p:nvPicPr>
              <p:cNvPr id="36" name="Ink 35">
                <a:extLst>
                  <a:ext uri="{FF2B5EF4-FFF2-40B4-BE49-F238E27FC236}">
                    <a16:creationId xmlns:a16="http://schemas.microsoft.com/office/drawing/2014/main" id="{228509F4-45DC-23A9-EAAF-E07AC588CCE6}"/>
                  </a:ext>
                </a:extLst>
              </p:cNvPr>
              <p:cNvPicPr/>
              <p:nvPr/>
            </p:nvPicPr>
            <p:blipFill>
              <a:blip r:embed="rId38"/>
              <a:stretch>
                <a:fillRect/>
              </a:stretch>
            </p:blipFill>
            <p:spPr>
              <a:xfrm>
                <a:off x="2309541" y="2085515"/>
                <a:ext cx="783720" cy="705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9" name="Ink 38">
                <a:extLst>
                  <a:ext uri="{FF2B5EF4-FFF2-40B4-BE49-F238E27FC236}">
                    <a16:creationId xmlns:a16="http://schemas.microsoft.com/office/drawing/2014/main" id="{C8E142C1-7F1C-904E-B81C-EF1470492F1A}"/>
                  </a:ext>
                </a:extLst>
              </p14:cNvPr>
              <p14:cNvContentPartPr/>
              <p14:nvPr/>
            </p14:nvContentPartPr>
            <p14:xfrm>
              <a:off x="2481981" y="2187035"/>
              <a:ext cx="3528000" cy="651240"/>
            </p14:xfrm>
          </p:contentPart>
        </mc:Choice>
        <mc:Fallback>
          <p:pic>
            <p:nvPicPr>
              <p:cNvPr id="39" name="Ink 38">
                <a:extLst>
                  <a:ext uri="{FF2B5EF4-FFF2-40B4-BE49-F238E27FC236}">
                    <a16:creationId xmlns:a16="http://schemas.microsoft.com/office/drawing/2014/main" id="{C8E142C1-7F1C-904E-B81C-EF1470492F1A}"/>
                  </a:ext>
                </a:extLst>
              </p:cNvPr>
              <p:cNvPicPr/>
              <p:nvPr/>
            </p:nvPicPr>
            <p:blipFill>
              <a:blip r:embed="rId40"/>
              <a:stretch>
                <a:fillRect/>
              </a:stretch>
            </p:blipFill>
            <p:spPr>
              <a:xfrm>
                <a:off x="2466501" y="2171555"/>
                <a:ext cx="3558600" cy="6818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79" name="Ink 78">
                <a:extLst>
                  <a:ext uri="{FF2B5EF4-FFF2-40B4-BE49-F238E27FC236}">
                    <a16:creationId xmlns:a16="http://schemas.microsoft.com/office/drawing/2014/main" id="{57725FC3-BB51-E1D6-263A-62AD8BC525BE}"/>
                  </a:ext>
                </a:extLst>
              </p14:cNvPr>
              <p14:cNvContentPartPr/>
              <p14:nvPr/>
            </p14:nvContentPartPr>
            <p14:xfrm>
              <a:off x="6048861" y="1546235"/>
              <a:ext cx="4453200" cy="1684080"/>
            </p14:xfrm>
          </p:contentPart>
        </mc:Choice>
        <mc:Fallback>
          <p:pic>
            <p:nvPicPr>
              <p:cNvPr id="79" name="Ink 78">
                <a:extLst>
                  <a:ext uri="{FF2B5EF4-FFF2-40B4-BE49-F238E27FC236}">
                    <a16:creationId xmlns:a16="http://schemas.microsoft.com/office/drawing/2014/main" id="{57725FC3-BB51-E1D6-263A-62AD8BC525BE}"/>
                  </a:ext>
                </a:extLst>
              </p:cNvPr>
              <p:cNvPicPr/>
              <p:nvPr/>
            </p:nvPicPr>
            <p:blipFill>
              <a:blip r:embed="rId42"/>
              <a:stretch>
                <a:fillRect/>
              </a:stretch>
            </p:blipFill>
            <p:spPr>
              <a:xfrm>
                <a:off x="6033381" y="1530755"/>
                <a:ext cx="4483800" cy="1714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80" name="Ink 79">
                <a:extLst>
                  <a:ext uri="{FF2B5EF4-FFF2-40B4-BE49-F238E27FC236}">
                    <a16:creationId xmlns:a16="http://schemas.microsoft.com/office/drawing/2014/main" id="{A72504B6-03A9-A064-1A9D-0AAE9F557D9E}"/>
                  </a:ext>
                </a:extLst>
              </p14:cNvPr>
              <p14:cNvContentPartPr/>
              <p14:nvPr/>
            </p14:nvContentPartPr>
            <p14:xfrm>
              <a:off x="10792581" y="1395395"/>
              <a:ext cx="791280" cy="705960"/>
            </p14:xfrm>
          </p:contentPart>
        </mc:Choice>
        <mc:Fallback>
          <p:pic>
            <p:nvPicPr>
              <p:cNvPr id="80" name="Ink 79">
                <a:extLst>
                  <a:ext uri="{FF2B5EF4-FFF2-40B4-BE49-F238E27FC236}">
                    <a16:creationId xmlns:a16="http://schemas.microsoft.com/office/drawing/2014/main" id="{A72504B6-03A9-A064-1A9D-0AAE9F557D9E}"/>
                  </a:ext>
                </a:extLst>
              </p:cNvPr>
              <p:cNvPicPr/>
              <p:nvPr/>
            </p:nvPicPr>
            <p:blipFill>
              <a:blip r:embed="rId44"/>
              <a:stretch>
                <a:fillRect/>
              </a:stretch>
            </p:blipFill>
            <p:spPr>
              <a:xfrm>
                <a:off x="10777101" y="1379907"/>
                <a:ext cx="821880" cy="736576"/>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84" name="Ink 83">
                <a:extLst>
                  <a:ext uri="{FF2B5EF4-FFF2-40B4-BE49-F238E27FC236}">
                    <a16:creationId xmlns:a16="http://schemas.microsoft.com/office/drawing/2014/main" id="{AB667C8F-21BB-2CC5-46F1-07567E93F3ED}"/>
                  </a:ext>
                </a:extLst>
              </p14:cNvPr>
              <p14:cNvContentPartPr/>
              <p14:nvPr/>
            </p14:nvContentPartPr>
            <p14:xfrm>
              <a:off x="8502621" y="2532275"/>
              <a:ext cx="125640" cy="251280"/>
            </p14:xfrm>
          </p:contentPart>
        </mc:Choice>
        <mc:Fallback>
          <p:pic>
            <p:nvPicPr>
              <p:cNvPr id="84" name="Ink 83">
                <a:extLst>
                  <a:ext uri="{FF2B5EF4-FFF2-40B4-BE49-F238E27FC236}">
                    <a16:creationId xmlns:a16="http://schemas.microsoft.com/office/drawing/2014/main" id="{AB667C8F-21BB-2CC5-46F1-07567E93F3ED}"/>
                  </a:ext>
                </a:extLst>
              </p:cNvPr>
              <p:cNvPicPr/>
              <p:nvPr/>
            </p:nvPicPr>
            <p:blipFill>
              <a:blip r:embed="rId46"/>
              <a:stretch>
                <a:fillRect/>
              </a:stretch>
            </p:blipFill>
            <p:spPr>
              <a:xfrm>
                <a:off x="8487185" y="2516795"/>
                <a:ext cx="156153"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5" name="Ink 84">
                <a:extLst>
                  <a:ext uri="{FF2B5EF4-FFF2-40B4-BE49-F238E27FC236}">
                    <a16:creationId xmlns:a16="http://schemas.microsoft.com/office/drawing/2014/main" id="{1BABD5A8-462C-A2CC-6106-E4DF8E97C950}"/>
                  </a:ext>
                </a:extLst>
              </p14:cNvPr>
              <p14:cNvContentPartPr/>
              <p14:nvPr/>
            </p14:nvContentPartPr>
            <p14:xfrm>
              <a:off x="8424141" y="2516435"/>
              <a:ext cx="219960" cy="266760"/>
            </p14:xfrm>
          </p:contentPart>
        </mc:Choice>
        <mc:Fallback>
          <p:pic>
            <p:nvPicPr>
              <p:cNvPr id="85" name="Ink 84">
                <a:extLst>
                  <a:ext uri="{FF2B5EF4-FFF2-40B4-BE49-F238E27FC236}">
                    <a16:creationId xmlns:a16="http://schemas.microsoft.com/office/drawing/2014/main" id="{1BABD5A8-462C-A2CC-6106-E4DF8E97C950}"/>
                  </a:ext>
                </a:extLst>
              </p:cNvPr>
              <p:cNvPicPr/>
              <p:nvPr/>
            </p:nvPicPr>
            <p:blipFill>
              <a:blip r:embed="rId48"/>
              <a:stretch>
                <a:fillRect/>
              </a:stretch>
            </p:blipFill>
            <p:spPr>
              <a:xfrm>
                <a:off x="8408636" y="2500955"/>
                <a:ext cx="25061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86" name="Ink 85">
                <a:extLst>
                  <a:ext uri="{FF2B5EF4-FFF2-40B4-BE49-F238E27FC236}">
                    <a16:creationId xmlns:a16="http://schemas.microsoft.com/office/drawing/2014/main" id="{7238F3FD-D262-BA92-C626-8EA299340EA2}"/>
                  </a:ext>
                </a:extLst>
              </p14:cNvPr>
              <p14:cNvContentPartPr/>
              <p14:nvPr/>
            </p14:nvContentPartPr>
            <p14:xfrm>
              <a:off x="8737701" y="2743955"/>
              <a:ext cx="172800" cy="16200"/>
            </p14:xfrm>
          </p:contentPart>
        </mc:Choice>
        <mc:Fallback>
          <p:pic>
            <p:nvPicPr>
              <p:cNvPr id="86" name="Ink 85">
                <a:extLst>
                  <a:ext uri="{FF2B5EF4-FFF2-40B4-BE49-F238E27FC236}">
                    <a16:creationId xmlns:a16="http://schemas.microsoft.com/office/drawing/2014/main" id="{7238F3FD-D262-BA92-C626-8EA299340EA2}"/>
                  </a:ext>
                </a:extLst>
              </p:cNvPr>
              <p:cNvPicPr/>
              <p:nvPr/>
            </p:nvPicPr>
            <p:blipFill>
              <a:blip r:embed="rId50"/>
              <a:stretch>
                <a:fillRect/>
              </a:stretch>
            </p:blipFill>
            <p:spPr>
              <a:xfrm>
                <a:off x="8722221" y="2728475"/>
                <a:ext cx="2034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87" name="Ink 86">
                <a:extLst>
                  <a:ext uri="{FF2B5EF4-FFF2-40B4-BE49-F238E27FC236}">
                    <a16:creationId xmlns:a16="http://schemas.microsoft.com/office/drawing/2014/main" id="{2FDE986C-B539-EF1E-13C1-3A6961901347}"/>
                  </a:ext>
                </a:extLst>
              </p14:cNvPr>
              <p14:cNvContentPartPr/>
              <p14:nvPr/>
            </p14:nvContentPartPr>
            <p14:xfrm>
              <a:off x="8808261" y="2634155"/>
              <a:ext cx="70920" cy="212040"/>
            </p14:xfrm>
          </p:contentPart>
        </mc:Choice>
        <mc:Fallback>
          <p:pic>
            <p:nvPicPr>
              <p:cNvPr id="87" name="Ink 86">
                <a:extLst>
                  <a:ext uri="{FF2B5EF4-FFF2-40B4-BE49-F238E27FC236}">
                    <a16:creationId xmlns:a16="http://schemas.microsoft.com/office/drawing/2014/main" id="{2FDE986C-B539-EF1E-13C1-3A6961901347}"/>
                  </a:ext>
                </a:extLst>
              </p:cNvPr>
              <p:cNvPicPr/>
              <p:nvPr/>
            </p:nvPicPr>
            <p:blipFill>
              <a:blip r:embed="rId52"/>
              <a:stretch>
                <a:fillRect/>
              </a:stretch>
            </p:blipFill>
            <p:spPr>
              <a:xfrm>
                <a:off x="8792781" y="2618675"/>
                <a:ext cx="1015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88" name="Ink 87">
                <a:extLst>
                  <a:ext uri="{FF2B5EF4-FFF2-40B4-BE49-F238E27FC236}">
                    <a16:creationId xmlns:a16="http://schemas.microsoft.com/office/drawing/2014/main" id="{D4229CA7-9E61-F13C-A20A-E7A8A5B45968}"/>
                  </a:ext>
                </a:extLst>
              </p14:cNvPr>
              <p14:cNvContentPartPr/>
              <p14:nvPr/>
            </p14:nvContentPartPr>
            <p14:xfrm>
              <a:off x="8972781" y="2696795"/>
              <a:ext cx="102240" cy="360"/>
            </p14:xfrm>
          </p:contentPart>
        </mc:Choice>
        <mc:Fallback>
          <p:pic>
            <p:nvPicPr>
              <p:cNvPr id="88" name="Ink 87">
                <a:extLst>
                  <a:ext uri="{FF2B5EF4-FFF2-40B4-BE49-F238E27FC236}">
                    <a16:creationId xmlns:a16="http://schemas.microsoft.com/office/drawing/2014/main" id="{D4229CA7-9E61-F13C-A20A-E7A8A5B45968}"/>
                  </a:ext>
                </a:extLst>
              </p:cNvPr>
              <p:cNvPicPr/>
              <p:nvPr/>
            </p:nvPicPr>
            <p:blipFill>
              <a:blip r:embed="rId54"/>
              <a:stretch>
                <a:fillRect/>
              </a:stretch>
            </p:blipFill>
            <p:spPr>
              <a:xfrm>
                <a:off x="8957301" y="2681315"/>
                <a:ext cx="1328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89" name="Ink 88">
                <a:extLst>
                  <a:ext uri="{FF2B5EF4-FFF2-40B4-BE49-F238E27FC236}">
                    <a16:creationId xmlns:a16="http://schemas.microsoft.com/office/drawing/2014/main" id="{FD0A9148-5D95-90CB-195B-39FDABB77057}"/>
                  </a:ext>
                </a:extLst>
              </p14:cNvPr>
              <p14:cNvContentPartPr/>
              <p14:nvPr/>
            </p14:nvContentPartPr>
            <p14:xfrm>
              <a:off x="9302181" y="2524355"/>
              <a:ext cx="133560" cy="298440"/>
            </p14:xfrm>
          </p:contentPart>
        </mc:Choice>
        <mc:Fallback>
          <p:pic>
            <p:nvPicPr>
              <p:cNvPr id="89" name="Ink 88">
                <a:extLst>
                  <a:ext uri="{FF2B5EF4-FFF2-40B4-BE49-F238E27FC236}">
                    <a16:creationId xmlns:a16="http://schemas.microsoft.com/office/drawing/2014/main" id="{FD0A9148-5D95-90CB-195B-39FDABB77057}"/>
                  </a:ext>
                </a:extLst>
              </p:cNvPr>
              <p:cNvPicPr/>
              <p:nvPr/>
            </p:nvPicPr>
            <p:blipFill>
              <a:blip r:embed="rId56"/>
              <a:stretch>
                <a:fillRect/>
              </a:stretch>
            </p:blipFill>
            <p:spPr>
              <a:xfrm>
                <a:off x="9286743" y="2508875"/>
                <a:ext cx="164078"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90" name="Ink 89">
                <a:extLst>
                  <a:ext uri="{FF2B5EF4-FFF2-40B4-BE49-F238E27FC236}">
                    <a16:creationId xmlns:a16="http://schemas.microsoft.com/office/drawing/2014/main" id="{E5E71981-5659-90FA-144B-5DC6E7142B5F}"/>
                  </a:ext>
                </a:extLst>
              </p14:cNvPr>
              <p14:cNvContentPartPr/>
              <p14:nvPr/>
            </p14:nvContentPartPr>
            <p14:xfrm>
              <a:off x="9247461" y="2559275"/>
              <a:ext cx="219960" cy="224280"/>
            </p14:xfrm>
          </p:contentPart>
        </mc:Choice>
        <mc:Fallback>
          <p:pic>
            <p:nvPicPr>
              <p:cNvPr id="90" name="Ink 89">
                <a:extLst>
                  <a:ext uri="{FF2B5EF4-FFF2-40B4-BE49-F238E27FC236}">
                    <a16:creationId xmlns:a16="http://schemas.microsoft.com/office/drawing/2014/main" id="{E5E71981-5659-90FA-144B-5DC6E7142B5F}"/>
                  </a:ext>
                </a:extLst>
              </p:cNvPr>
              <p:cNvPicPr/>
              <p:nvPr/>
            </p:nvPicPr>
            <p:blipFill>
              <a:blip r:embed="rId58"/>
              <a:stretch>
                <a:fillRect/>
              </a:stretch>
            </p:blipFill>
            <p:spPr>
              <a:xfrm>
                <a:off x="9231981" y="2543795"/>
                <a:ext cx="25056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91" name="Ink 90">
                <a:extLst>
                  <a:ext uri="{FF2B5EF4-FFF2-40B4-BE49-F238E27FC236}">
                    <a16:creationId xmlns:a16="http://schemas.microsoft.com/office/drawing/2014/main" id="{20A58D36-E260-E08A-15AB-6926646DFC47}"/>
                  </a:ext>
                </a:extLst>
              </p14:cNvPr>
              <p14:cNvContentPartPr/>
              <p14:nvPr/>
            </p14:nvContentPartPr>
            <p14:xfrm>
              <a:off x="9553101" y="2782835"/>
              <a:ext cx="118080" cy="8280"/>
            </p14:xfrm>
          </p:contentPart>
        </mc:Choice>
        <mc:Fallback>
          <p:pic>
            <p:nvPicPr>
              <p:cNvPr id="91" name="Ink 90">
                <a:extLst>
                  <a:ext uri="{FF2B5EF4-FFF2-40B4-BE49-F238E27FC236}">
                    <a16:creationId xmlns:a16="http://schemas.microsoft.com/office/drawing/2014/main" id="{20A58D36-E260-E08A-15AB-6926646DFC47}"/>
                  </a:ext>
                </a:extLst>
              </p:cNvPr>
              <p:cNvPicPr/>
              <p:nvPr/>
            </p:nvPicPr>
            <p:blipFill>
              <a:blip r:embed="rId60"/>
              <a:stretch>
                <a:fillRect/>
              </a:stretch>
            </p:blipFill>
            <p:spPr>
              <a:xfrm>
                <a:off x="9537621" y="2767355"/>
                <a:ext cx="1486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92" name="Ink 91">
                <a:extLst>
                  <a:ext uri="{FF2B5EF4-FFF2-40B4-BE49-F238E27FC236}">
                    <a16:creationId xmlns:a16="http://schemas.microsoft.com/office/drawing/2014/main" id="{FCCC1F33-0F6D-9665-751E-0DEA8769D31A}"/>
                  </a:ext>
                </a:extLst>
              </p14:cNvPr>
              <p14:cNvContentPartPr/>
              <p14:nvPr/>
            </p14:nvContentPartPr>
            <p14:xfrm>
              <a:off x="9905901" y="2602835"/>
              <a:ext cx="196200" cy="118080"/>
            </p14:xfrm>
          </p:contentPart>
        </mc:Choice>
        <mc:Fallback>
          <p:pic>
            <p:nvPicPr>
              <p:cNvPr id="92" name="Ink 91">
                <a:extLst>
                  <a:ext uri="{FF2B5EF4-FFF2-40B4-BE49-F238E27FC236}">
                    <a16:creationId xmlns:a16="http://schemas.microsoft.com/office/drawing/2014/main" id="{FCCC1F33-0F6D-9665-751E-0DEA8769D31A}"/>
                  </a:ext>
                </a:extLst>
              </p:cNvPr>
              <p:cNvPicPr/>
              <p:nvPr/>
            </p:nvPicPr>
            <p:blipFill>
              <a:blip r:embed="rId62"/>
              <a:stretch>
                <a:fillRect/>
              </a:stretch>
            </p:blipFill>
            <p:spPr>
              <a:xfrm>
                <a:off x="9890449" y="2587355"/>
                <a:ext cx="226744"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93" name="Ink 92">
                <a:extLst>
                  <a:ext uri="{FF2B5EF4-FFF2-40B4-BE49-F238E27FC236}">
                    <a16:creationId xmlns:a16="http://schemas.microsoft.com/office/drawing/2014/main" id="{D13BAFA1-F708-22A0-84EA-0DE630F4E7BA}"/>
                  </a:ext>
                </a:extLst>
              </p14:cNvPr>
              <p14:cNvContentPartPr/>
              <p14:nvPr/>
            </p14:nvContentPartPr>
            <p14:xfrm>
              <a:off x="10148901" y="2341475"/>
              <a:ext cx="55080" cy="418320"/>
            </p14:xfrm>
          </p:contentPart>
        </mc:Choice>
        <mc:Fallback>
          <p:pic>
            <p:nvPicPr>
              <p:cNvPr id="93" name="Ink 92">
                <a:extLst>
                  <a:ext uri="{FF2B5EF4-FFF2-40B4-BE49-F238E27FC236}">
                    <a16:creationId xmlns:a16="http://schemas.microsoft.com/office/drawing/2014/main" id="{D13BAFA1-F708-22A0-84EA-0DE630F4E7BA}"/>
                  </a:ext>
                </a:extLst>
              </p:cNvPr>
              <p:cNvPicPr/>
              <p:nvPr/>
            </p:nvPicPr>
            <p:blipFill>
              <a:blip r:embed="rId64"/>
              <a:stretch>
                <a:fillRect/>
              </a:stretch>
            </p:blipFill>
            <p:spPr>
              <a:xfrm>
                <a:off x="10133522" y="2326008"/>
                <a:ext cx="85481" cy="448894"/>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94" name="Ink 93">
                <a:extLst>
                  <a:ext uri="{FF2B5EF4-FFF2-40B4-BE49-F238E27FC236}">
                    <a16:creationId xmlns:a16="http://schemas.microsoft.com/office/drawing/2014/main" id="{B871A108-BE85-8910-3255-69AD5FC905DF}"/>
                  </a:ext>
                </a:extLst>
              </p14:cNvPr>
              <p14:cNvContentPartPr/>
              <p14:nvPr/>
            </p14:nvContentPartPr>
            <p14:xfrm>
              <a:off x="10227381" y="2520755"/>
              <a:ext cx="243360" cy="218880"/>
            </p14:xfrm>
          </p:contentPart>
        </mc:Choice>
        <mc:Fallback>
          <p:pic>
            <p:nvPicPr>
              <p:cNvPr id="94" name="Ink 93">
                <a:extLst>
                  <a:ext uri="{FF2B5EF4-FFF2-40B4-BE49-F238E27FC236}">
                    <a16:creationId xmlns:a16="http://schemas.microsoft.com/office/drawing/2014/main" id="{B871A108-BE85-8910-3255-69AD5FC905DF}"/>
                  </a:ext>
                </a:extLst>
              </p:cNvPr>
              <p:cNvPicPr/>
              <p:nvPr/>
            </p:nvPicPr>
            <p:blipFill>
              <a:blip r:embed="rId66"/>
              <a:stretch>
                <a:fillRect/>
              </a:stretch>
            </p:blipFill>
            <p:spPr>
              <a:xfrm>
                <a:off x="10211901" y="2505275"/>
                <a:ext cx="2739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95" name="Ink 94">
                <a:extLst>
                  <a:ext uri="{FF2B5EF4-FFF2-40B4-BE49-F238E27FC236}">
                    <a16:creationId xmlns:a16="http://schemas.microsoft.com/office/drawing/2014/main" id="{E87217CC-BCB2-C946-CDF6-C02CDFA63816}"/>
                  </a:ext>
                </a:extLst>
              </p14:cNvPr>
              <p14:cNvContentPartPr/>
              <p14:nvPr/>
            </p14:nvContentPartPr>
            <p14:xfrm>
              <a:off x="10423221" y="2477195"/>
              <a:ext cx="219960" cy="548280"/>
            </p14:xfrm>
          </p:contentPart>
        </mc:Choice>
        <mc:Fallback>
          <p:pic>
            <p:nvPicPr>
              <p:cNvPr id="95" name="Ink 94">
                <a:extLst>
                  <a:ext uri="{FF2B5EF4-FFF2-40B4-BE49-F238E27FC236}">
                    <a16:creationId xmlns:a16="http://schemas.microsoft.com/office/drawing/2014/main" id="{E87217CC-BCB2-C946-CDF6-C02CDFA63816}"/>
                  </a:ext>
                </a:extLst>
              </p:cNvPr>
              <p:cNvPicPr/>
              <p:nvPr/>
            </p:nvPicPr>
            <p:blipFill>
              <a:blip r:embed="rId68"/>
              <a:stretch>
                <a:fillRect/>
              </a:stretch>
            </p:blipFill>
            <p:spPr>
              <a:xfrm>
                <a:off x="10407716" y="2461715"/>
                <a:ext cx="250610" cy="5788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96" name="Ink 95">
                <a:extLst>
                  <a:ext uri="{FF2B5EF4-FFF2-40B4-BE49-F238E27FC236}">
                    <a16:creationId xmlns:a16="http://schemas.microsoft.com/office/drawing/2014/main" id="{D36D173E-ED61-F1A4-361A-7A925F65F073}"/>
                  </a:ext>
                </a:extLst>
              </p14:cNvPr>
              <p14:cNvContentPartPr/>
              <p14:nvPr/>
            </p14:nvContentPartPr>
            <p14:xfrm>
              <a:off x="10948461" y="2422475"/>
              <a:ext cx="321840" cy="321840"/>
            </p14:xfrm>
          </p:contentPart>
        </mc:Choice>
        <mc:Fallback>
          <p:pic>
            <p:nvPicPr>
              <p:cNvPr id="96" name="Ink 95">
                <a:extLst>
                  <a:ext uri="{FF2B5EF4-FFF2-40B4-BE49-F238E27FC236}">
                    <a16:creationId xmlns:a16="http://schemas.microsoft.com/office/drawing/2014/main" id="{D36D173E-ED61-F1A4-361A-7A925F65F073}"/>
                  </a:ext>
                </a:extLst>
              </p:cNvPr>
              <p:cNvPicPr/>
              <p:nvPr/>
            </p:nvPicPr>
            <p:blipFill>
              <a:blip r:embed="rId70"/>
              <a:stretch>
                <a:fillRect/>
              </a:stretch>
            </p:blipFill>
            <p:spPr>
              <a:xfrm>
                <a:off x="10932964" y="2406995"/>
                <a:ext cx="352474"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97" name="Ink 96">
                <a:extLst>
                  <a:ext uri="{FF2B5EF4-FFF2-40B4-BE49-F238E27FC236}">
                    <a16:creationId xmlns:a16="http://schemas.microsoft.com/office/drawing/2014/main" id="{ADFA4584-87DD-F96B-D9A0-A4433E2524CD}"/>
                  </a:ext>
                </a:extLst>
              </p14:cNvPr>
              <p14:cNvContentPartPr/>
              <p14:nvPr/>
            </p14:nvContentPartPr>
            <p14:xfrm>
              <a:off x="10948461" y="2312675"/>
              <a:ext cx="478440" cy="70920"/>
            </p14:xfrm>
          </p:contentPart>
        </mc:Choice>
        <mc:Fallback>
          <p:pic>
            <p:nvPicPr>
              <p:cNvPr id="97" name="Ink 96">
                <a:extLst>
                  <a:ext uri="{FF2B5EF4-FFF2-40B4-BE49-F238E27FC236}">
                    <a16:creationId xmlns:a16="http://schemas.microsoft.com/office/drawing/2014/main" id="{ADFA4584-87DD-F96B-D9A0-A4433E2524CD}"/>
                  </a:ext>
                </a:extLst>
              </p:cNvPr>
              <p:cNvPicPr/>
              <p:nvPr/>
            </p:nvPicPr>
            <p:blipFill>
              <a:blip r:embed="rId72"/>
              <a:stretch>
                <a:fillRect/>
              </a:stretch>
            </p:blipFill>
            <p:spPr>
              <a:xfrm>
                <a:off x="10932981" y="2297195"/>
                <a:ext cx="5090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 name="Ink 6">
                <a:extLst>
                  <a:ext uri="{FF2B5EF4-FFF2-40B4-BE49-F238E27FC236}">
                    <a16:creationId xmlns:a16="http://schemas.microsoft.com/office/drawing/2014/main" id="{652EA824-5A29-A71A-4AB5-29187523D6D4}"/>
                  </a:ext>
                </a:extLst>
              </p14:cNvPr>
              <p14:cNvContentPartPr/>
              <p14:nvPr/>
            </p14:nvContentPartPr>
            <p14:xfrm>
              <a:off x="3320781" y="4174235"/>
              <a:ext cx="8280" cy="415800"/>
            </p14:xfrm>
          </p:contentPart>
        </mc:Choice>
        <mc:Fallback>
          <p:pic>
            <p:nvPicPr>
              <p:cNvPr id="7" name="Ink 6">
                <a:extLst>
                  <a:ext uri="{FF2B5EF4-FFF2-40B4-BE49-F238E27FC236}">
                    <a16:creationId xmlns:a16="http://schemas.microsoft.com/office/drawing/2014/main" id="{652EA824-5A29-A71A-4AB5-29187523D6D4}"/>
                  </a:ext>
                </a:extLst>
              </p:cNvPr>
              <p:cNvPicPr/>
              <p:nvPr/>
            </p:nvPicPr>
            <p:blipFill>
              <a:blip r:embed="rId74"/>
              <a:stretch>
                <a:fillRect/>
              </a:stretch>
            </p:blipFill>
            <p:spPr>
              <a:xfrm>
                <a:off x="3305301" y="4158755"/>
                <a:ext cx="3888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 name="Ink 7">
                <a:extLst>
                  <a:ext uri="{FF2B5EF4-FFF2-40B4-BE49-F238E27FC236}">
                    <a16:creationId xmlns:a16="http://schemas.microsoft.com/office/drawing/2014/main" id="{A5391011-1B89-02F9-7810-BEB0F705BFAD}"/>
                  </a:ext>
                </a:extLst>
              </p14:cNvPr>
              <p14:cNvContentPartPr/>
              <p14:nvPr/>
            </p14:nvContentPartPr>
            <p14:xfrm>
              <a:off x="3172461" y="4068755"/>
              <a:ext cx="296640" cy="196200"/>
            </p14:xfrm>
          </p:contentPart>
        </mc:Choice>
        <mc:Fallback>
          <p:pic>
            <p:nvPicPr>
              <p:cNvPr id="8" name="Ink 7">
                <a:extLst>
                  <a:ext uri="{FF2B5EF4-FFF2-40B4-BE49-F238E27FC236}">
                    <a16:creationId xmlns:a16="http://schemas.microsoft.com/office/drawing/2014/main" id="{A5391011-1B89-02F9-7810-BEB0F705BFAD}"/>
                  </a:ext>
                </a:extLst>
              </p:cNvPr>
              <p:cNvPicPr/>
              <p:nvPr/>
            </p:nvPicPr>
            <p:blipFill>
              <a:blip r:embed="rId76"/>
              <a:stretch>
                <a:fillRect/>
              </a:stretch>
            </p:blipFill>
            <p:spPr>
              <a:xfrm>
                <a:off x="3156962" y="4053303"/>
                <a:ext cx="327277" cy="226744"/>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9" name="Ink 8">
                <a:extLst>
                  <a:ext uri="{FF2B5EF4-FFF2-40B4-BE49-F238E27FC236}">
                    <a16:creationId xmlns:a16="http://schemas.microsoft.com/office/drawing/2014/main" id="{C13039D5-0B59-E65E-F8EE-39271F3B2E26}"/>
                  </a:ext>
                </a:extLst>
              </p14:cNvPr>
              <p14:cNvContentPartPr/>
              <p14:nvPr/>
            </p14:nvContentPartPr>
            <p14:xfrm>
              <a:off x="3203061" y="4013675"/>
              <a:ext cx="345240" cy="31680"/>
            </p14:xfrm>
          </p:contentPart>
        </mc:Choice>
        <mc:Fallback>
          <p:pic>
            <p:nvPicPr>
              <p:cNvPr id="9" name="Ink 8">
                <a:extLst>
                  <a:ext uri="{FF2B5EF4-FFF2-40B4-BE49-F238E27FC236}">
                    <a16:creationId xmlns:a16="http://schemas.microsoft.com/office/drawing/2014/main" id="{C13039D5-0B59-E65E-F8EE-39271F3B2E26}"/>
                  </a:ext>
                </a:extLst>
              </p:cNvPr>
              <p:cNvPicPr/>
              <p:nvPr/>
            </p:nvPicPr>
            <p:blipFill>
              <a:blip r:embed="rId78"/>
              <a:stretch>
                <a:fillRect/>
              </a:stretch>
            </p:blipFill>
            <p:spPr>
              <a:xfrm>
                <a:off x="3187597" y="3998195"/>
                <a:ext cx="375808"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3" name="Ink 12">
                <a:extLst>
                  <a:ext uri="{FF2B5EF4-FFF2-40B4-BE49-F238E27FC236}">
                    <a16:creationId xmlns:a16="http://schemas.microsoft.com/office/drawing/2014/main" id="{6DD97F5C-5B7F-7F77-F09A-4CAF07578296}"/>
                  </a:ext>
                </a:extLst>
              </p14:cNvPr>
              <p14:cNvContentPartPr/>
              <p14:nvPr/>
            </p14:nvContentPartPr>
            <p14:xfrm>
              <a:off x="3653421" y="4233275"/>
              <a:ext cx="145800" cy="8280"/>
            </p14:xfrm>
          </p:contentPart>
        </mc:Choice>
        <mc:Fallback>
          <p:pic>
            <p:nvPicPr>
              <p:cNvPr id="13" name="Ink 12">
                <a:extLst>
                  <a:ext uri="{FF2B5EF4-FFF2-40B4-BE49-F238E27FC236}">
                    <a16:creationId xmlns:a16="http://schemas.microsoft.com/office/drawing/2014/main" id="{6DD97F5C-5B7F-7F77-F09A-4CAF07578296}"/>
                  </a:ext>
                </a:extLst>
              </p:cNvPr>
              <p:cNvPicPr/>
              <p:nvPr/>
            </p:nvPicPr>
            <p:blipFill>
              <a:blip r:embed="rId80"/>
              <a:stretch>
                <a:fillRect/>
              </a:stretch>
            </p:blipFill>
            <p:spPr>
              <a:xfrm>
                <a:off x="3637941" y="4217091"/>
                <a:ext cx="176400" cy="40271"/>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4" name="Ink 13">
                <a:extLst>
                  <a:ext uri="{FF2B5EF4-FFF2-40B4-BE49-F238E27FC236}">
                    <a16:creationId xmlns:a16="http://schemas.microsoft.com/office/drawing/2014/main" id="{05BA087E-F6F0-2C71-0AFA-E0FF92B8B19C}"/>
                  </a:ext>
                </a:extLst>
              </p14:cNvPr>
              <p14:cNvContentPartPr/>
              <p14:nvPr/>
            </p14:nvContentPartPr>
            <p14:xfrm>
              <a:off x="3603021" y="4194035"/>
              <a:ext cx="204120" cy="31680"/>
            </p14:xfrm>
          </p:contentPart>
        </mc:Choice>
        <mc:Fallback>
          <p:pic>
            <p:nvPicPr>
              <p:cNvPr id="14" name="Ink 13">
                <a:extLst>
                  <a:ext uri="{FF2B5EF4-FFF2-40B4-BE49-F238E27FC236}">
                    <a16:creationId xmlns:a16="http://schemas.microsoft.com/office/drawing/2014/main" id="{05BA087E-F6F0-2C71-0AFA-E0FF92B8B19C}"/>
                  </a:ext>
                </a:extLst>
              </p:cNvPr>
              <p:cNvPicPr/>
              <p:nvPr/>
            </p:nvPicPr>
            <p:blipFill>
              <a:blip r:embed="rId82"/>
              <a:stretch>
                <a:fillRect/>
              </a:stretch>
            </p:blipFill>
            <p:spPr>
              <a:xfrm>
                <a:off x="3587541" y="4178555"/>
                <a:ext cx="2347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5" name="Ink 24">
                <a:extLst>
                  <a:ext uri="{FF2B5EF4-FFF2-40B4-BE49-F238E27FC236}">
                    <a16:creationId xmlns:a16="http://schemas.microsoft.com/office/drawing/2014/main" id="{170CD8C8-7A56-D74A-6E3D-9503B8041795}"/>
                  </a:ext>
                </a:extLst>
              </p14:cNvPr>
              <p14:cNvContentPartPr/>
              <p14:nvPr/>
            </p14:nvContentPartPr>
            <p14:xfrm>
              <a:off x="3595821" y="4311755"/>
              <a:ext cx="231120" cy="54360"/>
            </p14:xfrm>
          </p:contentPart>
        </mc:Choice>
        <mc:Fallback>
          <p:pic>
            <p:nvPicPr>
              <p:cNvPr id="25" name="Ink 24">
                <a:extLst>
                  <a:ext uri="{FF2B5EF4-FFF2-40B4-BE49-F238E27FC236}">
                    <a16:creationId xmlns:a16="http://schemas.microsoft.com/office/drawing/2014/main" id="{170CD8C8-7A56-D74A-6E3D-9503B8041795}"/>
                  </a:ext>
                </a:extLst>
              </p:cNvPr>
              <p:cNvPicPr/>
              <p:nvPr/>
            </p:nvPicPr>
            <p:blipFill>
              <a:blip r:embed="rId84"/>
              <a:stretch>
                <a:fillRect/>
              </a:stretch>
            </p:blipFill>
            <p:spPr>
              <a:xfrm>
                <a:off x="3580341" y="4296275"/>
                <a:ext cx="2617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6" name="Ink 25">
                <a:extLst>
                  <a:ext uri="{FF2B5EF4-FFF2-40B4-BE49-F238E27FC236}">
                    <a16:creationId xmlns:a16="http://schemas.microsoft.com/office/drawing/2014/main" id="{8A1C8A46-5560-463B-090E-BB727D1AE1AB}"/>
                  </a:ext>
                </a:extLst>
              </p14:cNvPr>
              <p14:cNvContentPartPr/>
              <p14:nvPr/>
            </p14:nvContentPartPr>
            <p14:xfrm>
              <a:off x="3635061" y="4225355"/>
              <a:ext cx="206640" cy="31680"/>
            </p14:xfrm>
          </p:contentPart>
        </mc:Choice>
        <mc:Fallback>
          <p:pic>
            <p:nvPicPr>
              <p:cNvPr id="26" name="Ink 25">
                <a:extLst>
                  <a:ext uri="{FF2B5EF4-FFF2-40B4-BE49-F238E27FC236}">
                    <a16:creationId xmlns:a16="http://schemas.microsoft.com/office/drawing/2014/main" id="{8A1C8A46-5560-463B-090E-BB727D1AE1AB}"/>
                  </a:ext>
                </a:extLst>
              </p:cNvPr>
              <p:cNvPicPr/>
              <p:nvPr/>
            </p:nvPicPr>
            <p:blipFill>
              <a:blip r:embed="rId86"/>
              <a:stretch>
                <a:fillRect/>
              </a:stretch>
            </p:blipFill>
            <p:spPr>
              <a:xfrm>
                <a:off x="3619581" y="4209875"/>
                <a:ext cx="2372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7" name="Ink 26">
                <a:extLst>
                  <a:ext uri="{FF2B5EF4-FFF2-40B4-BE49-F238E27FC236}">
                    <a16:creationId xmlns:a16="http://schemas.microsoft.com/office/drawing/2014/main" id="{D0642C74-F3EE-1B46-6CA5-EFBE6958C693}"/>
                  </a:ext>
                </a:extLst>
              </p14:cNvPr>
              <p14:cNvContentPartPr/>
              <p14:nvPr/>
            </p14:nvContentPartPr>
            <p14:xfrm>
              <a:off x="4237701" y="4087835"/>
              <a:ext cx="157320" cy="269640"/>
            </p14:xfrm>
          </p:contentPart>
        </mc:Choice>
        <mc:Fallback>
          <p:pic>
            <p:nvPicPr>
              <p:cNvPr id="27" name="Ink 26">
                <a:extLst>
                  <a:ext uri="{FF2B5EF4-FFF2-40B4-BE49-F238E27FC236}">
                    <a16:creationId xmlns:a16="http://schemas.microsoft.com/office/drawing/2014/main" id="{D0642C74-F3EE-1B46-6CA5-EFBE6958C693}"/>
                  </a:ext>
                </a:extLst>
              </p:cNvPr>
              <p:cNvPicPr/>
              <p:nvPr/>
            </p:nvPicPr>
            <p:blipFill>
              <a:blip r:embed="rId88"/>
              <a:stretch>
                <a:fillRect/>
              </a:stretch>
            </p:blipFill>
            <p:spPr>
              <a:xfrm>
                <a:off x="4222185" y="4072334"/>
                <a:ext cx="187990" cy="300281"/>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1" name="Ink 40">
                <a:extLst>
                  <a:ext uri="{FF2B5EF4-FFF2-40B4-BE49-F238E27FC236}">
                    <a16:creationId xmlns:a16="http://schemas.microsoft.com/office/drawing/2014/main" id="{55775BE1-958D-243E-22AB-E311F7AA588F}"/>
                  </a:ext>
                </a:extLst>
              </p14:cNvPr>
              <p14:cNvContentPartPr/>
              <p14:nvPr/>
            </p14:nvContentPartPr>
            <p14:xfrm>
              <a:off x="3986781" y="3731435"/>
              <a:ext cx="1615680" cy="821160"/>
            </p14:xfrm>
          </p:contentPart>
        </mc:Choice>
        <mc:Fallback>
          <p:pic>
            <p:nvPicPr>
              <p:cNvPr id="41" name="Ink 40">
                <a:extLst>
                  <a:ext uri="{FF2B5EF4-FFF2-40B4-BE49-F238E27FC236}">
                    <a16:creationId xmlns:a16="http://schemas.microsoft.com/office/drawing/2014/main" id="{55775BE1-958D-243E-22AB-E311F7AA588F}"/>
                  </a:ext>
                </a:extLst>
              </p:cNvPr>
              <p:cNvPicPr/>
              <p:nvPr/>
            </p:nvPicPr>
            <p:blipFill>
              <a:blip r:embed="rId90"/>
              <a:stretch>
                <a:fillRect/>
              </a:stretch>
            </p:blipFill>
            <p:spPr>
              <a:xfrm>
                <a:off x="3971298" y="3715948"/>
                <a:ext cx="1646287" cy="851773"/>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2" name="Ink 61">
                <a:extLst>
                  <a:ext uri="{FF2B5EF4-FFF2-40B4-BE49-F238E27FC236}">
                    <a16:creationId xmlns:a16="http://schemas.microsoft.com/office/drawing/2014/main" id="{C77EB639-A6FF-9488-3EEA-09870E128436}"/>
                  </a:ext>
                </a:extLst>
              </p14:cNvPr>
              <p14:cNvContentPartPr/>
              <p14:nvPr/>
            </p14:nvContentPartPr>
            <p14:xfrm>
              <a:off x="5737101" y="4507955"/>
              <a:ext cx="2162520" cy="807840"/>
            </p14:xfrm>
          </p:contentPart>
        </mc:Choice>
        <mc:Fallback>
          <p:pic>
            <p:nvPicPr>
              <p:cNvPr id="62" name="Ink 61">
                <a:extLst>
                  <a:ext uri="{FF2B5EF4-FFF2-40B4-BE49-F238E27FC236}">
                    <a16:creationId xmlns:a16="http://schemas.microsoft.com/office/drawing/2014/main" id="{C77EB639-A6FF-9488-3EEA-09870E128436}"/>
                  </a:ext>
                </a:extLst>
              </p:cNvPr>
              <p:cNvPicPr/>
              <p:nvPr/>
            </p:nvPicPr>
            <p:blipFill>
              <a:blip r:embed="rId92"/>
              <a:stretch>
                <a:fillRect/>
              </a:stretch>
            </p:blipFill>
            <p:spPr>
              <a:xfrm>
                <a:off x="5721621" y="4492475"/>
                <a:ext cx="2193120" cy="8384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3" name="Ink 62">
                <a:extLst>
                  <a:ext uri="{FF2B5EF4-FFF2-40B4-BE49-F238E27FC236}">
                    <a16:creationId xmlns:a16="http://schemas.microsoft.com/office/drawing/2014/main" id="{864EA302-9115-215F-EDF4-F3EF29EA4752}"/>
                  </a:ext>
                </a:extLst>
              </p14:cNvPr>
              <p14:cNvContentPartPr/>
              <p14:nvPr/>
            </p14:nvContentPartPr>
            <p14:xfrm>
              <a:off x="5837181" y="4044995"/>
              <a:ext cx="407880" cy="212400"/>
            </p14:xfrm>
          </p:contentPart>
        </mc:Choice>
        <mc:Fallback>
          <p:pic>
            <p:nvPicPr>
              <p:cNvPr id="63" name="Ink 62">
                <a:extLst>
                  <a:ext uri="{FF2B5EF4-FFF2-40B4-BE49-F238E27FC236}">
                    <a16:creationId xmlns:a16="http://schemas.microsoft.com/office/drawing/2014/main" id="{864EA302-9115-215F-EDF4-F3EF29EA4752}"/>
                  </a:ext>
                </a:extLst>
              </p:cNvPr>
              <p:cNvPicPr/>
              <p:nvPr/>
            </p:nvPicPr>
            <p:blipFill>
              <a:blip r:embed="rId94"/>
              <a:stretch>
                <a:fillRect/>
              </a:stretch>
            </p:blipFill>
            <p:spPr>
              <a:xfrm>
                <a:off x="5821715" y="4029489"/>
                <a:ext cx="438453" cy="243052"/>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4" name="Ink 63">
                <a:extLst>
                  <a:ext uri="{FF2B5EF4-FFF2-40B4-BE49-F238E27FC236}">
                    <a16:creationId xmlns:a16="http://schemas.microsoft.com/office/drawing/2014/main" id="{513F2519-C32A-72C6-C78C-FC5B96F8ED95}"/>
                  </a:ext>
                </a:extLst>
              </p14:cNvPr>
              <p14:cNvContentPartPr/>
              <p14:nvPr/>
            </p14:nvContentPartPr>
            <p14:xfrm>
              <a:off x="8196981" y="4660955"/>
              <a:ext cx="251280" cy="215640"/>
            </p14:xfrm>
          </p:contentPart>
        </mc:Choice>
        <mc:Fallback>
          <p:pic>
            <p:nvPicPr>
              <p:cNvPr id="64" name="Ink 63">
                <a:extLst>
                  <a:ext uri="{FF2B5EF4-FFF2-40B4-BE49-F238E27FC236}">
                    <a16:creationId xmlns:a16="http://schemas.microsoft.com/office/drawing/2014/main" id="{513F2519-C32A-72C6-C78C-FC5B96F8ED95}"/>
                  </a:ext>
                </a:extLst>
              </p:cNvPr>
              <p:cNvPicPr/>
              <p:nvPr/>
            </p:nvPicPr>
            <p:blipFill>
              <a:blip r:embed="rId96"/>
              <a:stretch>
                <a:fillRect/>
              </a:stretch>
            </p:blipFill>
            <p:spPr>
              <a:xfrm>
                <a:off x="8181501" y="4645449"/>
                <a:ext cx="281880" cy="246291"/>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5" name="Ink 64">
                <a:extLst>
                  <a:ext uri="{FF2B5EF4-FFF2-40B4-BE49-F238E27FC236}">
                    <a16:creationId xmlns:a16="http://schemas.microsoft.com/office/drawing/2014/main" id="{9145AA88-01C7-057F-B472-38C5BED75EA3}"/>
                  </a:ext>
                </a:extLst>
              </p14:cNvPr>
              <p14:cNvContentPartPr/>
              <p14:nvPr/>
            </p14:nvContentPartPr>
            <p14:xfrm>
              <a:off x="8212461" y="4389155"/>
              <a:ext cx="204120" cy="203400"/>
            </p14:xfrm>
          </p:contentPart>
        </mc:Choice>
        <mc:Fallback>
          <p:pic>
            <p:nvPicPr>
              <p:cNvPr id="65" name="Ink 64">
                <a:extLst>
                  <a:ext uri="{FF2B5EF4-FFF2-40B4-BE49-F238E27FC236}">
                    <a16:creationId xmlns:a16="http://schemas.microsoft.com/office/drawing/2014/main" id="{9145AA88-01C7-057F-B472-38C5BED75EA3}"/>
                  </a:ext>
                </a:extLst>
              </p:cNvPr>
              <p:cNvPicPr/>
              <p:nvPr/>
            </p:nvPicPr>
            <p:blipFill>
              <a:blip r:embed="rId98"/>
              <a:stretch>
                <a:fillRect/>
              </a:stretch>
            </p:blipFill>
            <p:spPr>
              <a:xfrm>
                <a:off x="8196981" y="4373648"/>
                <a:ext cx="234720" cy="234054"/>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6" name="Ink 65">
                <a:extLst>
                  <a:ext uri="{FF2B5EF4-FFF2-40B4-BE49-F238E27FC236}">
                    <a16:creationId xmlns:a16="http://schemas.microsoft.com/office/drawing/2014/main" id="{90CBFC77-2DB5-5793-C357-943947068E7D}"/>
                  </a:ext>
                </a:extLst>
              </p14:cNvPr>
              <p14:cNvContentPartPr/>
              <p14:nvPr/>
            </p14:nvContentPartPr>
            <p14:xfrm>
              <a:off x="8604501" y="4687955"/>
              <a:ext cx="218160" cy="70920"/>
            </p14:xfrm>
          </p:contentPart>
        </mc:Choice>
        <mc:Fallback>
          <p:pic>
            <p:nvPicPr>
              <p:cNvPr id="66" name="Ink 65">
                <a:extLst>
                  <a:ext uri="{FF2B5EF4-FFF2-40B4-BE49-F238E27FC236}">
                    <a16:creationId xmlns:a16="http://schemas.microsoft.com/office/drawing/2014/main" id="{90CBFC77-2DB5-5793-C357-943947068E7D}"/>
                  </a:ext>
                </a:extLst>
              </p:cNvPr>
              <p:cNvPicPr/>
              <p:nvPr/>
            </p:nvPicPr>
            <p:blipFill>
              <a:blip r:embed="rId100"/>
              <a:stretch>
                <a:fillRect/>
              </a:stretch>
            </p:blipFill>
            <p:spPr>
              <a:xfrm>
                <a:off x="8589021" y="4672475"/>
                <a:ext cx="2487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7" name="Ink 66">
                <a:extLst>
                  <a:ext uri="{FF2B5EF4-FFF2-40B4-BE49-F238E27FC236}">
                    <a16:creationId xmlns:a16="http://schemas.microsoft.com/office/drawing/2014/main" id="{BEB868D3-9136-E94E-FD2C-021D3B4087B3}"/>
                  </a:ext>
                </a:extLst>
              </p14:cNvPr>
              <p14:cNvContentPartPr/>
              <p14:nvPr/>
            </p14:nvContentPartPr>
            <p14:xfrm>
              <a:off x="8636541" y="4750595"/>
              <a:ext cx="222480" cy="8280"/>
            </p14:xfrm>
          </p:contentPart>
        </mc:Choice>
        <mc:Fallback>
          <p:pic>
            <p:nvPicPr>
              <p:cNvPr id="67" name="Ink 66">
                <a:extLst>
                  <a:ext uri="{FF2B5EF4-FFF2-40B4-BE49-F238E27FC236}">
                    <a16:creationId xmlns:a16="http://schemas.microsoft.com/office/drawing/2014/main" id="{BEB868D3-9136-E94E-FD2C-021D3B4087B3}"/>
                  </a:ext>
                </a:extLst>
              </p:cNvPr>
              <p:cNvPicPr/>
              <p:nvPr/>
            </p:nvPicPr>
            <p:blipFill>
              <a:blip r:embed="rId102"/>
              <a:stretch>
                <a:fillRect/>
              </a:stretch>
            </p:blipFill>
            <p:spPr>
              <a:xfrm>
                <a:off x="8621061" y="4735115"/>
                <a:ext cx="2530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8" name="Ink 67">
                <a:extLst>
                  <a:ext uri="{FF2B5EF4-FFF2-40B4-BE49-F238E27FC236}">
                    <a16:creationId xmlns:a16="http://schemas.microsoft.com/office/drawing/2014/main" id="{F7D8B276-7D9D-8174-8568-31599C0F3FBC}"/>
                  </a:ext>
                </a:extLst>
              </p14:cNvPr>
              <p14:cNvContentPartPr/>
              <p14:nvPr/>
            </p14:nvContentPartPr>
            <p14:xfrm>
              <a:off x="8619981" y="4664555"/>
              <a:ext cx="243360" cy="31680"/>
            </p14:xfrm>
          </p:contentPart>
        </mc:Choice>
        <mc:Fallback>
          <p:pic>
            <p:nvPicPr>
              <p:cNvPr id="68" name="Ink 67">
                <a:extLst>
                  <a:ext uri="{FF2B5EF4-FFF2-40B4-BE49-F238E27FC236}">
                    <a16:creationId xmlns:a16="http://schemas.microsoft.com/office/drawing/2014/main" id="{F7D8B276-7D9D-8174-8568-31599C0F3FBC}"/>
                  </a:ext>
                </a:extLst>
              </p:cNvPr>
              <p:cNvPicPr/>
              <p:nvPr/>
            </p:nvPicPr>
            <p:blipFill>
              <a:blip r:embed="rId104"/>
              <a:stretch>
                <a:fillRect/>
              </a:stretch>
            </p:blipFill>
            <p:spPr>
              <a:xfrm>
                <a:off x="8604501" y="4649075"/>
                <a:ext cx="2739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9" name="Ink 68">
                <a:extLst>
                  <a:ext uri="{FF2B5EF4-FFF2-40B4-BE49-F238E27FC236}">
                    <a16:creationId xmlns:a16="http://schemas.microsoft.com/office/drawing/2014/main" id="{0BF675BF-8DFF-2FC5-F46B-2FE3D131A73D}"/>
                  </a:ext>
                </a:extLst>
              </p14:cNvPr>
              <p14:cNvContentPartPr/>
              <p14:nvPr/>
            </p14:nvContentPartPr>
            <p14:xfrm>
              <a:off x="9035781" y="4499675"/>
              <a:ext cx="204120" cy="233640"/>
            </p14:xfrm>
          </p:contentPart>
        </mc:Choice>
        <mc:Fallback>
          <p:pic>
            <p:nvPicPr>
              <p:cNvPr id="69" name="Ink 68">
                <a:extLst>
                  <a:ext uri="{FF2B5EF4-FFF2-40B4-BE49-F238E27FC236}">
                    <a16:creationId xmlns:a16="http://schemas.microsoft.com/office/drawing/2014/main" id="{0BF675BF-8DFF-2FC5-F46B-2FE3D131A73D}"/>
                  </a:ext>
                </a:extLst>
              </p:cNvPr>
              <p:cNvPicPr/>
              <p:nvPr/>
            </p:nvPicPr>
            <p:blipFill>
              <a:blip r:embed="rId106"/>
              <a:stretch>
                <a:fillRect/>
              </a:stretch>
            </p:blipFill>
            <p:spPr>
              <a:xfrm>
                <a:off x="9020301" y="4484195"/>
                <a:ext cx="23472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2" name="Ink 71">
                <a:extLst>
                  <a:ext uri="{FF2B5EF4-FFF2-40B4-BE49-F238E27FC236}">
                    <a16:creationId xmlns:a16="http://schemas.microsoft.com/office/drawing/2014/main" id="{9C11A858-4606-89FC-5E8C-ACBAF045D0A0}"/>
                  </a:ext>
                </a:extLst>
              </p14:cNvPr>
              <p14:cNvContentPartPr/>
              <p14:nvPr/>
            </p14:nvContentPartPr>
            <p14:xfrm>
              <a:off x="8988621" y="4265675"/>
              <a:ext cx="204120" cy="183240"/>
            </p14:xfrm>
          </p:contentPart>
        </mc:Choice>
        <mc:Fallback>
          <p:pic>
            <p:nvPicPr>
              <p:cNvPr id="72" name="Ink 71">
                <a:extLst>
                  <a:ext uri="{FF2B5EF4-FFF2-40B4-BE49-F238E27FC236}">
                    <a16:creationId xmlns:a16="http://schemas.microsoft.com/office/drawing/2014/main" id="{9C11A858-4606-89FC-5E8C-ACBAF045D0A0}"/>
                  </a:ext>
                </a:extLst>
              </p:cNvPr>
              <p:cNvPicPr/>
              <p:nvPr/>
            </p:nvPicPr>
            <p:blipFill>
              <a:blip r:embed="rId108"/>
              <a:stretch>
                <a:fillRect/>
              </a:stretch>
            </p:blipFill>
            <p:spPr>
              <a:xfrm>
                <a:off x="8973168" y="4250195"/>
                <a:ext cx="234666"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02" name="Ink 101">
                <a:extLst>
                  <a:ext uri="{FF2B5EF4-FFF2-40B4-BE49-F238E27FC236}">
                    <a16:creationId xmlns:a16="http://schemas.microsoft.com/office/drawing/2014/main" id="{5C7C963B-15EB-AFDB-D34E-E73D9339FD68}"/>
                  </a:ext>
                </a:extLst>
              </p14:cNvPr>
              <p14:cNvContentPartPr/>
              <p14:nvPr/>
            </p14:nvContentPartPr>
            <p14:xfrm>
              <a:off x="6503541" y="3433715"/>
              <a:ext cx="1458000" cy="666720"/>
            </p14:xfrm>
          </p:contentPart>
        </mc:Choice>
        <mc:Fallback>
          <p:pic>
            <p:nvPicPr>
              <p:cNvPr id="102" name="Ink 101">
                <a:extLst>
                  <a:ext uri="{FF2B5EF4-FFF2-40B4-BE49-F238E27FC236}">
                    <a16:creationId xmlns:a16="http://schemas.microsoft.com/office/drawing/2014/main" id="{5C7C963B-15EB-AFDB-D34E-E73D9339FD68}"/>
                  </a:ext>
                </a:extLst>
              </p:cNvPr>
              <p:cNvPicPr/>
              <p:nvPr/>
            </p:nvPicPr>
            <p:blipFill>
              <a:blip r:embed="rId110"/>
              <a:stretch>
                <a:fillRect/>
              </a:stretch>
            </p:blipFill>
            <p:spPr>
              <a:xfrm>
                <a:off x="6488061" y="3418235"/>
                <a:ext cx="1488600"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5" name="Ink 104">
                <a:extLst>
                  <a:ext uri="{FF2B5EF4-FFF2-40B4-BE49-F238E27FC236}">
                    <a16:creationId xmlns:a16="http://schemas.microsoft.com/office/drawing/2014/main" id="{34CBC9C3-140B-CD34-56C6-782EA8FBA400}"/>
                  </a:ext>
                </a:extLst>
              </p14:cNvPr>
              <p14:cNvContentPartPr/>
              <p14:nvPr/>
            </p14:nvContentPartPr>
            <p14:xfrm>
              <a:off x="6362421" y="3402395"/>
              <a:ext cx="392400" cy="831240"/>
            </p14:xfrm>
          </p:contentPart>
        </mc:Choice>
        <mc:Fallback>
          <p:pic>
            <p:nvPicPr>
              <p:cNvPr id="105" name="Ink 104">
                <a:extLst>
                  <a:ext uri="{FF2B5EF4-FFF2-40B4-BE49-F238E27FC236}">
                    <a16:creationId xmlns:a16="http://schemas.microsoft.com/office/drawing/2014/main" id="{34CBC9C3-140B-CD34-56C6-782EA8FBA400}"/>
                  </a:ext>
                </a:extLst>
              </p:cNvPr>
              <p:cNvPicPr/>
              <p:nvPr/>
            </p:nvPicPr>
            <p:blipFill>
              <a:blip r:embed="rId112"/>
              <a:stretch>
                <a:fillRect/>
              </a:stretch>
            </p:blipFill>
            <p:spPr>
              <a:xfrm>
                <a:off x="6346941" y="3386922"/>
                <a:ext cx="423000" cy="861827"/>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11" name="Ink 110">
                <a:extLst>
                  <a:ext uri="{FF2B5EF4-FFF2-40B4-BE49-F238E27FC236}">
                    <a16:creationId xmlns:a16="http://schemas.microsoft.com/office/drawing/2014/main" id="{55886BA9-BCB8-2DD4-BBFA-AA1175C81697}"/>
                  </a:ext>
                </a:extLst>
              </p14:cNvPr>
              <p14:cNvContentPartPr/>
              <p14:nvPr/>
            </p14:nvContentPartPr>
            <p14:xfrm>
              <a:off x="9568581" y="3700115"/>
              <a:ext cx="282600" cy="118080"/>
            </p14:xfrm>
          </p:contentPart>
        </mc:Choice>
        <mc:Fallback>
          <p:pic>
            <p:nvPicPr>
              <p:cNvPr id="111" name="Ink 110">
                <a:extLst>
                  <a:ext uri="{FF2B5EF4-FFF2-40B4-BE49-F238E27FC236}">
                    <a16:creationId xmlns:a16="http://schemas.microsoft.com/office/drawing/2014/main" id="{55886BA9-BCB8-2DD4-BBFA-AA1175C81697}"/>
                  </a:ext>
                </a:extLst>
              </p:cNvPr>
              <p:cNvPicPr/>
              <p:nvPr/>
            </p:nvPicPr>
            <p:blipFill>
              <a:blip r:embed="rId114"/>
              <a:stretch>
                <a:fillRect/>
              </a:stretch>
            </p:blipFill>
            <p:spPr>
              <a:xfrm>
                <a:off x="9553101" y="3684588"/>
                <a:ext cx="313200" cy="148774"/>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12" name="Ink 111">
                <a:extLst>
                  <a:ext uri="{FF2B5EF4-FFF2-40B4-BE49-F238E27FC236}">
                    <a16:creationId xmlns:a16="http://schemas.microsoft.com/office/drawing/2014/main" id="{D8916C40-2B04-CB01-DB6C-E98053D7E33C}"/>
                  </a:ext>
                </a:extLst>
              </p14:cNvPr>
              <p14:cNvContentPartPr/>
              <p14:nvPr/>
            </p14:nvContentPartPr>
            <p14:xfrm>
              <a:off x="8165301" y="3269915"/>
              <a:ext cx="1160640" cy="837360"/>
            </p14:xfrm>
          </p:contentPart>
        </mc:Choice>
        <mc:Fallback>
          <p:pic>
            <p:nvPicPr>
              <p:cNvPr id="112" name="Ink 111">
                <a:extLst>
                  <a:ext uri="{FF2B5EF4-FFF2-40B4-BE49-F238E27FC236}">
                    <a16:creationId xmlns:a16="http://schemas.microsoft.com/office/drawing/2014/main" id="{D8916C40-2B04-CB01-DB6C-E98053D7E33C}"/>
                  </a:ext>
                </a:extLst>
              </p:cNvPr>
              <p:cNvPicPr/>
              <p:nvPr/>
            </p:nvPicPr>
            <p:blipFill>
              <a:blip r:embed="rId116"/>
              <a:stretch>
                <a:fillRect/>
              </a:stretch>
            </p:blipFill>
            <p:spPr>
              <a:xfrm>
                <a:off x="8149821" y="3254435"/>
                <a:ext cx="1191240" cy="8679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14" name="Ink 113">
                <a:extLst>
                  <a:ext uri="{FF2B5EF4-FFF2-40B4-BE49-F238E27FC236}">
                    <a16:creationId xmlns:a16="http://schemas.microsoft.com/office/drawing/2014/main" id="{655D2BD9-A8B7-8CE2-0C62-75B575067EED}"/>
                  </a:ext>
                </a:extLst>
              </p14:cNvPr>
              <p14:cNvContentPartPr/>
              <p14:nvPr/>
            </p14:nvContentPartPr>
            <p14:xfrm>
              <a:off x="4096581" y="290195"/>
              <a:ext cx="259200" cy="23760"/>
            </p14:xfrm>
          </p:contentPart>
        </mc:Choice>
        <mc:Fallback>
          <p:pic>
            <p:nvPicPr>
              <p:cNvPr id="114" name="Ink 113">
                <a:extLst>
                  <a:ext uri="{FF2B5EF4-FFF2-40B4-BE49-F238E27FC236}">
                    <a16:creationId xmlns:a16="http://schemas.microsoft.com/office/drawing/2014/main" id="{655D2BD9-A8B7-8CE2-0C62-75B575067EED}"/>
                  </a:ext>
                </a:extLst>
              </p:cNvPr>
              <p:cNvPicPr/>
              <p:nvPr/>
            </p:nvPicPr>
            <p:blipFill>
              <a:blip r:embed="rId118"/>
              <a:stretch>
                <a:fillRect/>
              </a:stretch>
            </p:blipFill>
            <p:spPr>
              <a:xfrm>
                <a:off x="4081101" y="274715"/>
                <a:ext cx="2898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30" name="Ink 29">
                <a:extLst>
                  <a:ext uri="{FF2B5EF4-FFF2-40B4-BE49-F238E27FC236}">
                    <a16:creationId xmlns:a16="http://schemas.microsoft.com/office/drawing/2014/main" id="{7BB659E4-C754-0658-FF39-200C697B253D}"/>
                  </a:ext>
                </a:extLst>
              </p14:cNvPr>
              <p14:cNvContentPartPr/>
              <p14:nvPr/>
            </p14:nvContentPartPr>
            <p14:xfrm>
              <a:off x="5006301" y="258515"/>
              <a:ext cx="266760" cy="23760"/>
            </p14:xfrm>
          </p:contentPart>
        </mc:Choice>
        <mc:Fallback>
          <p:pic>
            <p:nvPicPr>
              <p:cNvPr id="30" name="Ink 29">
                <a:extLst>
                  <a:ext uri="{FF2B5EF4-FFF2-40B4-BE49-F238E27FC236}">
                    <a16:creationId xmlns:a16="http://schemas.microsoft.com/office/drawing/2014/main" id="{7BB659E4-C754-0658-FF39-200C697B253D}"/>
                  </a:ext>
                </a:extLst>
              </p:cNvPr>
              <p:cNvPicPr/>
              <p:nvPr/>
            </p:nvPicPr>
            <p:blipFill>
              <a:blip r:embed="rId120"/>
              <a:stretch>
                <a:fillRect/>
              </a:stretch>
            </p:blipFill>
            <p:spPr>
              <a:xfrm>
                <a:off x="4990821" y="243035"/>
                <a:ext cx="2973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31" name="Ink 30">
                <a:extLst>
                  <a:ext uri="{FF2B5EF4-FFF2-40B4-BE49-F238E27FC236}">
                    <a16:creationId xmlns:a16="http://schemas.microsoft.com/office/drawing/2014/main" id="{6F272E17-8E1B-2AAB-AA96-AF10CC7D7397}"/>
                  </a:ext>
                </a:extLst>
              </p14:cNvPr>
              <p14:cNvContentPartPr/>
              <p14:nvPr/>
            </p14:nvContentPartPr>
            <p14:xfrm>
              <a:off x="4012341" y="149075"/>
              <a:ext cx="280800" cy="682560"/>
            </p14:xfrm>
          </p:contentPart>
        </mc:Choice>
        <mc:Fallback>
          <p:pic>
            <p:nvPicPr>
              <p:cNvPr id="31" name="Ink 30">
                <a:extLst>
                  <a:ext uri="{FF2B5EF4-FFF2-40B4-BE49-F238E27FC236}">
                    <a16:creationId xmlns:a16="http://schemas.microsoft.com/office/drawing/2014/main" id="{6F272E17-8E1B-2AAB-AA96-AF10CC7D7397}"/>
                  </a:ext>
                </a:extLst>
              </p:cNvPr>
              <p:cNvPicPr/>
              <p:nvPr/>
            </p:nvPicPr>
            <p:blipFill>
              <a:blip r:embed="rId122"/>
              <a:stretch>
                <a:fillRect/>
              </a:stretch>
            </p:blipFill>
            <p:spPr>
              <a:xfrm>
                <a:off x="3996861" y="133595"/>
                <a:ext cx="311400" cy="713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2" name="Ink 31">
                <a:extLst>
                  <a:ext uri="{FF2B5EF4-FFF2-40B4-BE49-F238E27FC236}">
                    <a16:creationId xmlns:a16="http://schemas.microsoft.com/office/drawing/2014/main" id="{8470F3DA-F016-0300-79F2-58591D380DBF}"/>
                  </a:ext>
                </a:extLst>
              </p14:cNvPr>
              <p14:cNvContentPartPr/>
              <p14:nvPr/>
            </p14:nvContentPartPr>
            <p14:xfrm>
              <a:off x="5586261" y="78515"/>
              <a:ext cx="187560" cy="711000"/>
            </p14:xfrm>
          </p:contentPart>
        </mc:Choice>
        <mc:Fallback>
          <p:pic>
            <p:nvPicPr>
              <p:cNvPr id="32" name="Ink 31">
                <a:extLst>
                  <a:ext uri="{FF2B5EF4-FFF2-40B4-BE49-F238E27FC236}">
                    <a16:creationId xmlns:a16="http://schemas.microsoft.com/office/drawing/2014/main" id="{8470F3DA-F016-0300-79F2-58591D380DBF}"/>
                  </a:ext>
                </a:extLst>
              </p:cNvPr>
              <p:cNvPicPr/>
              <p:nvPr/>
            </p:nvPicPr>
            <p:blipFill>
              <a:blip r:embed="rId124"/>
              <a:stretch>
                <a:fillRect/>
              </a:stretch>
            </p:blipFill>
            <p:spPr>
              <a:xfrm>
                <a:off x="5570811" y="63035"/>
                <a:ext cx="218101" cy="7416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3" name="Ink 32">
                <a:extLst>
                  <a:ext uri="{FF2B5EF4-FFF2-40B4-BE49-F238E27FC236}">
                    <a16:creationId xmlns:a16="http://schemas.microsoft.com/office/drawing/2014/main" id="{D6AF8710-940B-8256-85BC-86CBAB39C320}"/>
                  </a:ext>
                </a:extLst>
              </p14:cNvPr>
              <p14:cNvContentPartPr/>
              <p14:nvPr/>
            </p14:nvContentPartPr>
            <p14:xfrm>
              <a:off x="5946981" y="587915"/>
              <a:ext cx="164880" cy="8280"/>
            </p14:xfrm>
          </p:contentPart>
        </mc:Choice>
        <mc:Fallback>
          <p:pic>
            <p:nvPicPr>
              <p:cNvPr id="33" name="Ink 32">
                <a:extLst>
                  <a:ext uri="{FF2B5EF4-FFF2-40B4-BE49-F238E27FC236}">
                    <a16:creationId xmlns:a16="http://schemas.microsoft.com/office/drawing/2014/main" id="{D6AF8710-940B-8256-85BC-86CBAB39C320}"/>
                  </a:ext>
                </a:extLst>
              </p:cNvPr>
              <p:cNvPicPr/>
              <p:nvPr/>
            </p:nvPicPr>
            <p:blipFill>
              <a:blip r:embed="rId126"/>
              <a:stretch>
                <a:fillRect/>
              </a:stretch>
            </p:blipFill>
            <p:spPr>
              <a:xfrm>
                <a:off x="5931501" y="571731"/>
                <a:ext cx="195480" cy="40271"/>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4" name="Ink 33">
                <a:extLst>
                  <a:ext uri="{FF2B5EF4-FFF2-40B4-BE49-F238E27FC236}">
                    <a16:creationId xmlns:a16="http://schemas.microsoft.com/office/drawing/2014/main" id="{6F55407D-6694-E285-4863-B9BE9AFC594F}"/>
                  </a:ext>
                </a:extLst>
              </p14:cNvPr>
              <p14:cNvContentPartPr/>
              <p14:nvPr/>
            </p14:nvContentPartPr>
            <p14:xfrm>
              <a:off x="5891901" y="517355"/>
              <a:ext cx="243360" cy="23760"/>
            </p14:xfrm>
          </p:contentPart>
        </mc:Choice>
        <mc:Fallback>
          <p:pic>
            <p:nvPicPr>
              <p:cNvPr id="34" name="Ink 33">
                <a:extLst>
                  <a:ext uri="{FF2B5EF4-FFF2-40B4-BE49-F238E27FC236}">
                    <a16:creationId xmlns:a16="http://schemas.microsoft.com/office/drawing/2014/main" id="{6F55407D-6694-E285-4863-B9BE9AFC594F}"/>
                  </a:ext>
                </a:extLst>
              </p:cNvPr>
              <p:cNvPicPr/>
              <p:nvPr/>
            </p:nvPicPr>
            <p:blipFill>
              <a:blip r:embed="rId128"/>
              <a:stretch>
                <a:fillRect/>
              </a:stretch>
            </p:blipFill>
            <p:spPr>
              <a:xfrm>
                <a:off x="5876421" y="501875"/>
                <a:ext cx="2739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5" name="Ink 34">
                <a:extLst>
                  <a:ext uri="{FF2B5EF4-FFF2-40B4-BE49-F238E27FC236}">
                    <a16:creationId xmlns:a16="http://schemas.microsoft.com/office/drawing/2014/main" id="{1B1E6461-8A47-6FA3-0BA8-EB8E5224BA2B}"/>
                  </a:ext>
                </a:extLst>
              </p14:cNvPr>
              <p14:cNvContentPartPr/>
              <p14:nvPr/>
            </p14:nvContentPartPr>
            <p14:xfrm>
              <a:off x="6433701" y="493955"/>
              <a:ext cx="631080" cy="23760"/>
            </p14:xfrm>
          </p:contentPart>
        </mc:Choice>
        <mc:Fallback>
          <p:pic>
            <p:nvPicPr>
              <p:cNvPr id="35" name="Ink 34">
                <a:extLst>
                  <a:ext uri="{FF2B5EF4-FFF2-40B4-BE49-F238E27FC236}">
                    <a16:creationId xmlns:a16="http://schemas.microsoft.com/office/drawing/2014/main" id="{1B1E6461-8A47-6FA3-0BA8-EB8E5224BA2B}"/>
                  </a:ext>
                </a:extLst>
              </p:cNvPr>
              <p:cNvPicPr/>
              <p:nvPr/>
            </p:nvPicPr>
            <p:blipFill>
              <a:blip r:embed="rId130"/>
              <a:stretch>
                <a:fillRect/>
              </a:stretch>
            </p:blipFill>
            <p:spPr>
              <a:xfrm>
                <a:off x="6418221" y="478706"/>
                <a:ext cx="661680" cy="53903"/>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7" name="Ink 36">
                <a:extLst>
                  <a:ext uri="{FF2B5EF4-FFF2-40B4-BE49-F238E27FC236}">
                    <a16:creationId xmlns:a16="http://schemas.microsoft.com/office/drawing/2014/main" id="{CA8CD601-FD79-61EE-5C9B-763A80CE590A}"/>
                  </a:ext>
                </a:extLst>
              </p14:cNvPr>
              <p14:cNvContentPartPr/>
              <p14:nvPr/>
            </p14:nvContentPartPr>
            <p14:xfrm>
              <a:off x="6550341" y="172475"/>
              <a:ext cx="306000" cy="282600"/>
            </p14:xfrm>
          </p:contentPart>
        </mc:Choice>
        <mc:Fallback>
          <p:pic>
            <p:nvPicPr>
              <p:cNvPr id="37" name="Ink 36">
                <a:extLst>
                  <a:ext uri="{FF2B5EF4-FFF2-40B4-BE49-F238E27FC236}">
                    <a16:creationId xmlns:a16="http://schemas.microsoft.com/office/drawing/2014/main" id="{CA8CD601-FD79-61EE-5C9B-763A80CE590A}"/>
                  </a:ext>
                </a:extLst>
              </p:cNvPr>
              <p:cNvPicPr/>
              <p:nvPr/>
            </p:nvPicPr>
            <p:blipFill>
              <a:blip r:embed="rId132"/>
              <a:stretch>
                <a:fillRect/>
              </a:stretch>
            </p:blipFill>
            <p:spPr>
              <a:xfrm>
                <a:off x="6534861" y="156995"/>
                <a:ext cx="3366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8" name="Ink 37">
                <a:extLst>
                  <a:ext uri="{FF2B5EF4-FFF2-40B4-BE49-F238E27FC236}">
                    <a16:creationId xmlns:a16="http://schemas.microsoft.com/office/drawing/2014/main" id="{C1588EF3-FC86-0E16-EC74-E9137BC1B6A2}"/>
                  </a:ext>
                </a:extLst>
              </p14:cNvPr>
              <p14:cNvContentPartPr/>
              <p14:nvPr/>
            </p14:nvContentPartPr>
            <p14:xfrm>
              <a:off x="6582021" y="791675"/>
              <a:ext cx="227880" cy="195480"/>
            </p14:xfrm>
          </p:contentPart>
        </mc:Choice>
        <mc:Fallback>
          <p:pic>
            <p:nvPicPr>
              <p:cNvPr id="38" name="Ink 37">
                <a:extLst>
                  <a:ext uri="{FF2B5EF4-FFF2-40B4-BE49-F238E27FC236}">
                    <a16:creationId xmlns:a16="http://schemas.microsoft.com/office/drawing/2014/main" id="{C1588EF3-FC86-0E16-EC74-E9137BC1B6A2}"/>
                  </a:ext>
                </a:extLst>
              </p:cNvPr>
              <p:cNvPicPr/>
              <p:nvPr/>
            </p:nvPicPr>
            <p:blipFill>
              <a:blip r:embed="rId134"/>
              <a:stretch>
                <a:fillRect/>
              </a:stretch>
            </p:blipFill>
            <p:spPr>
              <a:xfrm>
                <a:off x="6566541" y="776195"/>
                <a:ext cx="2584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0" name="Ink 39">
                <a:extLst>
                  <a:ext uri="{FF2B5EF4-FFF2-40B4-BE49-F238E27FC236}">
                    <a16:creationId xmlns:a16="http://schemas.microsoft.com/office/drawing/2014/main" id="{9AC50CDE-012D-5B3A-0B88-03AD5858BC0F}"/>
                  </a:ext>
                </a:extLst>
              </p14:cNvPr>
              <p14:cNvContentPartPr/>
              <p14:nvPr/>
            </p14:nvContentPartPr>
            <p14:xfrm>
              <a:off x="6550341" y="697715"/>
              <a:ext cx="400320" cy="78840"/>
            </p14:xfrm>
          </p:contentPart>
        </mc:Choice>
        <mc:Fallback>
          <p:pic>
            <p:nvPicPr>
              <p:cNvPr id="40" name="Ink 39">
                <a:extLst>
                  <a:ext uri="{FF2B5EF4-FFF2-40B4-BE49-F238E27FC236}">
                    <a16:creationId xmlns:a16="http://schemas.microsoft.com/office/drawing/2014/main" id="{9AC50CDE-012D-5B3A-0B88-03AD5858BC0F}"/>
                  </a:ext>
                </a:extLst>
              </p:cNvPr>
              <p:cNvPicPr/>
              <p:nvPr/>
            </p:nvPicPr>
            <p:blipFill>
              <a:blip r:embed="rId136"/>
              <a:stretch>
                <a:fillRect/>
              </a:stretch>
            </p:blipFill>
            <p:spPr>
              <a:xfrm>
                <a:off x="6534861" y="682235"/>
                <a:ext cx="4309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4" name="Ink 53">
                <a:extLst>
                  <a:ext uri="{FF2B5EF4-FFF2-40B4-BE49-F238E27FC236}">
                    <a16:creationId xmlns:a16="http://schemas.microsoft.com/office/drawing/2014/main" id="{08D21220-D970-E16D-2111-BBE88FD662C2}"/>
                  </a:ext>
                </a:extLst>
              </p14:cNvPr>
              <p14:cNvContentPartPr/>
              <p14:nvPr/>
            </p14:nvContentPartPr>
            <p14:xfrm>
              <a:off x="5476461" y="5072075"/>
              <a:ext cx="39600" cy="125640"/>
            </p14:xfrm>
          </p:contentPart>
        </mc:Choice>
        <mc:Fallback>
          <p:pic>
            <p:nvPicPr>
              <p:cNvPr id="54" name="Ink 53">
                <a:extLst>
                  <a:ext uri="{FF2B5EF4-FFF2-40B4-BE49-F238E27FC236}">
                    <a16:creationId xmlns:a16="http://schemas.microsoft.com/office/drawing/2014/main" id="{08D21220-D970-E16D-2111-BBE88FD662C2}"/>
                  </a:ext>
                </a:extLst>
              </p:cNvPr>
              <p:cNvPicPr/>
              <p:nvPr/>
            </p:nvPicPr>
            <p:blipFill>
              <a:blip r:embed="rId138"/>
              <a:stretch>
                <a:fillRect/>
              </a:stretch>
            </p:blipFill>
            <p:spPr>
              <a:xfrm>
                <a:off x="5461929" y="5057675"/>
                <a:ext cx="68301"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5" name="Ink 54">
                <a:extLst>
                  <a:ext uri="{FF2B5EF4-FFF2-40B4-BE49-F238E27FC236}">
                    <a16:creationId xmlns:a16="http://schemas.microsoft.com/office/drawing/2014/main" id="{336B10B5-D70D-9F16-F730-8C63A1750114}"/>
                  </a:ext>
                </a:extLst>
              </p14:cNvPr>
              <p14:cNvContentPartPr/>
              <p14:nvPr/>
            </p14:nvContentPartPr>
            <p14:xfrm>
              <a:off x="5562861" y="5401475"/>
              <a:ext cx="16200" cy="31680"/>
            </p14:xfrm>
          </p:contentPart>
        </mc:Choice>
        <mc:Fallback>
          <p:pic>
            <p:nvPicPr>
              <p:cNvPr id="55" name="Ink 54">
                <a:extLst>
                  <a:ext uri="{FF2B5EF4-FFF2-40B4-BE49-F238E27FC236}">
                    <a16:creationId xmlns:a16="http://schemas.microsoft.com/office/drawing/2014/main" id="{336B10B5-D70D-9F16-F730-8C63A1750114}"/>
                  </a:ext>
                </a:extLst>
              </p:cNvPr>
              <p:cNvPicPr/>
              <p:nvPr/>
            </p:nvPicPr>
            <p:blipFill>
              <a:blip r:embed="rId140"/>
              <a:stretch>
                <a:fillRect/>
              </a:stretch>
            </p:blipFill>
            <p:spPr>
              <a:xfrm>
                <a:off x="5548461" y="5387075"/>
                <a:ext cx="44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75" name="Ink 74">
                <a:extLst>
                  <a:ext uri="{FF2B5EF4-FFF2-40B4-BE49-F238E27FC236}">
                    <a16:creationId xmlns:a16="http://schemas.microsoft.com/office/drawing/2014/main" id="{8EC33DEE-F536-0235-2D08-9726105704CB}"/>
                  </a:ext>
                </a:extLst>
              </p14:cNvPr>
              <p14:cNvContentPartPr/>
              <p14:nvPr/>
            </p14:nvContentPartPr>
            <p14:xfrm>
              <a:off x="5421741" y="4107995"/>
              <a:ext cx="3998160" cy="736920"/>
            </p14:xfrm>
          </p:contentPart>
        </mc:Choice>
        <mc:Fallback>
          <p:pic>
            <p:nvPicPr>
              <p:cNvPr id="75" name="Ink 74">
                <a:extLst>
                  <a:ext uri="{FF2B5EF4-FFF2-40B4-BE49-F238E27FC236}">
                    <a16:creationId xmlns:a16="http://schemas.microsoft.com/office/drawing/2014/main" id="{8EC33DEE-F536-0235-2D08-9726105704CB}"/>
                  </a:ext>
                </a:extLst>
              </p:cNvPr>
              <p:cNvPicPr/>
              <p:nvPr/>
            </p:nvPicPr>
            <p:blipFill>
              <a:blip r:embed="rId142"/>
              <a:stretch>
                <a:fillRect/>
              </a:stretch>
            </p:blipFill>
            <p:spPr>
              <a:xfrm>
                <a:off x="5407342" y="4093602"/>
                <a:ext cx="4026597" cy="765346"/>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76" name="Ink 75">
                <a:extLst>
                  <a:ext uri="{FF2B5EF4-FFF2-40B4-BE49-F238E27FC236}">
                    <a16:creationId xmlns:a16="http://schemas.microsoft.com/office/drawing/2014/main" id="{4B88D381-B0DD-27E7-EE30-A47CD2916ABE}"/>
                  </a:ext>
                </a:extLst>
              </p14:cNvPr>
              <p14:cNvContentPartPr/>
              <p14:nvPr/>
            </p14:nvContentPartPr>
            <p14:xfrm>
              <a:off x="5923221" y="5456195"/>
              <a:ext cx="188640" cy="39600"/>
            </p14:xfrm>
          </p:contentPart>
        </mc:Choice>
        <mc:Fallback>
          <p:pic>
            <p:nvPicPr>
              <p:cNvPr id="76" name="Ink 75">
                <a:extLst>
                  <a:ext uri="{FF2B5EF4-FFF2-40B4-BE49-F238E27FC236}">
                    <a16:creationId xmlns:a16="http://schemas.microsoft.com/office/drawing/2014/main" id="{4B88D381-B0DD-27E7-EE30-A47CD2916ABE}"/>
                  </a:ext>
                </a:extLst>
              </p:cNvPr>
              <p:cNvPicPr/>
              <p:nvPr/>
            </p:nvPicPr>
            <p:blipFill>
              <a:blip r:embed="rId144"/>
              <a:stretch>
                <a:fillRect/>
              </a:stretch>
            </p:blipFill>
            <p:spPr>
              <a:xfrm>
                <a:off x="5908793" y="5441795"/>
                <a:ext cx="217134"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3" name="Ink 82">
                <a:extLst>
                  <a:ext uri="{FF2B5EF4-FFF2-40B4-BE49-F238E27FC236}">
                    <a16:creationId xmlns:a16="http://schemas.microsoft.com/office/drawing/2014/main" id="{24B6EB2B-6AD0-8166-3A24-7F59295CE826}"/>
                  </a:ext>
                </a:extLst>
              </p14:cNvPr>
              <p14:cNvContentPartPr/>
              <p14:nvPr/>
            </p14:nvContentPartPr>
            <p14:xfrm>
              <a:off x="9482541" y="4264595"/>
              <a:ext cx="8280" cy="8280"/>
            </p14:xfrm>
          </p:contentPart>
        </mc:Choice>
        <mc:Fallback>
          <p:pic>
            <p:nvPicPr>
              <p:cNvPr id="83" name="Ink 82">
                <a:extLst>
                  <a:ext uri="{FF2B5EF4-FFF2-40B4-BE49-F238E27FC236}">
                    <a16:creationId xmlns:a16="http://schemas.microsoft.com/office/drawing/2014/main" id="{24B6EB2B-6AD0-8166-3A24-7F59295CE826}"/>
                  </a:ext>
                </a:extLst>
              </p:cNvPr>
              <p:cNvPicPr/>
              <p:nvPr/>
            </p:nvPicPr>
            <p:blipFill>
              <a:blip r:embed="rId146"/>
              <a:stretch>
                <a:fillRect/>
              </a:stretch>
            </p:blipFill>
            <p:spPr>
              <a:xfrm>
                <a:off x="9468141" y="4249540"/>
                <a:ext cx="36720" cy="38013"/>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8" name="Ink 97">
                <a:extLst>
                  <a:ext uri="{FF2B5EF4-FFF2-40B4-BE49-F238E27FC236}">
                    <a16:creationId xmlns:a16="http://schemas.microsoft.com/office/drawing/2014/main" id="{55012B36-2D84-1450-94A8-A954ED2266AD}"/>
                  </a:ext>
                </a:extLst>
              </p14:cNvPr>
              <p14:cNvContentPartPr/>
              <p14:nvPr/>
            </p14:nvContentPartPr>
            <p14:xfrm>
              <a:off x="9521781" y="4640795"/>
              <a:ext cx="8280" cy="31680"/>
            </p14:xfrm>
          </p:contentPart>
        </mc:Choice>
        <mc:Fallback>
          <p:pic>
            <p:nvPicPr>
              <p:cNvPr id="98" name="Ink 97">
                <a:extLst>
                  <a:ext uri="{FF2B5EF4-FFF2-40B4-BE49-F238E27FC236}">
                    <a16:creationId xmlns:a16="http://schemas.microsoft.com/office/drawing/2014/main" id="{55012B36-2D84-1450-94A8-A954ED2266AD}"/>
                  </a:ext>
                </a:extLst>
              </p:cNvPr>
              <p:cNvPicPr/>
              <p:nvPr/>
            </p:nvPicPr>
            <p:blipFill>
              <a:blip r:embed="rId148"/>
              <a:stretch>
                <a:fillRect/>
              </a:stretch>
            </p:blipFill>
            <p:spPr>
              <a:xfrm>
                <a:off x="9507381" y="4626395"/>
                <a:ext cx="367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0" name="Ink 99">
                <a:extLst>
                  <a:ext uri="{FF2B5EF4-FFF2-40B4-BE49-F238E27FC236}">
                    <a16:creationId xmlns:a16="http://schemas.microsoft.com/office/drawing/2014/main" id="{A590E59E-E0AC-D418-947C-B91401EDFEE1}"/>
                  </a:ext>
                </a:extLst>
              </p14:cNvPr>
              <p14:cNvContentPartPr/>
              <p14:nvPr/>
            </p14:nvContentPartPr>
            <p14:xfrm>
              <a:off x="6511461" y="5001515"/>
              <a:ext cx="3034080" cy="415800"/>
            </p14:xfrm>
          </p:contentPart>
        </mc:Choice>
        <mc:Fallback>
          <p:pic>
            <p:nvPicPr>
              <p:cNvPr id="100" name="Ink 99">
                <a:extLst>
                  <a:ext uri="{FF2B5EF4-FFF2-40B4-BE49-F238E27FC236}">
                    <a16:creationId xmlns:a16="http://schemas.microsoft.com/office/drawing/2014/main" id="{A590E59E-E0AC-D418-947C-B91401EDFEE1}"/>
                  </a:ext>
                </a:extLst>
              </p:cNvPr>
              <p:cNvPicPr/>
              <p:nvPr/>
            </p:nvPicPr>
            <p:blipFill>
              <a:blip r:embed="rId150"/>
              <a:stretch>
                <a:fillRect/>
              </a:stretch>
            </p:blipFill>
            <p:spPr>
              <a:xfrm>
                <a:off x="6497063" y="4987115"/>
                <a:ext cx="3062517"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8" name="Ink 107">
                <a:extLst>
                  <a:ext uri="{FF2B5EF4-FFF2-40B4-BE49-F238E27FC236}">
                    <a16:creationId xmlns:a16="http://schemas.microsoft.com/office/drawing/2014/main" id="{8622552F-5FE1-4917-EBF6-5B16827D1AF6}"/>
                  </a:ext>
                </a:extLst>
              </p14:cNvPr>
              <p14:cNvContentPartPr/>
              <p14:nvPr/>
            </p14:nvContentPartPr>
            <p14:xfrm>
              <a:off x="239451" y="5880393"/>
              <a:ext cx="580320" cy="494640"/>
            </p14:xfrm>
          </p:contentPart>
        </mc:Choice>
        <mc:Fallback>
          <p:pic>
            <p:nvPicPr>
              <p:cNvPr id="108" name="Ink 107">
                <a:extLst>
                  <a:ext uri="{FF2B5EF4-FFF2-40B4-BE49-F238E27FC236}">
                    <a16:creationId xmlns:a16="http://schemas.microsoft.com/office/drawing/2014/main" id="{8622552F-5FE1-4917-EBF6-5B16827D1AF6}"/>
                  </a:ext>
                </a:extLst>
              </p:cNvPr>
              <p:cNvPicPr/>
              <p:nvPr/>
            </p:nvPicPr>
            <p:blipFill>
              <a:blip r:embed="rId152"/>
              <a:stretch>
                <a:fillRect/>
              </a:stretch>
            </p:blipFill>
            <p:spPr>
              <a:xfrm>
                <a:off x="223981" y="5864902"/>
                <a:ext cx="610901" cy="525262"/>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17" name="Ink 116">
                <a:extLst>
                  <a:ext uri="{FF2B5EF4-FFF2-40B4-BE49-F238E27FC236}">
                    <a16:creationId xmlns:a16="http://schemas.microsoft.com/office/drawing/2014/main" id="{34475F0F-834C-7280-D751-A80AD2AC9703}"/>
                  </a:ext>
                </a:extLst>
              </p14:cNvPr>
              <p14:cNvContentPartPr/>
              <p14:nvPr/>
            </p14:nvContentPartPr>
            <p14:xfrm>
              <a:off x="1270851" y="6256953"/>
              <a:ext cx="388080" cy="55080"/>
            </p14:xfrm>
          </p:contentPart>
        </mc:Choice>
        <mc:Fallback>
          <p:pic>
            <p:nvPicPr>
              <p:cNvPr id="117" name="Ink 116">
                <a:extLst>
                  <a:ext uri="{FF2B5EF4-FFF2-40B4-BE49-F238E27FC236}">
                    <a16:creationId xmlns:a16="http://schemas.microsoft.com/office/drawing/2014/main" id="{34475F0F-834C-7280-D751-A80AD2AC9703}"/>
                  </a:ext>
                </a:extLst>
              </p:cNvPr>
              <p:cNvPicPr/>
              <p:nvPr/>
            </p:nvPicPr>
            <p:blipFill>
              <a:blip r:embed="rId154"/>
              <a:stretch>
                <a:fillRect/>
              </a:stretch>
            </p:blipFill>
            <p:spPr>
              <a:xfrm>
                <a:off x="1255371" y="6241574"/>
                <a:ext cx="418680" cy="85481"/>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18" name="Ink 117">
                <a:extLst>
                  <a:ext uri="{FF2B5EF4-FFF2-40B4-BE49-F238E27FC236}">
                    <a16:creationId xmlns:a16="http://schemas.microsoft.com/office/drawing/2014/main" id="{5A8FA772-BED1-7D45-BE87-16F6D2105784}"/>
                  </a:ext>
                </a:extLst>
              </p14:cNvPr>
              <p14:cNvContentPartPr/>
              <p14:nvPr/>
            </p14:nvContentPartPr>
            <p14:xfrm>
              <a:off x="1169691" y="5755113"/>
              <a:ext cx="720720" cy="384480"/>
            </p14:xfrm>
          </p:contentPart>
        </mc:Choice>
        <mc:Fallback>
          <p:pic>
            <p:nvPicPr>
              <p:cNvPr id="118" name="Ink 117">
                <a:extLst>
                  <a:ext uri="{FF2B5EF4-FFF2-40B4-BE49-F238E27FC236}">
                    <a16:creationId xmlns:a16="http://schemas.microsoft.com/office/drawing/2014/main" id="{5A8FA772-BED1-7D45-BE87-16F6D2105784}"/>
                  </a:ext>
                </a:extLst>
              </p:cNvPr>
              <p:cNvPicPr/>
              <p:nvPr/>
            </p:nvPicPr>
            <p:blipFill>
              <a:blip r:embed="rId156"/>
              <a:stretch>
                <a:fillRect/>
              </a:stretch>
            </p:blipFill>
            <p:spPr>
              <a:xfrm>
                <a:off x="1154211" y="5739633"/>
                <a:ext cx="75132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9" name="Ink 118">
                <a:extLst>
                  <a:ext uri="{FF2B5EF4-FFF2-40B4-BE49-F238E27FC236}">
                    <a16:creationId xmlns:a16="http://schemas.microsoft.com/office/drawing/2014/main" id="{419B9F16-1E69-B284-DCA4-03566003A1D6}"/>
                  </a:ext>
                </a:extLst>
              </p14:cNvPr>
              <p14:cNvContentPartPr/>
              <p14:nvPr/>
            </p14:nvContentPartPr>
            <p14:xfrm>
              <a:off x="991851" y="5668713"/>
              <a:ext cx="337320" cy="1113480"/>
            </p14:xfrm>
          </p:contentPart>
        </mc:Choice>
        <mc:Fallback>
          <p:pic>
            <p:nvPicPr>
              <p:cNvPr id="119" name="Ink 118">
                <a:extLst>
                  <a:ext uri="{FF2B5EF4-FFF2-40B4-BE49-F238E27FC236}">
                    <a16:creationId xmlns:a16="http://schemas.microsoft.com/office/drawing/2014/main" id="{419B9F16-1E69-B284-DCA4-03566003A1D6}"/>
                  </a:ext>
                </a:extLst>
              </p:cNvPr>
              <p:cNvPicPr/>
              <p:nvPr/>
            </p:nvPicPr>
            <p:blipFill>
              <a:blip r:embed="rId158"/>
              <a:stretch>
                <a:fillRect/>
              </a:stretch>
            </p:blipFill>
            <p:spPr>
              <a:xfrm>
                <a:off x="976371" y="5653233"/>
                <a:ext cx="367920" cy="11440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25" name="Ink 124">
                <a:extLst>
                  <a:ext uri="{FF2B5EF4-FFF2-40B4-BE49-F238E27FC236}">
                    <a16:creationId xmlns:a16="http://schemas.microsoft.com/office/drawing/2014/main" id="{ADEF225C-45CF-3CBE-2BDF-1A597E2A7D2C}"/>
                  </a:ext>
                </a:extLst>
              </p14:cNvPr>
              <p14:cNvContentPartPr/>
              <p14:nvPr/>
            </p14:nvContentPartPr>
            <p14:xfrm>
              <a:off x="2097411" y="5531913"/>
              <a:ext cx="625320" cy="983880"/>
            </p14:xfrm>
          </p:contentPart>
        </mc:Choice>
        <mc:Fallback>
          <p:pic>
            <p:nvPicPr>
              <p:cNvPr id="125" name="Ink 124">
                <a:extLst>
                  <a:ext uri="{FF2B5EF4-FFF2-40B4-BE49-F238E27FC236}">
                    <a16:creationId xmlns:a16="http://schemas.microsoft.com/office/drawing/2014/main" id="{ADEF225C-45CF-3CBE-2BDF-1A597E2A7D2C}"/>
                  </a:ext>
                </a:extLst>
              </p:cNvPr>
              <p:cNvPicPr/>
              <p:nvPr/>
            </p:nvPicPr>
            <p:blipFill>
              <a:blip r:embed="rId160"/>
              <a:stretch>
                <a:fillRect/>
              </a:stretch>
            </p:blipFill>
            <p:spPr>
              <a:xfrm>
                <a:off x="2081931" y="5516433"/>
                <a:ext cx="655920" cy="10144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0" name="Ink 129">
                <a:extLst>
                  <a:ext uri="{FF2B5EF4-FFF2-40B4-BE49-F238E27FC236}">
                    <a16:creationId xmlns:a16="http://schemas.microsoft.com/office/drawing/2014/main" id="{E9F27F2C-EFC7-B264-98B8-EC73FF36F450}"/>
                  </a:ext>
                </a:extLst>
              </p14:cNvPr>
              <p14:cNvContentPartPr/>
              <p14:nvPr/>
            </p14:nvContentPartPr>
            <p14:xfrm>
              <a:off x="2810571" y="5616513"/>
              <a:ext cx="376560" cy="466200"/>
            </p14:xfrm>
          </p:contentPart>
        </mc:Choice>
        <mc:Fallback>
          <p:pic>
            <p:nvPicPr>
              <p:cNvPr id="130" name="Ink 129">
                <a:extLst>
                  <a:ext uri="{FF2B5EF4-FFF2-40B4-BE49-F238E27FC236}">
                    <a16:creationId xmlns:a16="http://schemas.microsoft.com/office/drawing/2014/main" id="{E9F27F2C-EFC7-B264-98B8-EC73FF36F450}"/>
                  </a:ext>
                </a:extLst>
              </p:cNvPr>
              <p:cNvPicPr/>
              <p:nvPr/>
            </p:nvPicPr>
            <p:blipFill>
              <a:blip r:embed="rId162"/>
              <a:stretch>
                <a:fillRect/>
              </a:stretch>
            </p:blipFill>
            <p:spPr>
              <a:xfrm>
                <a:off x="2795091" y="5601033"/>
                <a:ext cx="40716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3" name="Ink 132">
                <a:extLst>
                  <a:ext uri="{FF2B5EF4-FFF2-40B4-BE49-F238E27FC236}">
                    <a16:creationId xmlns:a16="http://schemas.microsoft.com/office/drawing/2014/main" id="{309B6BD2-C9E4-FB59-74B3-7A0E37760F21}"/>
                  </a:ext>
                </a:extLst>
              </p14:cNvPr>
              <p14:cNvContentPartPr/>
              <p14:nvPr/>
            </p14:nvContentPartPr>
            <p14:xfrm>
              <a:off x="3304491" y="5950953"/>
              <a:ext cx="250200" cy="157320"/>
            </p14:xfrm>
          </p:contentPart>
        </mc:Choice>
        <mc:Fallback>
          <p:pic>
            <p:nvPicPr>
              <p:cNvPr id="133" name="Ink 132">
                <a:extLst>
                  <a:ext uri="{FF2B5EF4-FFF2-40B4-BE49-F238E27FC236}">
                    <a16:creationId xmlns:a16="http://schemas.microsoft.com/office/drawing/2014/main" id="{309B6BD2-C9E4-FB59-74B3-7A0E37760F21}"/>
                  </a:ext>
                </a:extLst>
              </p:cNvPr>
              <p:cNvPicPr/>
              <p:nvPr/>
            </p:nvPicPr>
            <p:blipFill>
              <a:blip r:embed="rId164"/>
              <a:stretch>
                <a:fillRect/>
              </a:stretch>
            </p:blipFill>
            <p:spPr>
              <a:xfrm>
                <a:off x="3289011" y="5935437"/>
                <a:ext cx="280800" cy="18799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55" name="Ink 154">
                <a:extLst>
                  <a:ext uri="{FF2B5EF4-FFF2-40B4-BE49-F238E27FC236}">
                    <a16:creationId xmlns:a16="http://schemas.microsoft.com/office/drawing/2014/main" id="{55489505-F229-0AC9-6249-D9C9A747A0E0}"/>
                  </a:ext>
                </a:extLst>
              </p14:cNvPr>
              <p14:cNvContentPartPr/>
              <p14:nvPr/>
            </p14:nvContentPartPr>
            <p14:xfrm>
              <a:off x="153501" y="3783995"/>
              <a:ext cx="2689200" cy="912240"/>
            </p14:xfrm>
          </p:contentPart>
        </mc:Choice>
        <mc:Fallback>
          <p:pic>
            <p:nvPicPr>
              <p:cNvPr id="155" name="Ink 154">
                <a:extLst>
                  <a:ext uri="{FF2B5EF4-FFF2-40B4-BE49-F238E27FC236}">
                    <a16:creationId xmlns:a16="http://schemas.microsoft.com/office/drawing/2014/main" id="{55489505-F229-0AC9-6249-D9C9A747A0E0}"/>
                  </a:ext>
                </a:extLst>
              </p:cNvPr>
              <p:cNvPicPr/>
              <p:nvPr/>
            </p:nvPicPr>
            <p:blipFill>
              <a:blip r:embed="rId166"/>
              <a:stretch>
                <a:fillRect/>
              </a:stretch>
            </p:blipFill>
            <p:spPr>
              <a:xfrm>
                <a:off x="138023" y="3768515"/>
                <a:ext cx="2719796" cy="9428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58" name="Ink 157">
                <a:extLst>
                  <a:ext uri="{FF2B5EF4-FFF2-40B4-BE49-F238E27FC236}">
                    <a16:creationId xmlns:a16="http://schemas.microsoft.com/office/drawing/2014/main" id="{D9252376-F961-5EE3-34E9-AAD186E61320}"/>
                  </a:ext>
                </a:extLst>
              </p14:cNvPr>
              <p14:cNvContentPartPr/>
              <p14:nvPr/>
            </p14:nvContentPartPr>
            <p14:xfrm>
              <a:off x="1431051" y="6363153"/>
              <a:ext cx="243360" cy="353880"/>
            </p14:xfrm>
          </p:contentPart>
        </mc:Choice>
        <mc:Fallback>
          <p:pic>
            <p:nvPicPr>
              <p:cNvPr id="158" name="Ink 157">
                <a:extLst>
                  <a:ext uri="{FF2B5EF4-FFF2-40B4-BE49-F238E27FC236}">
                    <a16:creationId xmlns:a16="http://schemas.microsoft.com/office/drawing/2014/main" id="{D9252376-F961-5EE3-34E9-AAD186E61320}"/>
                  </a:ext>
                </a:extLst>
              </p:cNvPr>
              <p:cNvPicPr/>
              <p:nvPr/>
            </p:nvPicPr>
            <p:blipFill>
              <a:blip r:embed="rId168"/>
              <a:stretch>
                <a:fillRect/>
              </a:stretch>
            </p:blipFill>
            <p:spPr>
              <a:xfrm>
                <a:off x="1415571" y="6347689"/>
                <a:ext cx="273960" cy="384449"/>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59" name="Ink 158">
                <a:extLst>
                  <a:ext uri="{FF2B5EF4-FFF2-40B4-BE49-F238E27FC236}">
                    <a16:creationId xmlns:a16="http://schemas.microsoft.com/office/drawing/2014/main" id="{C15B60A7-8E21-CDFF-110C-8B28CC674032}"/>
                  </a:ext>
                </a:extLst>
              </p14:cNvPr>
              <p14:cNvContentPartPr/>
              <p14:nvPr/>
            </p14:nvContentPartPr>
            <p14:xfrm>
              <a:off x="1270851" y="6256953"/>
              <a:ext cx="434880" cy="55080"/>
            </p14:xfrm>
          </p:contentPart>
        </mc:Choice>
        <mc:Fallback>
          <p:pic>
            <p:nvPicPr>
              <p:cNvPr id="159" name="Ink 158">
                <a:extLst>
                  <a:ext uri="{FF2B5EF4-FFF2-40B4-BE49-F238E27FC236}">
                    <a16:creationId xmlns:a16="http://schemas.microsoft.com/office/drawing/2014/main" id="{C15B60A7-8E21-CDFF-110C-8B28CC674032}"/>
                  </a:ext>
                </a:extLst>
              </p:cNvPr>
              <p:cNvPicPr/>
              <p:nvPr/>
            </p:nvPicPr>
            <p:blipFill>
              <a:blip r:embed="rId170"/>
              <a:stretch>
                <a:fillRect/>
              </a:stretch>
            </p:blipFill>
            <p:spPr>
              <a:xfrm>
                <a:off x="1255371" y="6241574"/>
                <a:ext cx="465480" cy="85481"/>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82" name="Ink 81">
                <a:extLst>
                  <a:ext uri="{FF2B5EF4-FFF2-40B4-BE49-F238E27FC236}">
                    <a16:creationId xmlns:a16="http://schemas.microsoft.com/office/drawing/2014/main" id="{A4E97D51-AFD4-91F8-7012-C3E2FC93118A}"/>
                  </a:ext>
                </a:extLst>
              </p14:cNvPr>
              <p14:cNvContentPartPr/>
              <p14:nvPr/>
            </p14:nvContentPartPr>
            <p14:xfrm>
              <a:off x="3912981" y="5942195"/>
              <a:ext cx="880200" cy="16200"/>
            </p14:xfrm>
          </p:contentPart>
        </mc:Choice>
        <mc:Fallback>
          <p:pic>
            <p:nvPicPr>
              <p:cNvPr id="82" name="Ink 81">
                <a:extLst>
                  <a:ext uri="{FF2B5EF4-FFF2-40B4-BE49-F238E27FC236}">
                    <a16:creationId xmlns:a16="http://schemas.microsoft.com/office/drawing/2014/main" id="{A4E97D51-AFD4-91F8-7012-C3E2FC93118A}"/>
                  </a:ext>
                </a:extLst>
              </p:cNvPr>
              <p:cNvPicPr/>
              <p:nvPr/>
            </p:nvPicPr>
            <p:blipFill>
              <a:blip r:embed="rId172"/>
              <a:stretch>
                <a:fillRect/>
              </a:stretch>
            </p:blipFill>
            <p:spPr>
              <a:xfrm>
                <a:off x="3897501" y="5926715"/>
                <a:ext cx="9108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99" name="Ink 98">
                <a:extLst>
                  <a:ext uri="{FF2B5EF4-FFF2-40B4-BE49-F238E27FC236}">
                    <a16:creationId xmlns:a16="http://schemas.microsoft.com/office/drawing/2014/main" id="{8B204CE0-1E62-54B7-B5B6-C7580A26AD5B}"/>
                  </a:ext>
                </a:extLst>
              </p14:cNvPr>
              <p14:cNvContentPartPr/>
              <p14:nvPr/>
            </p14:nvContentPartPr>
            <p14:xfrm>
              <a:off x="4246701" y="5558075"/>
              <a:ext cx="242640" cy="196200"/>
            </p14:xfrm>
          </p:contentPart>
        </mc:Choice>
        <mc:Fallback>
          <p:pic>
            <p:nvPicPr>
              <p:cNvPr id="99" name="Ink 98">
                <a:extLst>
                  <a:ext uri="{FF2B5EF4-FFF2-40B4-BE49-F238E27FC236}">
                    <a16:creationId xmlns:a16="http://schemas.microsoft.com/office/drawing/2014/main" id="{8B204CE0-1E62-54B7-B5B6-C7580A26AD5B}"/>
                  </a:ext>
                </a:extLst>
              </p:cNvPr>
              <p:cNvPicPr/>
              <p:nvPr/>
            </p:nvPicPr>
            <p:blipFill>
              <a:blip r:embed="rId174"/>
              <a:stretch>
                <a:fillRect/>
              </a:stretch>
            </p:blipFill>
            <p:spPr>
              <a:xfrm>
                <a:off x="4231221" y="5542595"/>
                <a:ext cx="2732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1" name="Ink 100">
                <a:extLst>
                  <a:ext uri="{FF2B5EF4-FFF2-40B4-BE49-F238E27FC236}">
                    <a16:creationId xmlns:a16="http://schemas.microsoft.com/office/drawing/2014/main" id="{74E90FA2-5929-517A-028E-E234B90BCFE9}"/>
                  </a:ext>
                </a:extLst>
              </p14:cNvPr>
              <p14:cNvContentPartPr/>
              <p14:nvPr/>
            </p14:nvContentPartPr>
            <p14:xfrm>
              <a:off x="4104501" y="6233435"/>
              <a:ext cx="141480" cy="210240"/>
            </p14:xfrm>
          </p:contentPart>
        </mc:Choice>
        <mc:Fallback>
          <p:pic>
            <p:nvPicPr>
              <p:cNvPr id="101" name="Ink 100">
                <a:extLst>
                  <a:ext uri="{FF2B5EF4-FFF2-40B4-BE49-F238E27FC236}">
                    <a16:creationId xmlns:a16="http://schemas.microsoft.com/office/drawing/2014/main" id="{74E90FA2-5929-517A-028E-E234B90BCFE9}"/>
                  </a:ext>
                </a:extLst>
              </p:cNvPr>
              <p:cNvPicPr/>
              <p:nvPr/>
            </p:nvPicPr>
            <p:blipFill>
              <a:blip r:embed="rId176"/>
              <a:stretch>
                <a:fillRect/>
              </a:stretch>
            </p:blipFill>
            <p:spPr>
              <a:xfrm>
                <a:off x="4089021" y="6217955"/>
                <a:ext cx="1720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03" name="Ink 102">
                <a:extLst>
                  <a:ext uri="{FF2B5EF4-FFF2-40B4-BE49-F238E27FC236}">
                    <a16:creationId xmlns:a16="http://schemas.microsoft.com/office/drawing/2014/main" id="{BB8AC873-3BEF-021B-3AAA-DFBB0D20E1C3}"/>
                  </a:ext>
                </a:extLst>
              </p14:cNvPr>
              <p14:cNvContentPartPr/>
              <p14:nvPr/>
            </p14:nvContentPartPr>
            <p14:xfrm>
              <a:off x="4198821" y="6224435"/>
              <a:ext cx="188640" cy="249480"/>
            </p14:xfrm>
          </p:contentPart>
        </mc:Choice>
        <mc:Fallback>
          <p:pic>
            <p:nvPicPr>
              <p:cNvPr id="103" name="Ink 102">
                <a:extLst>
                  <a:ext uri="{FF2B5EF4-FFF2-40B4-BE49-F238E27FC236}">
                    <a16:creationId xmlns:a16="http://schemas.microsoft.com/office/drawing/2014/main" id="{BB8AC873-3BEF-021B-3AAA-DFBB0D20E1C3}"/>
                  </a:ext>
                </a:extLst>
              </p:cNvPr>
              <p:cNvPicPr/>
              <p:nvPr/>
            </p:nvPicPr>
            <p:blipFill>
              <a:blip r:embed="rId178"/>
              <a:stretch>
                <a:fillRect/>
              </a:stretch>
            </p:blipFill>
            <p:spPr>
              <a:xfrm>
                <a:off x="4183341" y="6208955"/>
                <a:ext cx="2192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4" name="Ink 103">
                <a:extLst>
                  <a:ext uri="{FF2B5EF4-FFF2-40B4-BE49-F238E27FC236}">
                    <a16:creationId xmlns:a16="http://schemas.microsoft.com/office/drawing/2014/main" id="{D6012386-AA7E-6C78-2B98-9930F7AEC394}"/>
                  </a:ext>
                </a:extLst>
              </p14:cNvPr>
              <p14:cNvContentPartPr/>
              <p14:nvPr/>
            </p14:nvContentPartPr>
            <p14:xfrm>
              <a:off x="4135821" y="6107075"/>
              <a:ext cx="251280" cy="39600"/>
            </p14:xfrm>
          </p:contentPart>
        </mc:Choice>
        <mc:Fallback>
          <p:pic>
            <p:nvPicPr>
              <p:cNvPr id="104" name="Ink 103">
                <a:extLst>
                  <a:ext uri="{FF2B5EF4-FFF2-40B4-BE49-F238E27FC236}">
                    <a16:creationId xmlns:a16="http://schemas.microsoft.com/office/drawing/2014/main" id="{D6012386-AA7E-6C78-2B98-9930F7AEC394}"/>
                  </a:ext>
                </a:extLst>
              </p:cNvPr>
              <p:cNvPicPr/>
              <p:nvPr/>
            </p:nvPicPr>
            <p:blipFill>
              <a:blip r:embed="rId180"/>
              <a:stretch>
                <a:fillRect/>
              </a:stretch>
            </p:blipFill>
            <p:spPr>
              <a:xfrm>
                <a:off x="4120341" y="6091595"/>
                <a:ext cx="2818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6" name="Ink 105">
                <a:extLst>
                  <a:ext uri="{FF2B5EF4-FFF2-40B4-BE49-F238E27FC236}">
                    <a16:creationId xmlns:a16="http://schemas.microsoft.com/office/drawing/2014/main" id="{E14F63C8-4E7A-BA12-CFB8-962FE6FE3F0D}"/>
                  </a:ext>
                </a:extLst>
              </p14:cNvPr>
              <p14:cNvContentPartPr/>
              <p14:nvPr/>
            </p14:nvContentPartPr>
            <p14:xfrm>
              <a:off x="3877341" y="6153875"/>
              <a:ext cx="8280" cy="315720"/>
            </p14:xfrm>
          </p:contentPart>
        </mc:Choice>
        <mc:Fallback>
          <p:pic>
            <p:nvPicPr>
              <p:cNvPr id="106" name="Ink 105">
                <a:extLst>
                  <a:ext uri="{FF2B5EF4-FFF2-40B4-BE49-F238E27FC236}">
                    <a16:creationId xmlns:a16="http://schemas.microsoft.com/office/drawing/2014/main" id="{E14F63C8-4E7A-BA12-CFB8-962FE6FE3F0D}"/>
                  </a:ext>
                </a:extLst>
              </p:cNvPr>
              <p:cNvPicPr/>
              <p:nvPr/>
            </p:nvPicPr>
            <p:blipFill>
              <a:blip r:embed="rId182"/>
              <a:stretch>
                <a:fillRect/>
              </a:stretch>
            </p:blipFill>
            <p:spPr>
              <a:xfrm>
                <a:off x="3861861" y="6138395"/>
                <a:ext cx="3888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07" name="Ink 106">
                <a:extLst>
                  <a:ext uri="{FF2B5EF4-FFF2-40B4-BE49-F238E27FC236}">
                    <a16:creationId xmlns:a16="http://schemas.microsoft.com/office/drawing/2014/main" id="{9B78A79F-E043-2AD8-D716-543BC828D69F}"/>
                  </a:ext>
                </a:extLst>
              </p14:cNvPr>
              <p14:cNvContentPartPr/>
              <p14:nvPr/>
            </p14:nvContentPartPr>
            <p14:xfrm>
              <a:off x="3900741" y="6099155"/>
              <a:ext cx="31680" cy="470880"/>
            </p14:xfrm>
          </p:contentPart>
        </mc:Choice>
        <mc:Fallback>
          <p:pic>
            <p:nvPicPr>
              <p:cNvPr id="107" name="Ink 106">
                <a:extLst>
                  <a:ext uri="{FF2B5EF4-FFF2-40B4-BE49-F238E27FC236}">
                    <a16:creationId xmlns:a16="http://schemas.microsoft.com/office/drawing/2014/main" id="{9B78A79F-E043-2AD8-D716-543BC828D69F}"/>
                  </a:ext>
                </a:extLst>
              </p:cNvPr>
              <p:cNvPicPr/>
              <p:nvPr/>
            </p:nvPicPr>
            <p:blipFill>
              <a:blip r:embed="rId184"/>
              <a:stretch>
                <a:fillRect/>
              </a:stretch>
            </p:blipFill>
            <p:spPr>
              <a:xfrm>
                <a:off x="3885261" y="6083675"/>
                <a:ext cx="62280"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9" name="Ink 108">
                <a:extLst>
                  <a:ext uri="{FF2B5EF4-FFF2-40B4-BE49-F238E27FC236}">
                    <a16:creationId xmlns:a16="http://schemas.microsoft.com/office/drawing/2014/main" id="{08BDDF92-A2E2-3DFE-65B2-F4BE499BBB32}"/>
                  </a:ext>
                </a:extLst>
              </p14:cNvPr>
              <p14:cNvContentPartPr/>
              <p14:nvPr/>
            </p14:nvContentPartPr>
            <p14:xfrm>
              <a:off x="4481061" y="6053075"/>
              <a:ext cx="8280" cy="399240"/>
            </p14:xfrm>
          </p:contentPart>
        </mc:Choice>
        <mc:Fallback>
          <p:pic>
            <p:nvPicPr>
              <p:cNvPr id="109" name="Ink 108">
                <a:extLst>
                  <a:ext uri="{FF2B5EF4-FFF2-40B4-BE49-F238E27FC236}">
                    <a16:creationId xmlns:a16="http://schemas.microsoft.com/office/drawing/2014/main" id="{08BDDF92-A2E2-3DFE-65B2-F4BE499BBB32}"/>
                  </a:ext>
                </a:extLst>
              </p:cNvPr>
              <p:cNvPicPr/>
              <p:nvPr/>
            </p:nvPicPr>
            <p:blipFill>
              <a:blip r:embed="rId186"/>
              <a:stretch>
                <a:fillRect/>
              </a:stretch>
            </p:blipFill>
            <p:spPr>
              <a:xfrm>
                <a:off x="4465581" y="6037595"/>
                <a:ext cx="388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0" name="Ink 109">
                <a:extLst>
                  <a:ext uri="{FF2B5EF4-FFF2-40B4-BE49-F238E27FC236}">
                    <a16:creationId xmlns:a16="http://schemas.microsoft.com/office/drawing/2014/main" id="{4344CC57-329C-63E6-2819-65EADFC50F5A}"/>
                  </a:ext>
                </a:extLst>
              </p14:cNvPr>
              <p14:cNvContentPartPr/>
              <p14:nvPr/>
            </p14:nvContentPartPr>
            <p14:xfrm>
              <a:off x="4543701" y="6075755"/>
              <a:ext cx="16200" cy="423720"/>
            </p14:xfrm>
          </p:contentPart>
        </mc:Choice>
        <mc:Fallback>
          <p:pic>
            <p:nvPicPr>
              <p:cNvPr id="110" name="Ink 109">
                <a:extLst>
                  <a:ext uri="{FF2B5EF4-FFF2-40B4-BE49-F238E27FC236}">
                    <a16:creationId xmlns:a16="http://schemas.microsoft.com/office/drawing/2014/main" id="{4344CC57-329C-63E6-2819-65EADFC50F5A}"/>
                  </a:ext>
                </a:extLst>
              </p:cNvPr>
              <p:cNvPicPr/>
              <p:nvPr/>
            </p:nvPicPr>
            <p:blipFill>
              <a:blip r:embed="rId188"/>
              <a:stretch>
                <a:fillRect/>
              </a:stretch>
            </p:blipFill>
            <p:spPr>
              <a:xfrm>
                <a:off x="4528221" y="6060275"/>
                <a:ext cx="46800"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3" name="Ink 112">
                <a:extLst>
                  <a:ext uri="{FF2B5EF4-FFF2-40B4-BE49-F238E27FC236}">
                    <a16:creationId xmlns:a16="http://schemas.microsoft.com/office/drawing/2014/main" id="{269B47D4-DE7D-4A03-8AF9-7EE4DBF59546}"/>
                  </a:ext>
                </a:extLst>
              </p14:cNvPr>
              <p14:cNvContentPartPr/>
              <p14:nvPr/>
            </p14:nvContentPartPr>
            <p14:xfrm>
              <a:off x="3806781" y="6130475"/>
              <a:ext cx="31680" cy="494280"/>
            </p14:xfrm>
          </p:contentPart>
        </mc:Choice>
        <mc:Fallback>
          <p:pic>
            <p:nvPicPr>
              <p:cNvPr id="113" name="Ink 112">
                <a:extLst>
                  <a:ext uri="{FF2B5EF4-FFF2-40B4-BE49-F238E27FC236}">
                    <a16:creationId xmlns:a16="http://schemas.microsoft.com/office/drawing/2014/main" id="{269B47D4-DE7D-4A03-8AF9-7EE4DBF59546}"/>
                  </a:ext>
                </a:extLst>
              </p:cNvPr>
              <p:cNvPicPr/>
              <p:nvPr/>
            </p:nvPicPr>
            <p:blipFill>
              <a:blip r:embed="rId190"/>
              <a:stretch>
                <a:fillRect/>
              </a:stretch>
            </p:blipFill>
            <p:spPr>
              <a:xfrm>
                <a:off x="3791301" y="6114995"/>
                <a:ext cx="6228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40" name="Ink 139">
                <a:extLst>
                  <a:ext uri="{FF2B5EF4-FFF2-40B4-BE49-F238E27FC236}">
                    <a16:creationId xmlns:a16="http://schemas.microsoft.com/office/drawing/2014/main" id="{EF03E756-1114-70BC-290C-1A9CE7BCA555}"/>
                  </a:ext>
                </a:extLst>
              </p14:cNvPr>
              <p14:cNvContentPartPr/>
              <p14:nvPr/>
            </p14:nvContentPartPr>
            <p14:xfrm>
              <a:off x="4881741" y="5707115"/>
              <a:ext cx="2837520" cy="925560"/>
            </p14:xfrm>
          </p:contentPart>
        </mc:Choice>
        <mc:Fallback>
          <p:pic>
            <p:nvPicPr>
              <p:cNvPr id="140" name="Ink 139">
                <a:extLst>
                  <a:ext uri="{FF2B5EF4-FFF2-40B4-BE49-F238E27FC236}">
                    <a16:creationId xmlns:a16="http://schemas.microsoft.com/office/drawing/2014/main" id="{EF03E756-1114-70BC-290C-1A9CE7BCA555}"/>
                  </a:ext>
                </a:extLst>
              </p:cNvPr>
              <p:cNvPicPr/>
              <p:nvPr/>
            </p:nvPicPr>
            <p:blipFill>
              <a:blip r:embed="rId192"/>
              <a:stretch>
                <a:fillRect/>
              </a:stretch>
            </p:blipFill>
            <p:spPr>
              <a:xfrm>
                <a:off x="4866261" y="5691629"/>
                <a:ext cx="2868120" cy="956172"/>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68" name="Ink 167">
                <a:extLst>
                  <a:ext uri="{FF2B5EF4-FFF2-40B4-BE49-F238E27FC236}">
                    <a16:creationId xmlns:a16="http://schemas.microsoft.com/office/drawing/2014/main" id="{065E55EB-C4AD-FB58-A0F8-769204FCFCBE}"/>
                  </a:ext>
                </a:extLst>
              </p14:cNvPr>
              <p14:cNvContentPartPr/>
              <p14:nvPr/>
            </p14:nvContentPartPr>
            <p14:xfrm>
              <a:off x="7938141" y="5258555"/>
              <a:ext cx="4037760" cy="1076760"/>
            </p14:xfrm>
          </p:contentPart>
        </mc:Choice>
        <mc:Fallback>
          <p:pic>
            <p:nvPicPr>
              <p:cNvPr id="168" name="Ink 167">
                <a:extLst>
                  <a:ext uri="{FF2B5EF4-FFF2-40B4-BE49-F238E27FC236}">
                    <a16:creationId xmlns:a16="http://schemas.microsoft.com/office/drawing/2014/main" id="{065E55EB-C4AD-FB58-A0F8-769204FCFCBE}"/>
                  </a:ext>
                </a:extLst>
              </p:cNvPr>
              <p:cNvPicPr/>
              <p:nvPr/>
            </p:nvPicPr>
            <p:blipFill>
              <a:blip r:embed="rId194"/>
              <a:stretch>
                <a:fillRect/>
              </a:stretch>
            </p:blipFill>
            <p:spPr>
              <a:xfrm>
                <a:off x="7922661" y="5243080"/>
                <a:ext cx="4068360" cy="110735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69" name="Ink 168">
                <a:extLst>
                  <a:ext uri="{FF2B5EF4-FFF2-40B4-BE49-F238E27FC236}">
                    <a16:creationId xmlns:a16="http://schemas.microsoft.com/office/drawing/2014/main" id="{004B79AB-2C97-FCF9-483C-E632C901991E}"/>
                  </a:ext>
                </a:extLst>
              </p14:cNvPr>
              <p14:cNvContentPartPr/>
              <p14:nvPr/>
            </p14:nvContentPartPr>
            <p14:xfrm>
              <a:off x="3540021" y="5252435"/>
              <a:ext cx="2070000" cy="1599480"/>
            </p14:xfrm>
          </p:contentPart>
        </mc:Choice>
        <mc:Fallback>
          <p:pic>
            <p:nvPicPr>
              <p:cNvPr id="169" name="Ink 168">
                <a:extLst>
                  <a:ext uri="{FF2B5EF4-FFF2-40B4-BE49-F238E27FC236}">
                    <a16:creationId xmlns:a16="http://schemas.microsoft.com/office/drawing/2014/main" id="{004B79AB-2C97-FCF9-483C-E632C901991E}"/>
                  </a:ext>
                </a:extLst>
              </p:cNvPr>
              <p:cNvPicPr/>
              <p:nvPr/>
            </p:nvPicPr>
            <p:blipFill>
              <a:blip r:embed="rId196"/>
              <a:stretch>
                <a:fillRect/>
              </a:stretch>
            </p:blipFill>
            <p:spPr>
              <a:xfrm>
                <a:off x="3529221" y="5241635"/>
                <a:ext cx="2091240" cy="16207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80" name="Ink 179">
                <a:extLst>
                  <a:ext uri="{FF2B5EF4-FFF2-40B4-BE49-F238E27FC236}">
                    <a16:creationId xmlns:a16="http://schemas.microsoft.com/office/drawing/2014/main" id="{D13F293C-1CF9-786B-B9DF-9084CEFF3609}"/>
                  </a:ext>
                </a:extLst>
              </p14:cNvPr>
              <p14:cNvContentPartPr/>
              <p14:nvPr/>
            </p14:nvContentPartPr>
            <p14:xfrm>
              <a:off x="3641901" y="5558435"/>
              <a:ext cx="596520" cy="1153080"/>
            </p14:xfrm>
          </p:contentPart>
        </mc:Choice>
        <mc:Fallback>
          <p:pic>
            <p:nvPicPr>
              <p:cNvPr id="180" name="Ink 179">
                <a:extLst>
                  <a:ext uri="{FF2B5EF4-FFF2-40B4-BE49-F238E27FC236}">
                    <a16:creationId xmlns:a16="http://schemas.microsoft.com/office/drawing/2014/main" id="{D13F293C-1CF9-786B-B9DF-9084CEFF3609}"/>
                  </a:ext>
                </a:extLst>
              </p:cNvPr>
              <p:cNvPicPr/>
              <p:nvPr/>
            </p:nvPicPr>
            <p:blipFill>
              <a:blip r:embed="rId198"/>
              <a:stretch>
                <a:fillRect/>
              </a:stretch>
            </p:blipFill>
            <p:spPr>
              <a:xfrm>
                <a:off x="3626412" y="5542950"/>
                <a:ext cx="627138" cy="118369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88" name="Ink 187">
                <a:extLst>
                  <a:ext uri="{FF2B5EF4-FFF2-40B4-BE49-F238E27FC236}">
                    <a16:creationId xmlns:a16="http://schemas.microsoft.com/office/drawing/2014/main" id="{D73CC443-DF36-4602-76B3-C20A0B855446}"/>
                  </a:ext>
                </a:extLst>
              </p14:cNvPr>
              <p14:cNvContentPartPr/>
              <p14:nvPr/>
            </p14:nvContentPartPr>
            <p14:xfrm>
              <a:off x="4316181" y="5527115"/>
              <a:ext cx="525600" cy="1168560"/>
            </p14:xfrm>
          </p:contentPart>
        </mc:Choice>
        <mc:Fallback>
          <p:pic>
            <p:nvPicPr>
              <p:cNvPr id="188" name="Ink 187">
                <a:extLst>
                  <a:ext uri="{FF2B5EF4-FFF2-40B4-BE49-F238E27FC236}">
                    <a16:creationId xmlns:a16="http://schemas.microsoft.com/office/drawing/2014/main" id="{D73CC443-DF36-4602-76B3-C20A0B855446}"/>
                  </a:ext>
                </a:extLst>
              </p:cNvPr>
              <p:cNvPicPr/>
              <p:nvPr/>
            </p:nvPicPr>
            <p:blipFill>
              <a:blip r:embed="rId200"/>
              <a:stretch>
                <a:fillRect/>
              </a:stretch>
            </p:blipFill>
            <p:spPr>
              <a:xfrm>
                <a:off x="4300701" y="5511630"/>
                <a:ext cx="556200" cy="1199169"/>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91" name="Ink 190">
                <a:extLst>
                  <a:ext uri="{FF2B5EF4-FFF2-40B4-BE49-F238E27FC236}">
                    <a16:creationId xmlns:a16="http://schemas.microsoft.com/office/drawing/2014/main" id="{B72290E6-2BC6-28B4-B7B7-3DCE5B79277F}"/>
                  </a:ext>
                </a:extLst>
              </p14:cNvPr>
              <p14:cNvContentPartPr/>
              <p14:nvPr/>
            </p14:nvContentPartPr>
            <p14:xfrm>
              <a:off x="3720381" y="4672835"/>
              <a:ext cx="431640" cy="964440"/>
            </p14:xfrm>
          </p:contentPart>
        </mc:Choice>
        <mc:Fallback>
          <p:pic>
            <p:nvPicPr>
              <p:cNvPr id="191" name="Ink 190">
                <a:extLst>
                  <a:ext uri="{FF2B5EF4-FFF2-40B4-BE49-F238E27FC236}">
                    <a16:creationId xmlns:a16="http://schemas.microsoft.com/office/drawing/2014/main" id="{B72290E6-2BC6-28B4-B7B7-3DCE5B79277F}"/>
                  </a:ext>
                </a:extLst>
              </p:cNvPr>
              <p:cNvPicPr/>
              <p:nvPr/>
            </p:nvPicPr>
            <p:blipFill>
              <a:blip r:embed="rId202"/>
              <a:stretch>
                <a:fillRect/>
              </a:stretch>
            </p:blipFill>
            <p:spPr>
              <a:xfrm>
                <a:off x="3704888" y="4657361"/>
                <a:ext cx="462266" cy="995029"/>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95" name="Ink 194">
                <a:extLst>
                  <a:ext uri="{FF2B5EF4-FFF2-40B4-BE49-F238E27FC236}">
                    <a16:creationId xmlns:a16="http://schemas.microsoft.com/office/drawing/2014/main" id="{3AA82FE7-9BF1-0BE0-E225-4C2359C5837D}"/>
                  </a:ext>
                </a:extLst>
              </p14:cNvPr>
              <p14:cNvContentPartPr/>
              <p14:nvPr/>
            </p14:nvContentPartPr>
            <p14:xfrm>
              <a:off x="8165301" y="753875"/>
              <a:ext cx="1207800" cy="901080"/>
            </p14:xfrm>
          </p:contentPart>
        </mc:Choice>
        <mc:Fallback>
          <p:pic>
            <p:nvPicPr>
              <p:cNvPr id="195" name="Ink 194">
                <a:extLst>
                  <a:ext uri="{FF2B5EF4-FFF2-40B4-BE49-F238E27FC236}">
                    <a16:creationId xmlns:a16="http://schemas.microsoft.com/office/drawing/2014/main" id="{3AA82FE7-9BF1-0BE0-E225-4C2359C5837D}"/>
                  </a:ext>
                </a:extLst>
              </p:cNvPr>
              <p:cNvPicPr/>
              <p:nvPr/>
            </p:nvPicPr>
            <p:blipFill>
              <a:blip r:embed="rId204"/>
              <a:stretch>
                <a:fillRect/>
              </a:stretch>
            </p:blipFill>
            <p:spPr>
              <a:xfrm>
                <a:off x="8149816" y="738395"/>
                <a:ext cx="1238409" cy="9316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08" name="Ink 207">
                <a:extLst>
                  <a:ext uri="{FF2B5EF4-FFF2-40B4-BE49-F238E27FC236}">
                    <a16:creationId xmlns:a16="http://schemas.microsoft.com/office/drawing/2014/main" id="{B7F0CA34-1D31-9AA0-D69F-AB0088F020AD}"/>
                  </a:ext>
                </a:extLst>
              </p14:cNvPr>
              <p14:cNvContentPartPr/>
              <p14:nvPr/>
            </p14:nvContentPartPr>
            <p14:xfrm>
              <a:off x="5147061" y="1807955"/>
              <a:ext cx="972720" cy="434880"/>
            </p14:xfrm>
          </p:contentPart>
        </mc:Choice>
        <mc:Fallback>
          <p:pic>
            <p:nvPicPr>
              <p:cNvPr id="208" name="Ink 207">
                <a:extLst>
                  <a:ext uri="{FF2B5EF4-FFF2-40B4-BE49-F238E27FC236}">
                    <a16:creationId xmlns:a16="http://schemas.microsoft.com/office/drawing/2014/main" id="{B7F0CA34-1D31-9AA0-D69F-AB0088F020AD}"/>
                  </a:ext>
                </a:extLst>
              </p:cNvPr>
              <p:cNvPicPr/>
              <p:nvPr/>
            </p:nvPicPr>
            <p:blipFill>
              <a:blip r:embed="rId206"/>
              <a:stretch>
                <a:fillRect/>
              </a:stretch>
            </p:blipFill>
            <p:spPr>
              <a:xfrm>
                <a:off x="5131575" y="1792475"/>
                <a:ext cx="1003331" cy="465480"/>
              </a:xfrm>
              <a:prstGeom prst="rect">
                <a:avLst/>
              </a:prstGeom>
            </p:spPr>
          </p:pic>
        </mc:Fallback>
      </mc:AlternateContent>
    </p:spTree>
    <p:extLst>
      <p:ext uri="{BB962C8B-B14F-4D97-AF65-F5344CB8AC3E}">
        <p14:creationId xmlns:p14="http://schemas.microsoft.com/office/powerpoint/2010/main" val="1866341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BEFBF-5D8D-CDA8-9B22-12087EE4B964}"/>
              </a:ext>
            </a:extLst>
          </p:cNvPr>
          <p:cNvSpPr txBox="1"/>
          <p:nvPr/>
        </p:nvSpPr>
        <p:spPr>
          <a:xfrm>
            <a:off x="1432728" y="328832"/>
            <a:ext cx="8685006" cy="892552"/>
          </a:xfrm>
          <a:prstGeom prst="rect">
            <a:avLst/>
          </a:prstGeom>
          <a:noFill/>
        </p:spPr>
        <p:txBody>
          <a:bodyPr wrap="none" rtlCol="0">
            <a:spAutoFit/>
          </a:bodyPr>
          <a:lstStyle/>
          <a:p>
            <a:r>
              <a:rPr lang="en-US" sz="2600" b="1"/>
              <a:t>In summary, we need to maximize the distance between </a:t>
            </a:r>
          </a:p>
          <a:p>
            <a:r>
              <a:rPr lang="en-US" sz="2600" b="1"/>
              <a:t>those two planes</a:t>
            </a:r>
          </a:p>
        </p:txBody>
      </p:sp>
      <p:sp>
        <p:nvSpPr>
          <p:cNvPr id="4" name="TextBox 3">
            <a:extLst>
              <a:ext uri="{FF2B5EF4-FFF2-40B4-BE49-F238E27FC236}">
                <a16:creationId xmlns:a16="http://schemas.microsoft.com/office/drawing/2014/main" id="{F977E137-7F2E-9B48-4C58-B69600F85108}"/>
              </a:ext>
            </a:extLst>
          </p:cNvPr>
          <p:cNvSpPr txBox="1"/>
          <p:nvPr/>
        </p:nvSpPr>
        <p:spPr>
          <a:xfrm>
            <a:off x="1206304" y="1532767"/>
            <a:ext cx="9766496" cy="3785652"/>
          </a:xfrm>
          <a:prstGeom prst="rect">
            <a:avLst/>
          </a:prstGeom>
          <a:noFill/>
        </p:spPr>
        <p:txBody>
          <a:bodyPr wrap="square">
            <a:spAutoFit/>
          </a:bodyPr>
          <a:lstStyle/>
          <a:p>
            <a:pPr>
              <a:buFont typeface="Arial" panose="020B0604020202020204" pitchFamily="34" charset="0"/>
              <a:buChar char="•"/>
            </a:pPr>
            <a:r>
              <a:rPr lang="en-US" sz="2400"/>
              <a:t>Maximizing  </a:t>
            </a:r>
          </a:p>
          <a:p>
            <a:pPr>
              <a:buFont typeface="Arial" panose="020B0604020202020204" pitchFamily="34" charset="0"/>
              <a:buChar char="•"/>
            </a:pPr>
            <a:endParaRPr lang="en-US" sz="2400"/>
          </a:p>
          <a:p>
            <a:pPr>
              <a:buFont typeface="Arial" panose="020B0604020202020204" pitchFamily="34" charset="0"/>
              <a:buChar char="•"/>
            </a:pPr>
            <a:endParaRPr lang="en-US" sz="2400"/>
          </a:p>
          <a:p>
            <a:pPr marL="742950" lvl="1" indent="-285750">
              <a:buFont typeface="Arial" panose="020B0604020202020204" pitchFamily="34" charset="0"/>
              <a:buChar char="•"/>
            </a:pPr>
            <a:r>
              <a:rPr lang="en-US" sz="2400"/>
              <a:t>Because a larger margin 2/||w|| means a smaller ||w||</a:t>
            </a:r>
          </a:p>
          <a:p>
            <a:pPr marL="742950" lvl="1" indent="-285750">
              <a:buFont typeface="Arial" panose="020B0604020202020204" pitchFamily="34" charset="0"/>
              <a:buChar char="•"/>
            </a:pPr>
            <a:endParaRPr lang="en-US" sz="2400"/>
          </a:p>
          <a:p>
            <a:pPr marL="742950" lvl="1" indent="-285750">
              <a:buFont typeface="Arial" panose="020B0604020202020204" pitchFamily="34" charset="0"/>
              <a:buChar char="•"/>
            </a:pPr>
            <a:r>
              <a:rPr lang="en-US" sz="2400"/>
              <a:t>Therefore, instead of maximizing the reciprocal, we can minimize the denominator directly.</a:t>
            </a:r>
          </a:p>
          <a:p>
            <a:pPr>
              <a:buNone/>
            </a:pPr>
            <a:endParaRPr lang="en-US" sz="2400"/>
          </a:p>
          <a:p>
            <a:pPr>
              <a:buNone/>
            </a:pPr>
            <a:endParaRPr lang="en-US" sz="2400"/>
          </a:p>
          <a:p>
            <a:pPr>
              <a:buNone/>
            </a:pPr>
            <a:r>
              <a:rPr lang="en-US" sz="2400"/>
              <a:t>Thus, the problem becomes:</a:t>
            </a:r>
          </a:p>
        </p:txBody>
      </p:sp>
      <mc:AlternateContent xmlns:mc="http://schemas.openxmlformats.org/markup-compatibility/2006">
        <mc:Choice xmlns:p14="http://schemas.microsoft.com/office/powerpoint/2010/main" Requires="p14">
          <p:contentPart p14:bwMode="auto" r:id="rId2">
            <p14:nvContentPartPr>
              <p14:cNvPr id="29" name="Ink 28">
                <a:extLst>
                  <a:ext uri="{FF2B5EF4-FFF2-40B4-BE49-F238E27FC236}">
                    <a16:creationId xmlns:a16="http://schemas.microsoft.com/office/drawing/2014/main" id="{EB6AD944-EAF3-E2DA-43E4-5717A13C907A}"/>
                  </a:ext>
                </a:extLst>
              </p14:cNvPr>
              <p14:cNvContentPartPr/>
              <p14:nvPr/>
            </p14:nvContentPartPr>
            <p14:xfrm>
              <a:off x="7068021" y="1387518"/>
              <a:ext cx="1779840" cy="403560"/>
            </p14:xfrm>
          </p:contentPart>
        </mc:Choice>
        <mc:Fallback>
          <p:pic>
            <p:nvPicPr>
              <p:cNvPr id="29" name="Ink 28">
                <a:extLst>
                  <a:ext uri="{FF2B5EF4-FFF2-40B4-BE49-F238E27FC236}">
                    <a16:creationId xmlns:a16="http://schemas.microsoft.com/office/drawing/2014/main" id="{EB6AD944-EAF3-E2DA-43E4-5717A13C907A}"/>
                  </a:ext>
                </a:extLst>
              </p:cNvPr>
              <p:cNvPicPr/>
              <p:nvPr/>
            </p:nvPicPr>
            <p:blipFill>
              <a:blip r:embed="rId3"/>
              <a:stretch>
                <a:fillRect/>
              </a:stretch>
            </p:blipFill>
            <p:spPr>
              <a:xfrm>
                <a:off x="7052541" y="1372038"/>
                <a:ext cx="181044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0" name="Ink 29">
                <a:extLst>
                  <a:ext uri="{FF2B5EF4-FFF2-40B4-BE49-F238E27FC236}">
                    <a16:creationId xmlns:a16="http://schemas.microsoft.com/office/drawing/2014/main" id="{B2076376-F3D7-C24C-8B0E-BB6FF59930C6}"/>
                  </a:ext>
                </a:extLst>
              </p14:cNvPr>
              <p14:cNvContentPartPr/>
              <p14:nvPr/>
            </p14:nvContentPartPr>
            <p14:xfrm>
              <a:off x="6395541" y="1403358"/>
              <a:ext cx="437760" cy="407880"/>
            </p14:xfrm>
          </p:contentPart>
        </mc:Choice>
        <mc:Fallback>
          <p:pic>
            <p:nvPicPr>
              <p:cNvPr id="30" name="Ink 29">
                <a:extLst>
                  <a:ext uri="{FF2B5EF4-FFF2-40B4-BE49-F238E27FC236}">
                    <a16:creationId xmlns:a16="http://schemas.microsoft.com/office/drawing/2014/main" id="{B2076376-F3D7-C24C-8B0E-BB6FF59930C6}"/>
                  </a:ext>
                </a:extLst>
              </p:cNvPr>
              <p:cNvPicPr/>
              <p:nvPr/>
            </p:nvPicPr>
            <p:blipFill>
              <a:blip r:embed="rId5"/>
              <a:stretch>
                <a:fillRect/>
              </a:stretch>
            </p:blipFill>
            <p:spPr>
              <a:xfrm>
                <a:off x="6380061" y="1387892"/>
                <a:ext cx="468360" cy="43845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1" name="Ink 30">
                <a:extLst>
                  <a:ext uri="{FF2B5EF4-FFF2-40B4-BE49-F238E27FC236}">
                    <a16:creationId xmlns:a16="http://schemas.microsoft.com/office/drawing/2014/main" id="{54BCB7EE-3702-D671-D77D-076826D3EFDC}"/>
                  </a:ext>
                </a:extLst>
              </p14:cNvPr>
              <p14:cNvContentPartPr/>
              <p14:nvPr/>
            </p14:nvContentPartPr>
            <p14:xfrm>
              <a:off x="4653501" y="1372038"/>
              <a:ext cx="1481760" cy="666720"/>
            </p14:xfrm>
          </p:contentPart>
        </mc:Choice>
        <mc:Fallback>
          <p:pic>
            <p:nvPicPr>
              <p:cNvPr id="31" name="Ink 30">
                <a:extLst>
                  <a:ext uri="{FF2B5EF4-FFF2-40B4-BE49-F238E27FC236}">
                    <a16:creationId xmlns:a16="http://schemas.microsoft.com/office/drawing/2014/main" id="{54BCB7EE-3702-D671-D77D-076826D3EFDC}"/>
                  </a:ext>
                </a:extLst>
              </p:cNvPr>
              <p:cNvPicPr/>
              <p:nvPr/>
            </p:nvPicPr>
            <p:blipFill>
              <a:blip r:embed="rId7"/>
              <a:stretch>
                <a:fillRect/>
              </a:stretch>
            </p:blipFill>
            <p:spPr>
              <a:xfrm>
                <a:off x="4638025" y="1356558"/>
                <a:ext cx="1512353"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Ink 31">
                <a:extLst>
                  <a:ext uri="{FF2B5EF4-FFF2-40B4-BE49-F238E27FC236}">
                    <a16:creationId xmlns:a16="http://schemas.microsoft.com/office/drawing/2014/main" id="{41C376B1-9470-7A50-CDB1-B113C869E58A}"/>
                  </a:ext>
                </a:extLst>
              </p14:cNvPr>
              <p14:cNvContentPartPr/>
              <p14:nvPr/>
            </p14:nvContentPartPr>
            <p14:xfrm>
              <a:off x="3203061" y="1536558"/>
              <a:ext cx="1167480" cy="831600"/>
            </p14:xfrm>
          </p:contentPart>
        </mc:Choice>
        <mc:Fallback>
          <p:pic>
            <p:nvPicPr>
              <p:cNvPr id="32" name="Ink 31">
                <a:extLst>
                  <a:ext uri="{FF2B5EF4-FFF2-40B4-BE49-F238E27FC236}">
                    <a16:creationId xmlns:a16="http://schemas.microsoft.com/office/drawing/2014/main" id="{41C376B1-9470-7A50-CDB1-B113C869E58A}"/>
                  </a:ext>
                </a:extLst>
              </p:cNvPr>
              <p:cNvPicPr/>
              <p:nvPr/>
            </p:nvPicPr>
            <p:blipFill>
              <a:blip r:embed="rId9"/>
              <a:stretch>
                <a:fillRect/>
              </a:stretch>
            </p:blipFill>
            <p:spPr>
              <a:xfrm>
                <a:off x="3187586" y="1521078"/>
                <a:ext cx="1198071" cy="862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9" name="Ink 48">
                <a:extLst>
                  <a:ext uri="{FF2B5EF4-FFF2-40B4-BE49-F238E27FC236}">
                    <a16:creationId xmlns:a16="http://schemas.microsoft.com/office/drawing/2014/main" id="{3FDB1E11-9DB8-E2A6-318B-A95C6456E2E8}"/>
                  </a:ext>
                </a:extLst>
              </p14:cNvPr>
              <p14:cNvContentPartPr/>
              <p14:nvPr/>
            </p14:nvContentPartPr>
            <p14:xfrm>
              <a:off x="8886741" y="1520718"/>
              <a:ext cx="361080" cy="572760"/>
            </p14:xfrm>
          </p:contentPart>
        </mc:Choice>
        <mc:Fallback>
          <p:pic>
            <p:nvPicPr>
              <p:cNvPr id="49" name="Ink 48">
                <a:extLst>
                  <a:ext uri="{FF2B5EF4-FFF2-40B4-BE49-F238E27FC236}">
                    <a16:creationId xmlns:a16="http://schemas.microsoft.com/office/drawing/2014/main" id="{3FDB1E11-9DB8-E2A6-318B-A95C6456E2E8}"/>
                  </a:ext>
                </a:extLst>
              </p:cNvPr>
              <p:cNvPicPr/>
              <p:nvPr/>
            </p:nvPicPr>
            <p:blipFill>
              <a:blip r:embed="rId11"/>
              <a:stretch>
                <a:fillRect/>
              </a:stretch>
            </p:blipFill>
            <p:spPr>
              <a:xfrm>
                <a:off x="8871261" y="1505238"/>
                <a:ext cx="391680" cy="60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2" name="Ink 51">
                <a:extLst>
                  <a:ext uri="{FF2B5EF4-FFF2-40B4-BE49-F238E27FC236}">
                    <a16:creationId xmlns:a16="http://schemas.microsoft.com/office/drawing/2014/main" id="{D5728157-03F7-B0C9-D354-658826E5110B}"/>
                  </a:ext>
                </a:extLst>
              </p14:cNvPr>
              <p14:cNvContentPartPr/>
              <p14:nvPr/>
            </p14:nvContentPartPr>
            <p14:xfrm>
              <a:off x="9356901" y="1338918"/>
              <a:ext cx="666720" cy="417600"/>
            </p14:xfrm>
          </p:contentPart>
        </mc:Choice>
        <mc:Fallback>
          <p:pic>
            <p:nvPicPr>
              <p:cNvPr id="52" name="Ink 51">
                <a:extLst>
                  <a:ext uri="{FF2B5EF4-FFF2-40B4-BE49-F238E27FC236}">
                    <a16:creationId xmlns:a16="http://schemas.microsoft.com/office/drawing/2014/main" id="{D5728157-03F7-B0C9-D354-658826E5110B}"/>
                  </a:ext>
                </a:extLst>
              </p:cNvPr>
              <p:cNvPicPr/>
              <p:nvPr/>
            </p:nvPicPr>
            <p:blipFill>
              <a:blip r:embed="rId13"/>
              <a:stretch>
                <a:fillRect/>
              </a:stretch>
            </p:blipFill>
            <p:spPr>
              <a:xfrm>
                <a:off x="9341421" y="1323438"/>
                <a:ext cx="69732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8" name="Ink 67">
                <a:extLst>
                  <a:ext uri="{FF2B5EF4-FFF2-40B4-BE49-F238E27FC236}">
                    <a16:creationId xmlns:a16="http://schemas.microsoft.com/office/drawing/2014/main" id="{B5B21A1F-8E19-46D4-7470-7BF1EE80A47E}"/>
                  </a:ext>
                </a:extLst>
              </p14:cNvPr>
              <p14:cNvContentPartPr/>
              <p14:nvPr/>
            </p14:nvContentPartPr>
            <p14:xfrm>
              <a:off x="9247461" y="4444998"/>
              <a:ext cx="596160" cy="541440"/>
            </p14:xfrm>
          </p:contentPart>
        </mc:Choice>
        <mc:Fallback>
          <p:pic>
            <p:nvPicPr>
              <p:cNvPr id="68" name="Ink 67">
                <a:extLst>
                  <a:ext uri="{FF2B5EF4-FFF2-40B4-BE49-F238E27FC236}">
                    <a16:creationId xmlns:a16="http://schemas.microsoft.com/office/drawing/2014/main" id="{B5B21A1F-8E19-46D4-7470-7BF1EE80A47E}"/>
                  </a:ext>
                </a:extLst>
              </p:cNvPr>
              <p:cNvPicPr/>
              <p:nvPr/>
            </p:nvPicPr>
            <p:blipFill>
              <a:blip r:embed="rId15"/>
              <a:stretch>
                <a:fillRect/>
              </a:stretch>
            </p:blipFill>
            <p:spPr>
              <a:xfrm>
                <a:off x="9231981" y="4429518"/>
                <a:ext cx="62676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9" name="Ink 68">
                <a:extLst>
                  <a:ext uri="{FF2B5EF4-FFF2-40B4-BE49-F238E27FC236}">
                    <a16:creationId xmlns:a16="http://schemas.microsoft.com/office/drawing/2014/main" id="{B770FFA4-727D-9D22-9CFD-F39C03530A54}"/>
                  </a:ext>
                </a:extLst>
              </p14:cNvPr>
              <p14:cNvContentPartPr/>
              <p14:nvPr/>
            </p14:nvContentPartPr>
            <p14:xfrm>
              <a:off x="8370861" y="4672158"/>
              <a:ext cx="555480" cy="337320"/>
            </p14:xfrm>
          </p:contentPart>
        </mc:Choice>
        <mc:Fallback>
          <p:pic>
            <p:nvPicPr>
              <p:cNvPr id="69" name="Ink 68">
                <a:extLst>
                  <a:ext uri="{FF2B5EF4-FFF2-40B4-BE49-F238E27FC236}">
                    <a16:creationId xmlns:a16="http://schemas.microsoft.com/office/drawing/2014/main" id="{B770FFA4-727D-9D22-9CFD-F39C03530A54}"/>
                  </a:ext>
                </a:extLst>
              </p:cNvPr>
              <p:cNvPicPr/>
              <p:nvPr/>
            </p:nvPicPr>
            <p:blipFill>
              <a:blip r:embed="rId17"/>
              <a:stretch>
                <a:fillRect/>
              </a:stretch>
            </p:blipFill>
            <p:spPr>
              <a:xfrm>
                <a:off x="8355371" y="4656678"/>
                <a:ext cx="5861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0" name="Ink 69">
                <a:extLst>
                  <a:ext uri="{FF2B5EF4-FFF2-40B4-BE49-F238E27FC236}">
                    <a16:creationId xmlns:a16="http://schemas.microsoft.com/office/drawing/2014/main" id="{008FA22C-A155-7600-3A5E-524D36459C18}"/>
                  </a:ext>
                </a:extLst>
              </p14:cNvPr>
              <p14:cNvContentPartPr/>
              <p14:nvPr/>
            </p14:nvContentPartPr>
            <p14:xfrm>
              <a:off x="7429461" y="4634718"/>
              <a:ext cx="520560" cy="477000"/>
            </p14:xfrm>
          </p:contentPart>
        </mc:Choice>
        <mc:Fallback>
          <p:pic>
            <p:nvPicPr>
              <p:cNvPr id="70" name="Ink 69">
                <a:extLst>
                  <a:ext uri="{FF2B5EF4-FFF2-40B4-BE49-F238E27FC236}">
                    <a16:creationId xmlns:a16="http://schemas.microsoft.com/office/drawing/2014/main" id="{008FA22C-A155-7600-3A5E-524D36459C18}"/>
                  </a:ext>
                </a:extLst>
              </p:cNvPr>
              <p:cNvPicPr/>
              <p:nvPr/>
            </p:nvPicPr>
            <p:blipFill>
              <a:blip r:embed="rId19"/>
              <a:stretch>
                <a:fillRect/>
              </a:stretch>
            </p:blipFill>
            <p:spPr>
              <a:xfrm>
                <a:off x="7413981" y="4619226"/>
                <a:ext cx="551160" cy="507623"/>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1" name="Ink 70">
                <a:extLst>
                  <a:ext uri="{FF2B5EF4-FFF2-40B4-BE49-F238E27FC236}">
                    <a16:creationId xmlns:a16="http://schemas.microsoft.com/office/drawing/2014/main" id="{8B7DD690-46BF-CFBC-7FC1-9518A0D9B148}"/>
                  </a:ext>
                </a:extLst>
              </p14:cNvPr>
              <p14:cNvContentPartPr/>
              <p14:nvPr/>
            </p14:nvContentPartPr>
            <p14:xfrm>
              <a:off x="5691741" y="4680078"/>
              <a:ext cx="1494360" cy="737640"/>
            </p14:xfrm>
          </p:contentPart>
        </mc:Choice>
        <mc:Fallback>
          <p:pic>
            <p:nvPicPr>
              <p:cNvPr id="71" name="Ink 70">
                <a:extLst>
                  <a:ext uri="{FF2B5EF4-FFF2-40B4-BE49-F238E27FC236}">
                    <a16:creationId xmlns:a16="http://schemas.microsoft.com/office/drawing/2014/main" id="{8B7DD690-46BF-CFBC-7FC1-9518A0D9B148}"/>
                  </a:ext>
                </a:extLst>
              </p:cNvPr>
              <p:cNvPicPr/>
              <p:nvPr/>
            </p:nvPicPr>
            <p:blipFill>
              <a:blip r:embed="rId21"/>
              <a:stretch>
                <a:fillRect/>
              </a:stretch>
            </p:blipFill>
            <p:spPr>
              <a:xfrm>
                <a:off x="5676261" y="4664590"/>
                <a:ext cx="1524960" cy="768255"/>
              </a:xfrm>
              <a:prstGeom prst="rect">
                <a:avLst/>
              </a:prstGeom>
            </p:spPr>
          </p:pic>
        </mc:Fallback>
      </mc:AlternateContent>
    </p:spTree>
    <p:extLst>
      <p:ext uri="{BB962C8B-B14F-4D97-AF65-F5344CB8AC3E}">
        <p14:creationId xmlns:p14="http://schemas.microsoft.com/office/powerpoint/2010/main" val="2474800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A74099-A55A-618E-9CC1-E44BBE0A08C0}"/>
              </a:ext>
            </a:extLst>
          </p:cNvPr>
          <p:cNvSpPr txBox="1"/>
          <p:nvPr/>
        </p:nvSpPr>
        <p:spPr>
          <a:xfrm>
            <a:off x="2873515" y="506436"/>
            <a:ext cx="6444969" cy="492443"/>
          </a:xfrm>
          <a:prstGeom prst="rect">
            <a:avLst/>
          </a:prstGeom>
          <a:noFill/>
        </p:spPr>
        <p:txBody>
          <a:bodyPr wrap="none" rtlCol="0">
            <a:spAutoFit/>
          </a:bodyPr>
          <a:lstStyle/>
          <a:p>
            <a:r>
              <a:rPr lang="en-US" sz="2600" b="1"/>
              <a:t>Some tricks used during the minimization</a:t>
            </a:r>
          </a:p>
        </p:txBody>
      </p:sp>
      <mc:AlternateContent xmlns:mc="http://schemas.openxmlformats.org/markup-compatibility/2006">
        <mc:Choice xmlns:p14="http://schemas.microsoft.com/office/powerpoint/2010/main" Requires="p14">
          <p:contentPart p14:bwMode="auto" r:id="rId2">
            <p14:nvContentPartPr>
              <p14:cNvPr id="31" name="Ink 30">
                <a:extLst>
                  <a:ext uri="{FF2B5EF4-FFF2-40B4-BE49-F238E27FC236}">
                    <a16:creationId xmlns:a16="http://schemas.microsoft.com/office/drawing/2014/main" id="{6FA242B2-740B-47A6-FD87-5B6CD2B386DA}"/>
                  </a:ext>
                </a:extLst>
              </p14:cNvPr>
              <p14:cNvContentPartPr/>
              <p14:nvPr/>
            </p14:nvContentPartPr>
            <p14:xfrm>
              <a:off x="10148901" y="1380678"/>
              <a:ext cx="282600" cy="38520"/>
            </p14:xfrm>
          </p:contentPart>
        </mc:Choice>
        <mc:Fallback>
          <p:pic>
            <p:nvPicPr>
              <p:cNvPr id="31" name="Ink 30">
                <a:extLst>
                  <a:ext uri="{FF2B5EF4-FFF2-40B4-BE49-F238E27FC236}">
                    <a16:creationId xmlns:a16="http://schemas.microsoft.com/office/drawing/2014/main" id="{6FA242B2-740B-47A6-FD87-5B6CD2B386DA}"/>
                  </a:ext>
                </a:extLst>
              </p:cNvPr>
              <p:cNvPicPr/>
              <p:nvPr/>
            </p:nvPicPr>
            <p:blipFill>
              <a:blip r:embed="rId3"/>
              <a:stretch>
                <a:fillRect/>
              </a:stretch>
            </p:blipFill>
            <p:spPr>
              <a:xfrm>
                <a:off x="10133421" y="1365341"/>
                <a:ext cx="313200" cy="68837"/>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2" name="Ink 31">
                <a:extLst>
                  <a:ext uri="{FF2B5EF4-FFF2-40B4-BE49-F238E27FC236}">
                    <a16:creationId xmlns:a16="http://schemas.microsoft.com/office/drawing/2014/main" id="{52FE445E-D981-D63D-BE23-E1B07CF6F996}"/>
                  </a:ext>
                </a:extLst>
              </p14:cNvPr>
              <p14:cNvContentPartPr/>
              <p14:nvPr/>
            </p14:nvContentPartPr>
            <p14:xfrm>
              <a:off x="6785781" y="1073958"/>
              <a:ext cx="3057480" cy="741600"/>
            </p14:xfrm>
          </p:contentPart>
        </mc:Choice>
        <mc:Fallback>
          <p:pic>
            <p:nvPicPr>
              <p:cNvPr id="32" name="Ink 31">
                <a:extLst>
                  <a:ext uri="{FF2B5EF4-FFF2-40B4-BE49-F238E27FC236}">
                    <a16:creationId xmlns:a16="http://schemas.microsoft.com/office/drawing/2014/main" id="{52FE445E-D981-D63D-BE23-E1B07CF6F996}"/>
                  </a:ext>
                </a:extLst>
              </p:cNvPr>
              <p:cNvPicPr/>
              <p:nvPr/>
            </p:nvPicPr>
            <p:blipFill>
              <a:blip r:embed="rId5"/>
              <a:stretch>
                <a:fillRect/>
              </a:stretch>
            </p:blipFill>
            <p:spPr>
              <a:xfrm>
                <a:off x="6770303" y="1058478"/>
                <a:ext cx="3088076" cy="772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3" name="Ink 32">
                <a:extLst>
                  <a:ext uri="{FF2B5EF4-FFF2-40B4-BE49-F238E27FC236}">
                    <a16:creationId xmlns:a16="http://schemas.microsoft.com/office/drawing/2014/main" id="{ED724554-AF71-2C21-77D3-78D545C7AE2F}"/>
                  </a:ext>
                </a:extLst>
              </p14:cNvPr>
              <p14:cNvContentPartPr/>
              <p14:nvPr/>
            </p14:nvContentPartPr>
            <p14:xfrm>
              <a:off x="1572261" y="1215078"/>
              <a:ext cx="4943880" cy="915840"/>
            </p14:xfrm>
          </p:contentPart>
        </mc:Choice>
        <mc:Fallback>
          <p:pic>
            <p:nvPicPr>
              <p:cNvPr id="33" name="Ink 32">
                <a:extLst>
                  <a:ext uri="{FF2B5EF4-FFF2-40B4-BE49-F238E27FC236}">
                    <a16:creationId xmlns:a16="http://schemas.microsoft.com/office/drawing/2014/main" id="{ED724554-AF71-2C21-77D3-78D545C7AE2F}"/>
                  </a:ext>
                </a:extLst>
              </p:cNvPr>
              <p:cNvPicPr/>
              <p:nvPr/>
            </p:nvPicPr>
            <p:blipFill>
              <a:blip r:embed="rId7"/>
              <a:stretch>
                <a:fillRect/>
              </a:stretch>
            </p:blipFill>
            <p:spPr>
              <a:xfrm>
                <a:off x="1556780" y="1199604"/>
                <a:ext cx="4974482" cy="94642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2" name="Ink 41">
                <a:extLst>
                  <a:ext uri="{FF2B5EF4-FFF2-40B4-BE49-F238E27FC236}">
                    <a16:creationId xmlns:a16="http://schemas.microsoft.com/office/drawing/2014/main" id="{1B42E516-AAFC-3672-82FE-734AFEE0A651}"/>
                  </a:ext>
                </a:extLst>
              </p14:cNvPr>
              <p14:cNvContentPartPr/>
              <p14:nvPr/>
            </p14:nvContentPartPr>
            <p14:xfrm>
              <a:off x="2999301" y="1254318"/>
              <a:ext cx="2995200" cy="623880"/>
            </p14:xfrm>
          </p:contentPart>
        </mc:Choice>
        <mc:Fallback>
          <p:pic>
            <p:nvPicPr>
              <p:cNvPr id="42" name="Ink 41">
                <a:extLst>
                  <a:ext uri="{FF2B5EF4-FFF2-40B4-BE49-F238E27FC236}">
                    <a16:creationId xmlns:a16="http://schemas.microsoft.com/office/drawing/2014/main" id="{1B42E516-AAFC-3672-82FE-734AFEE0A651}"/>
                  </a:ext>
                </a:extLst>
              </p:cNvPr>
              <p:cNvPicPr/>
              <p:nvPr/>
            </p:nvPicPr>
            <p:blipFill>
              <a:blip r:embed="rId9"/>
              <a:stretch>
                <a:fillRect/>
              </a:stretch>
            </p:blipFill>
            <p:spPr>
              <a:xfrm>
                <a:off x="2983821" y="1238847"/>
                <a:ext cx="3025800" cy="65446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3" name="Ink 52">
                <a:extLst>
                  <a:ext uri="{FF2B5EF4-FFF2-40B4-BE49-F238E27FC236}">
                    <a16:creationId xmlns:a16="http://schemas.microsoft.com/office/drawing/2014/main" id="{1B4E0040-31A5-6113-ACBB-951577A73D1F}"/>
                  </a:ext>
                </a:extLst>
              </p14:cNvPr>
              <p14:cNvContentPartPr/>
              <p14:nvPr/>
            </p14:nvContentPartPr>
            <p14:xfrm>
              <a:off x="2231061" y="2618358"/>
              <a:ext cx="776520" cy="384480"/>
            </p14:xfrm>
          </p:contentPart>
        </mc:Choice>
        <mc:Fallback>
          <p:pic>
            <p:nvPicPr>
              <p:cNvPr id="53" name="Ink 52">
                <a:extLst>
                  <a:ext uri="{FF2B5EF4-FFF2-40B4-BE49-F238E27FC236}">
                    <a16:creationId xmlns:a16="http://schemas.microsoft.com/office/drawing/2014/main" id="{1B4E0040-31A5-6113-ACBB-951577A73D1F}"/>
                  </a:ext>
                </a:extLst>
              </p:cNvPr>
              <p:cNvPicPr/>
              <p:nvPr/>
            </p:nvPicPr>
            <p:blipFill>
              <a:blip r:embed="rId11"/>
              <a:stretch>
                <a:fillRect/>
              </a:stretch>
            </p:blipFill>
            <p:spPr>
              <a:xfrm>
                <a:off x="2215581" y="2602878"/>
                <a:ext cx="80712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4" name="Ink 53">
                <a:extLst>
                  <a:ext uri="{FF2B5EF4-FFF2-40B4-BE49-F238E27FC236}">
                    <a16:creationId xmlns:a16="http://schemas.microsoft.com/office/drawing/2014/main" id="{74872B44-6F82-BE81-4576-C8F500CA1EEE}"/>
                  </a:ext>
                </a:extLst>
              </p14:cNvPr>
              <p14:cNvContentPartPr/>
              <p14:nvPr/>
            </p14:nvContentPartPr>
            <p14:xfrm>
              <a:off x="1235301" y="2709078"/>
              <a:ext cx="572760" cy="356760"/>
            </p14:xfrm>
          </p:contentPart>
        </mc:Choice>
        <mc:Fallback>
          <p:pic>
            <p:nvPicPr>
              <p:cNvPr id="54" name="Ink 53">
                <a:extLst>
                  <a:ext uri="{FF2B5EF4-FFF2-40B4-BE49-F238E27FC236}">
                    <a16:creationId xmlns:a16="http://schemas.microsoft.com/office/drawing/2014/main" id="{74872B44-6F82-BE81-4576-C8F500CA1EEE}"/>
                  </a:ext>
                </a:extLst>
              </p:cNvPr>
              <p:cNvPicPr/>
              <p:nvPr/>
            </p:nvPicPr>
            <p:blipFill>
              <a:blip r:embed="rId13"/>
              <a:stretch>
                <a:fillRect/>
              </a:stretch>
            </p:blipFill>
            <p:spPr>
              <a:xfrm>
                <a:off x="1219811" y="2693598"/>
                <a:ext cx="603379"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5" name="Ink 54">
                <a:extLst>
                  <a:ext uri="{FF2B5EF4-FFF2-40B4-BE49-F238E27FC236}">
                    <a16:creationId xmlns:a16="http://schemas.microsoft.com/office/drawing/2014/main" id="{791635F7-A201-BB27-B272-E6E4AB30E701}"/>
                  </a:ext>
                </a:extLst>
              </p14:cNvPr>
              <p14:cNvContentPartPr/>
              <p14:nvPr/>
            </p14:nvContentPartPr>
            <p14:xfrm>
              <a:off x="10634901" y="995478"/>
              <a:ext cx="557280" cy="502200"/>
            </p14:xfrm>
          </p:contentPart>
        </mc:Choice>
        <mc:Fallback>
          <p:pic>
            <p:nvPicPr>
              <p:cNvPr id="55" name="Ink 54">
                <a:extLst>
                  <a:ext uri="{FF2B5EF4-FFF2-40B4-BE49-F238E27FC236}">
                    <a16:creationId xmlns:a16="http://schemas.microsoft.com/office/drawing/2014/main" id="{791635F7-A201-BB27-B272-E6E4AB30E701}"/>
                  </a:ext>
                </a:extLst>
              </p:cNvPr>
              <p:cNvPicPr/>
              <p:nvPr/>
            </p:nvPicPr>
            <p:blipFill>
              <a:blip r:embed="rId15"/>
              <a:stretch>
                <a:fillRect/>
              </a:stretch>
            </p:blipFill>
            <p:spPr>
              <a:xfrm>
                <a:off x="10619421" y="979998"/>
                <a:ext cx="58788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0" name="Ink 89">
                <a:extLst>
                  <a:ext uri="{FF2B5EF4-FFF2-40B4-BE49-F238E27FC236}">
                    <a16:creationId xmlns:a16="http://schemas.microsoft.com/office/drawing/2014/main" id="{0F6D0EC6-635A-C5A0-12AD-6DB30E8EE159}"/>
                  </a:ext>
                </a:extLst>
              </p14:cNvPr>
              <p14:cNvContentPartPr/>
              <p14:nvPr/>
            </p14:nvContentPartPr>
            <p14:xfrm>
              <a:off x="5280621" y="3778638"/>
              <a:ext cx="635400" cy="384480"/>
            </p14:xfrm>
          </p:contentPart>
        </mc:Choice>
        <mc:Fallback>
          <p:pic>
            <p:nvPicPr>
              <p:cNvPr id="90" name="Ink 89">
                <a:extLst>
                  <a:ext uri="{FF2B5EF4-FFF2-40B4-BE49-F238E27FC236}">
                    <a16:creationId xmlns:a16="http://schemas.microsoft.com/office/drawing/2014/main" id="{0F6D0EC6-635A-C5A0-12AD-6DB30E8EE159}"/>
                  </a:ext>
                </a:extLst>
              </p:cNvPr>
              <p:cNvPicPr/>
              <p:nvPr/>
            </p:nvPicPr>
            <p:blipFill>
              <a:blip r:embed="rId17"/>
              <a:stretch>
                <a:fillRect/>
              </a:stretch>
            </p:blipFill>
            <p:spPr>
              <a:xfrm>
                <a:off x="5265141" y="3763158"/>
                <a:ext cx="66600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7" name="Ink 96">
                <a:extLst>
                  <a:ext uri="{FF2B5EF4-FFF2-40B4-BE49-F238E27FC236}">
                    <a16:creationId xmlns:a16="http://schemas.microsoft.com/office/drawing/2014/main" id="{0CC1B0D8-6BE7-6F85-252D-3B7033B0C9C3}"/>
                  </a:ext>
                </a:extLst>
              </p14:cNvPr>
              <p14:cNvContentPartPr/>
              <p14:nvPr/>
            </p14:nvContentPartPr>
            <p14:xfrm>
              <a:off x="6268461" y="3378678"/>
              <a:ext cx="941040" cy="823680"/>
            </p14:xfrm>
          </p:contentPart>
        </mc:Choice>
        <mc:Fallback>
          <p:pic>
            <p:nvPicPr>
              <p:cNvPr id="97" name="Ink 96">
                <a:extLst>
                  <a:ext uri="{FF2B5EF4-FFF2-40B4-BE49-F238E27FC236}">
                    <a16:creationId xmlns:a16="http://schemas.microsoft.com/office/drawing/2014/main" id="{0CC1B0D8-6BE7-6F85-252D-3B7033B0C9C3}"/>
                  </a:ext>
                </a:extLst>
              </p:cNvPr>
              <p:cNvPicPr/>
              <p:nvPr/>
            </p:nvPicPr>
            <p:blipFill>
              <a:blip r:embed="rId19"/>
              <a:stretch>
                <a:fillRect/>
              </a:stretch>
            </p:blipFill>
            <p:spPr>
              <a:xfrm>
                <a:off x="6252981" y="3363191"/>
                <a:ext cx="971640" cy="854293"/>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8" name="Ink 97">
                <a:extLst>
                  <a:ext uri="{FF2B5EF4-FFF2-40B4-BE49-F238E27FC236}">
                    <a16:creationId xmlns:a16="http://schemas.microsoft.com/office/drawing/2014/main" id="{B65F4B6F-06AA-5088-8081-5C52E42DAF08}"/>
                  </a:ext>
                </a:extLst>
              </p14:cNvPr>
              <p14:cNvContentPartPr/>
              <p14:nvPr/>
            </p14:nvContentPartPr>
            <p14:xfrm>
              <a:off x="3630021" y="4648758"/>
              <a:ext cx="2473920" cy="531000"/>
            </p14:xfrm>
          </p:contentPart>
        </mc:Choice>
        <mc:Fallback>
          <p:pic>
            <p:nvPicPr>
              <p:cNvPr id="98" name="Ink 97">
                <a:extLst>
                  <a:ext uri="{FF2B5EF4-FFF2-40B4-BE49-F238E27FC236}">
                    <a16:creationId xmlns:a16="http://schemas.microsoft.com/office/drawing/2014/main" id="{B65F4B6F-06AA-5088-8081-5C52E42DAF08}"/>
                  </a:ext>
                </a:extLst>
              </p:cNvPr>
              <p:cNvPicPr/>
              <p:nvPr/>
            </p:nvPicPr>
            <p:blipFill>
              <a:blip r:embed="rId21"/>
              <a:stretch>
                <a:fillRect/>
              </a:stretch>
            </p:blipFill>
            <p:spPr>
              <a:xfrm>
                <a:off x="3614543" y="4633267"/>
                <a:ext cx="2504516" cy="56162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9" name="Ink 98">
                <a:extLst>
                  <a:ext uri="{FF2B5EF4-FFF2-40B4-BE49-F238E27FC236}">
                    <a16:creationId xmlns:a16="http://schemas.microsoft.com/office/drawing/2014/main" id="{A7AB50C4-7930-45D8-67A6-07305F9650AD}"/>
                  </a:ext>
                </a:extLst>
              </p14:cNvPr>
              <p14:cNvContentPartPr/>
              <p14:nvPr/>
            </p14:nvContentPartPr>
            <p14:xfrm>
              <a:off x="1494141" y="3802038"/>
              <a:ext cx="3014280" cy="682560"/>
            </p14:xfrm>
          </p:contentPart>
        </mc:Choice>
        <mc:Fallback>
          <p:pic>
            <p:nvPicPr>
              <p:cNvPr id="99" name="Ink 98">
                <a:extLst>
                  <a:ext uri="{FF2B5EF4-FFF2-40B4-BE49-F238E27FC236}">
                    <a16:creationId xmlns:a16="http://schemas.microsoft.com/office/drawing/2014/main" id="{A7AB50C4-7930-45D8-67A6-07305F9650AD}"/>
                  </a:ext>
                </a:extLst>
              </p:cNvPr>
              <p:cNvPicPr/>
              <p:nvPr/>
            </p:nvPicPr>
            <p:blipFill>
              <a:blip r:embed="rId23"/>
              <a:stretch>
                <a:fillRect/>
              </a:stretch>
            </p:blipFill>
            <p:spPr>
              <a:xfrm>
                <a:off x="1478661" y="3786550"/>
                <a:ext cx="3044880" cy="71317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0" name="Ink 99">
                <a:extLst>
                  <a:ext uri="{FF2B5EF4-FFF2-40B4-BE49-F238E27FC236}">
                    <a16:creationId xmlns:a16="http://schemas.microsoft.com/office/drawing/2014/main" id="{48E49CDC-5C2F-59B3-6D48-A85A9651D567}"/>
                  </a:ext>
                </a:extLst>
              </p14:cNvPr>
              <p14:cNvContentPartPr/>
              <p14:nvPr/>
            </p14:nvContentPartPr>
            <p14:xfrm>
              <a:off x="8565261" y="2142798"/>
              <a:ext cx="118080" cy="366480"/>
            </p14:xfrm>
          </p:contentPart>
        </mc:Choice>
        <mc:Fallback>
          <p:pic>
            <p:nvPicPr>
              <p:cNvPr id="100" name="Ink 99">
                <a:extLst>
                  <a:ext uri="{FF2B5EF4-FFF2-40B4-BE49-F238E27FC236}">
                    <a16:creationId xmlns:a16="http://schemas.microsoft.com/office/drawing/2014/main" id="{48E49CDC-5C2F-59B3-6D48-A85A9651D567}"/>
                  </a:ext>
                </a:extLst>
              </p:cNvPr>
              <p:cNvPicPr/>
              <p:nvPr/>
            </p:nvPicPr>
            <p:blipFill>
              <a:blip r:embed="rId25"/>
              <a:stretch>
                <a:fillRect/>
              </a:stretch>
            </p:blipFill>
            <p:spPr>
              <a:xfrm>
                <a:off x="8549734" y="2127318"/>
                <a:ext cx="148774"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1" name="Ink 100">
                <a:extLst>
                  <a:ext uri="{FF2B5EF4-FFF2-40B4-BE49-F238E27FC236}">
                    <a16:creationId xmlns:a16="http://schemas.microsoft.com/office/drawing/2014/main" id="{478A6D80-17DC-ACEA-5AF3-086D7FD37A89}"/>
                  </a:ext>
                </a:extLst>
              </p14:cNvPr>
              <p14:cNvContentPartPr/>
              <p14:nvPr/>
            </p14:nvContentPartPr>
            <p14:xfrm>
              <a:off x="7249101" y="2179518"/>
              <a:ext cx="1089000" cy="791280"/>
            </p14:xfrm>
          </p:contentPart>
        </mc:Choice>
        <mc:Fallback>
          <p:pic>
            <p:nvPicPr>
              <p:cNvPr id="101" name="Ink 100">
                <a:extLst>
                  <a:ext uri="{FF2B5EF4-FFF2-40B4-BE49-F238E27FC236}">
                    <a16:creationId xmlns:a16="http://schemas.microsoft.com/office/drawing/2014/main" id="{478A6D80-17DC-ACEA-5AF3-086D7FD37A89}"/>
                  </a:ext>
                </a:extLst>
              </p:cNvPr>
              <p:cNvPicPr/>
              <p:nvPr/>
            </p:nvPicPr>
            <p:blipFill>
              <a:blip r:embed="rId27"/>
              <a:stretch>
                <a:fillRect/>
              </a:stretch>
            </p:blipFill>
            <p:spPr>
              <a:xfrm>
                <a:off x="7233626" y="2164038"/>
                <a:ext cx="1119590" cy="821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2" name="Ink 101">
                <a:extLst>
                  <a:ext uri="{FF2B5EF4-FFF2-40B4-BE49-F238E27FC236}">
                    <a16:creationId xmlns:a16="http://schemas.microsoft.com/office/drawing/2014/main" id="{A55892D1-D9B6-0BDC-D91F-F64A2D4EB548}"/>
                  </a:ext>
                </a:extLst>
              </p14:cNvPr>
              <p14:cNvContentPartPr/>
              <p14:nvPr/>
            </p14:nvContentPartPr>
            <p14:xfrm>
              <a:off x="3109101" y="2129838"/>
              <a:ext cx="3763080" cy="833040"/>
            </p14:xfrm>
          </p:contentPart>
        </mc:Choice>
        <mc:Fallback>
          <p:pic>
            <p:nvPicPr>
              <p:cNvPr id="102" name="Ink 101">
                <a:extLst>
                  <a:ext uri="{FF2B5EF4-FFF2-40B4-BE49-F238E27FC236}">
                    <a16:creationId xmlns:a16="http://schemas.microsoft.com/office/drawing/2014/main" id="{A55892D1-D9B6-0BDC-D91F-F64A2D4EB548}"/>
                  </a:ext>
                </a:extLst>
              </p:cNvPr>
              <p:cNvPicPr/>
              <p:nvPr/>
            </p:nvPicPr>
            <p:blipFill>
              <a:blip r:embed="rId29"/>
              <a:stretch>
                <a:fillRect/>
              </a:stretch>
            </p:blipFill>
            <p:spPr>
              <a:xfrm>
                <a:off x="3093622" y="2114358"/>
                <a:ext cx="3793677" cy="863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3" name="Ink 102">
                <a:extLst>
                  <a:ext uri="{FF2B5EF4-FFF2-40B4-BE49-F238E27FC236}">
                    <a16:creationId xmlns:a16="http://schemas.microsoft.com/office/drawing/2014/main" id="{177BD492-32BA-D34B-F63D-BA6F585EEDD4}"/>
                  </a:ext>
                </a:extLst>
              </p14:cNvPr>
              <p14:cNvContentPartPr/>
              <p14:nvPr/>
            </p14:nvContentPartPr>
            <p14:xfrm>
              <a:off x="1745061" y="5381358"/>
              <a:ext cx="298440" cy="535320"/>
            </p14:xfrm>
          </p:contentPart>
        </mc:Choice>
        <mc:Fallback>
          <p:pic>
            <p:nvPicPr>
              <p:cNvPr id="103" name="Ink 102">
                <a:extLst>
                  <a:ext uri="{FF2B5EF4-FFF2-40B4-BE49-F238E27FC236}">
                    <a16:creationId xmlns:a16="http://schemas.microsoft.com/office/drawing/2014/main" id="{177BD492-32BA-D34B-F63D-BA6F585EEDD4}"/>
                  </a:ext>
                </a:extLst>
              </p:cNvPr>
              <p:cNvPicPr/>
              <p:nvPr/>
            </p:nvPicPr>
            <p:blipFill>
              <a:blip r:embed="rId31"/>
              <a:stretch>
                <a:fillRect/>
              </a:stretch>
            </p:blipFill>
            <p:spPr>
              <a:xfrm>
                <a:off x="1729581" y="5365868"/>
                <a:ext cx="329040" cy="565941"/>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4" name="Ink 103">
                <a:extLst>
                  <a:ext uri="{FF2B5EF4-FFF2-40B4-BE49-F238E27FC236}">
                    <a16:creationId xmlns:a16="http://schemas.microsoft.com/office/drawing/2014/main" id="{BF13295B-BE30-144E-8B48-C5014A271A74}"/>
                  </a:ext>
                </a:extLst>
              </p14:cNvPr>
              <p14:cNvContentPartPr/>
              <p14:nvPr/>
            </p14:nvContentPartPr>
            <p14:xfrm>
              <a:off x="1917501" y="5333478"/>
              <a:ext cx="266760" cy="529920"/>
            </p14:xfrm>
          </p:contentPart>
        </mc:Choice>
        <mc:Fallback>
          <p:pic>
            <p:nvPicPr>
              <p:cNvPr id="104" name="Ink 103">
                <a:extLst>
                  <a:ext uri="{FF2B5EF4-FFF2-40B4-BE49-F238E27FC236}">
                    <a16:creationId xmlns:a16="http://schemas.microsoft.com/office/drawing/2014/main" id="{BF13295B-BE30-144E-8B48-C5014A271A74}"/>
                  </a:ext>
                </a:extLst>
              </p:cNvPr>
              <p:cNvPicPr/>
              <p:nvPr/>
            </p:nvPicPr>
            <p:blipFill>
              <a:blip r:embed="rId33"/>
              <a:stretch>
                <a:fillRect/>
              </a:stretch>
            </p:blipFill>
            <p:spPr>
              <a:xfrm>
                <a:off x="1902042" y="5318009"/>
                <a:ext cx="297319" cy="560499"/>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5" name="Ink 104">
                <a:extLst>
                  <a:ext uri="{FF2B5EF4-FFF2-40B4-BE49-F238E27FC236}">
                    <a16:creationId xmlns:a16="http://schemas.microsoft.com/office/drawing/2014/main" id="{D8C75B8A-FDBF-E57D-67F7-497F0BBA3EAC}"/>
                  </a:ext>
                </a:extLst>
              </p14:cNvPr>
              <p14:cNvContentPartPr/>
              <p14:nvPr/>
            </p14:nvContentPartPr>
            <p14:xfrm>
              <a:off x="2136741" y="5629758"/>
              <a:ext cx="227880" cy="344520"/>
            </p14:xfrm>
          </p:contentPart>
        </mc:Choice>
        <mc:Fallback>
          <p:pic>
            <p:nvPicPr>
              <p:cNvPr id="105" name="Ink 104">
                <a:extLst>
                  <a:ext uri="{FF2B5EF4-FFF2-40B4-BE49-F238E27FC236}">
                    <a16:creationId xmlns:a16="http://schemas.microsoft.com/office/drawing/2014/main" id="{D8C75B8A-FDBF-E57D-67F7-497F0BBA3EAC}"/>
                  </a:ext>
                </a:extLst>
              </p:cNvPr>
              <p:cNvPicPr/>
              <p:nvPr/>
            </p:nvPicPr>
            <p:blipFill>
              <a:blip r:embed="rId35"/>
              <a:stretch>
                <a:fillRect/>
              </a:stretch>
            </p:blipFill>
            <p:spPr>
              <a:xfrm>
                <a:off x="2121237" y="5614278"/>
                <a:ext cx="258528"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6" name="Ink 105">
                <a:extLst>
                  <a:ext uri="{FF2B5EF4-FFF2-40B4-BE49-F238E27FC236}">
                    <a16:creationId xmlns:a16="http://schemas.microsoft.com/office/drawing/2014/main" id="{5D793167-4944-53B8-74A3-46BF1A937D08}"/>
                  </a:ext>
                </a:extLst>
              </p14:cNvPr>
              <p14:cNvContentPartPr/>
              <p14:nvPr/>
            </p14:nvContentPartPr>
            <p14:xfrm>
              <a:off x="2615181" y="5730558"/>
              <a:ext cx="251280" cy="204120"/>
            </p14:xfrm>
          </p:contentPart>
        </mc:Choice>
        <mc:Fallback>
          <p:pic>
            <p:nvPicPr>
              <p:cNvPr id="106" name="Ink 105">
                <a:extLst>
                  <a:ext uri="{FF2B5EF4-FFF2-40B4-BE49-F238E27FC236}">
                    <a16:creationId xmlns:a16="http://schemas.microsoft.com/office/drawing/2014/main" id="{5D793167-4944-53B8-74A3-46BF1A937D08}"/>
                  </a:ext>
                </a:extLst>
              </p:cNvPr>
              <p:cNvPicPr/>
              <p:nvPr/>
            </p:nvPicPr>
            <p:blipFill>
              <a:blip r:embed="rId37"/>
              <a:stretch>
                <a:fillRect/>
              </a:stretch>
            </p:blipFill>
            <p:spPr>
              <a:xfrm>
                <a:off x="2599701" y="5715078"/>
                <a:ext cx="2818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7" name="Ink 106">
                <a:extLst>
                  <a:ext uri="{FF2B5EF4-FFF2-40B4-BE49-F238E27FC236}">
                    <a16:creationId xmlns:a16="http://schemas.microsoft.com/office/drawing/2014/main" id="{F65BCDBB-F1E9-45C6-4A26-7888C149D73F}"/>
                  </a:ext>
                </a:extLst>
              </p14:cNvPr>
              <p14:cNvContentPartPr/>
              <p14:nvPr/>
            </p14:nvContentPartPr>
            <p14:xfrm>
              <a:off x="2842341" y="5437158"/>
              <a:ext cx="243360" cy="489960"/>
            </p14:xfrm>
          </p:contentPart>
        </mc:Choice>
        <mc:Fallback>
          <p:pic>
            <p:nvPicPr>
              <p:cNvPr id="107" name="Ink 106">
                <a:extLst>
                  <a:ext uri="{FF2B5EF4-FFF2-40B4-BE49-F238E27FC236}">
                    <a16:creationId xmlns:a16="http://schemas.microsoft.com/office/drawing/2014/main" id="{F65BCDBB-F1E9-45C6-4A26-7888C149D73F}"/>
                  </a:ext>
                </a:extLst>
              </p:cNvPr>
              <p:cNvPicPr/>
              <p:nvPr/>
            </p:nvPicPr>
            <p:blipFill>
              <a:blip r:embed="rId39"/>
              <a:stretch>
                <a:fillRect/>
              </a:stretch>
            </p:blipFill>
            <p:spPr>
              <a:xfrm>
                <a:off x="2826861" y="5421678"/>
                <a:ext cx="27396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8" name="Ink 107">
                <a:extLst>
                  <a:ext uri="{FF2B5EF4-FFF2-40B4-BE49-F238E27FC236}">
                    <a16:creationId xmlns:a16="http://schemas.microsoft.com/office/drawing/2014/main" id="{EAE30FDD-A655-4132-9CD9-24B7A58C67B5}"/>
                  </a:ext>
                </a:extLst>
              </p14:cNvPr>
              <p14:cNvContentPartPr/>
              <p14:nvPr/>
            </p14:nvContentPartPr>
            <p14:xfrm>
              <a:off x="3077781" y="5366598"/>
              <a:ext cx="149400" cy="576000"/>
            </p14:xfrm>
          </p:contentPart>
        </mc:Choice>
        <mc:Fallback>
          <p:pic>
            <p:nvPicPr>
              <p:cNvPr id="108" name="Ink 107">
                <a:extLst>
                  <a:ext uri="{FF2B5EF4-FFF2-40B4-BE49-F238E27FC236}">
                    <a16:creationId xmlns:a16="http://schemas.microsoft.com/office/drawing/2014/main" id="{EAE30FDD-A655-4132-9CD9-24B7A58C67B5}"/>
                  </a:ext>
                </a:extLst>
              </p:cNvPr>
              <p:cNvPicPr/>
              <p:nvPr/>
            </p:nvPicPr>
            <p:blipFill>
              <a:blip r:embed="rId41"/>
              <a:stretch>
                <a:fillRect/>
              </a:stretch>
            </p:blipFill>
            <p:spPr>
              <a:xfrm>
                <a:off x="3062301" y="5351128"/>
                <a:ext cx="180000" cy="606581"/>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09" name="Ink 108">
                <a:extLst>
                  <a:ext uri="{FF2B5EF4-FFF2-40B4-BE49-F238E27FC236}">
                    <a16:creationId xmlns:a16="http://schemas.microsoft.com/office/drawing/2014/main" id="{D75AC40D-2EB6-F7A5-B5BE-A39A84DBBE6B}"/>
                  </a:ext>
                </a:extLst>
              </p14:cNvPr>
              <p14:cNvContentPartPr/>
              <p14:nvPr/>
            </p14:nvContentPartPr>
            <p14:xfrm>
              <a:off x="4057701" y="5441478"/>
              <a:ext cx="78840" cy="320760"/>
            </p14:xfrm>
          </p:contentPart>
        </mc:Choice>
        <mc:Fallback>
          <p:pic>
            <p:nvPicPr>
              <p:cNvPr id="109" name="Ink 108">
                <a:extLst>
                  <a:ext uri="{FF2B5EF4-FFF2-40B4-BE49-F238E27FC236}">
                    <a16:creationId xmlns:a16="http://schemas.microsoft.com/office/drawing/2014/main" id="{D75AC40D-2EB6-F7A5-B5BE-A39A84DBBE6B}"/>
                  </a:ext>
                </a:extLst>
              </p:cNvPr>
              <p:cNvPicPr/>
              <p:nvPr/>
            </p:nvPicPr>
            <p:blipFill>
              <a:blip r:embed="rId43"/>
              <a:stretch>
                <a:fillRect/>
              </a:stretch>
            </p:blipFill>
            <p:spPr>
              <a:xfrm>
                <a:off x="4042221" y="5426015"/>
                <a:ext cx="109440" cy="351326"/>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0" name="Ink 109">
                <a:extLst>
                  <a:ext uri="{FF2B5EF4-FFF2-40B4-BE49-F238E27FC236}">
                    <a16:creationId xmlns:a16="http://schemas.microsoft.com/office/drawing/2014/main" id="{647A591F-E4F0-07AB-6874-B6739CBF5DC2}"/>
                  </a:ext>
                </a:extLst>
              </p14:cNvPr>
              <p14:cNvContentPartPr/>
              <p14:nvPr/>
            </p14:nvContentPartPr>
            <p14:xfrm>
              <a:off x="3991461" y="5785638"/>
              <a:ext cx="199800" cy="55080"/>
            </p14:xfrm>
          </p:contentPart>
        </mc:Choice>
        <mc:Fallback>
          <p:pic>
            <p:nvPicPr>
              <p:cNvPr id="110" name="Ink 109">
                <a:extLst>
                  <a:ext uri="{FF2B5EF4-FFF2-40B4-BE49-F238E27FC236}">
                    <a16:creationId xmlns:a16="http://schemas.microsoft.com/office/drawing/2014/main" id="{647A591F-E4F0-07AB-6874-B6739CBF5DC2}"/>
                  </a:ext>
                </a:extLst>
              </p:cNvPr>
              <p:cNvPicPr/>
              <p:nvPr/>
            </p:nvPicPr>
            <p:blipFill>
              <a:blip r:embed="rId45"/>
              <a:stretch>
                <a:fillRect/>
              </a:stretch>
            </p:blipFill>
            <p:spPr>
              <a:xfrm>
                <a:off x="3975981" y="5770259"/>
                <a:ext cx="230400" cy="85481"/>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1" name="Ink 110">
                <a:extLst>
                  <a:ext uri="{FF2B5EF4-FFF2-40B4-BE49-F238E27FC236}">
                    <a16:creationId xmlns:a16="http://schemas.microsoft.com/office/drawing/2014/main" id="{51AB64E6-AEE8-F271-7741-413E50B4B488}"/>
                  </a:ext>
                </a:extLst>
              </p14:cNvPr>
              <p14:cNvContentPartPr/>
              <p14:nvPr/>
            </p14:nvContentPartPr>
            <p14:xfrm>
              <a:off x="4011261" y="5887518"/>
              <a:ext cx="360000" cy="227880"/>
            </p14:xfrm>
          </p:contentPart>
        </mc:Choice>
        <mc:Fallback>
          <p:pic>
            <p:nvPicPr>
              <p:cNvPr id="111" name="Ink 110">
                <a:extLst>
                  <a:ext uri="{FF2B5EF4-FFF2-40B4-BE49-F238E27FC236}">
                    <a16:creationId xmlns:a16="http://schemas.microsoft.com/office/drawing/2014/main" id="{51AB64E6-AEE8-F271-7741-413E50B4B488}"/>
                  </a:ext>
                </a:extLst>
              </p:cNvPr>
              <p:cNvPicPr/>
              <p:nvPr/>
            </p:nvPicPr>
            <p:blipFill>
              <a:blip r:embed="rId47"/>
              <a:stretch>
                <a:fillRect/>
              </a:stretch>
            </p:blipFill>
            <p:spPr>
              <a:xfrm>
                <a:off x="3995781" y="5872038"/>
                <a:ext cx="3906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2" name="Ink 111">
                <a:extLst>
                  <a:ext uri="{FF2B5EF4-FFF2-40B4-BE49-F238E27FC236}">
                    <a16:creationId xmlns:a16="http://schemas.microsoft.com/office/drawing/2014/main" id="{7D2B0A82-2878-D555-ECD8-D36A2207F9D3}"/>
                  </a:ext>
                </a:extLst>
              </p14:cNvPr>
              <p14:cNvContentPartPr/>
              <p14:nvPr/>
            </p14:nvContentPartPr>
            <p14:xfrm>
              <a:off x="4661061" y="5413758"/>
              <a:ext cx="259200" cy="524880"/>
            </p14:xfrm>
          </p:contentPart>
        </mc:Choice>
        <mc:Fallback>
          <p:pic>
            <p:nvPicPr>
              <p:cNvPr id="112" name="Ink 111">
                <a:extLst>
                  <a:ext uri="{FF2B5EF4-FFF2-40B4-BE49-F238E27FC236}">
                    <a16:creationId xmlns:a16="http://schemas.microsoft.com/office/drawing/2014/main" id="{7D2B0A82-2878-D555-ECD8-D36A2207F9D3}"/>
                  </a:ext>
                </a:extLst>
              </p:cNvPr>
              <p:cNvPicPr/>
              <p:nvPr/>
            </p:nvPicPr>
            <p:blipFill>
              <a:blip r:embed="rId49"/>
              <a:stretch>
                <a:fillRect/>
              </a:stretch>
            </p:blipFill>
            <p:spPr>
              <a:xfrm>
                <a:off x="4645559" y="5398278"/>
                <a:ext cx="289843"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3" name="Ink 112">
                <a:extLst>
                  <a:ext uri="{FF2B5EF4-FFF2-40B4-BE49-F238E27FC236}">
                    <a16:creationId xmlns:a16="http://schemas.microsoft.com/office/drawing/2014/main" id="{449099E5-7469-C53E-0120-DFE8D42A7946}"/>
                  </a:ext>
                </a:extLst>
              </p14:cNvPr>
              <p14:cNvContentPartPr/>
              <p14:nvPr/>
            </p14:nvContentPartPr>
            <p14:xfrm>
              <a:off x="4904061" y="5518878"/>
              <a:ext cx="329760" cy="218880"/>
            </p14:xfrm>
          </p:contentPart>
        </mc:Choice>
        <mc:Fallback>
          <p:pic>
            <p:nvPicPr>
              <p:cNvPr id="113" name="Ink 112">
                <a:extLst>
                  <a:ext uri="{FF2B5EF4-FFF2-40B4-BE49-F238E27FC236}">
                    <a16:creationId xmlns:a16="http://schemas.microsoft.com/office/drawing/2014/main" id="{449099E5-7469-C53E-0120-DFE8D42A7946}"/>
                  </a:ext>
                </a:extLst>
              </p:cNvPr>
              <p:cNvPicPr/>
              <p:nvPr/>
            </p:nvPicPr>
            <p:blipFill>
              <a:blip r:embed="rId51"/>
              <a:stretch>
                <a:fillRect/>
              </a:stretch>
            </p:blipFill>
            <p:spPr>
              <a:xfrm>
                <a:off x="4888581" y="5503398"/>
                <a:ext cx="3603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4" name="Ink 113">
                <a:extLst>
                  <a:ext uri="{FF2B5EF4-FFF2-40B4-BE49-F238E27FC236}">
                    <a16:creationId xmlns:a16="http://schemas.microsoft.com/office/drawing/2014/main" id="{87966F25-B5AD-B164-C36B-5AE02635AABE}"/>
                  </a:ext>
                </a:extLst>
              </p14:cNvPr>
              <p14:cNvContentPartPr/>
              <p14:nvPr/>
            </p14:nvContentPartPr>
            <p14:xfrm>
              <a:off x="5446941" y="5354358"/>
              <a:ext cx="178920" cy="400320"/>
            </p14:xfrm>
          </p:contentPart>
        </mc:Choice>
        <mc:Fallback>
          <p:pic>
            <p:nvPicPr>
              <p:cNvPr id="114" name="Ink 113">
                <a:extLst>
                  <a:ext uri="{FF2B5EF4-FFF2-40B4-BE49-F238E27FC236}">
                    <a16:creationId xmlns:a16="http://schemas.microsoft.com/office/drawing/2014/main" id="{87966F25-B5AD-B164-C36B-5AE02635AABE}"/>
                  </a:ext>
                </a:extLst>
              </p:cNvPr>
              <p:cNvPicPr/>
              <p:nvPr/>
            </p:nvPicPr>
            <p:blipFill>
              <a:blip r:embed="rId53"/>
              <a:stretch>
                <a:fillRect/>
              </a:stretch>
            </p:blipFill>
            <p:spPr>
              <a:xfrm>
                <a:off x="5431461" y="5338864"/>
                <a:ext cx="209520" cy="430948"/>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5" name="Ink 114">
                <a:extLst>
                  <a:ext uri="{FF2B5EF4-FFF2-40B4-BE49-F238E27FC236}">
                    <a16:creationId xmlns:a16="http://schemas.microsoft.com/office/drawing/2014/main" id="{A3383204-ABF0-BE47-CD5D-0AB301738040}"/>
                  </a:ext>
                </a:extLst>
              </p14:cNvPr>
              <p14:cNvContentPartPr/>
              <p14:nvPr/>
            </p14:nvContentPartPr>
            <p14:xfrm>
              <a:off x="5562861" y="5440758"/>
              <a:ext cx="673560" cy="264240"/>
            </p14:xfrm>
          </p:contentPart>
        </mc:Choice>
        <mc:Fallback>
          <p:pic>
            <p:nvPicPr>
              <p:cNvPr id="115" name="Ink 114">
                <a:extLst>
                  <a:ext uri="{FF2B5EF4-FFF2-40B4-BE49-F238E27FC236}">
                    <a16:creationId xmlns:a16="http://schemas.microsoft.com/office/drawing/2014/main" id="{A3383204-ABF0-BE47-CD5D-0AB301738040}"/>
                  </a:ext>
                </a:extLst>
              </p:cNvPr>
              <p:cNvPicPr/>
              <p:nvPr/>
            </p:nvPicPr>
            <p:blipFill>
              <a:blip r:embed="rId55"/>
              <a:stretch>
                <a:fillRect/>
              </a:stretch>
            </p:blipFill>
            <p:spPr>
              <a:xfrm>
                <a:off x="5547381" y="5425278"/>
                <a:ext cx="7041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16" name="Ink 115">
                <a:extLst>
                  <a:ext uri="{FF2B5EF4-FFF2-40B4-BE49-F238E27FC236}">
                    <a16:creationId xmlns:a16="http://schemas.microsoft.com/office/drawing/2014/main" id="{B914F980-B9DC-82F7-A6A0-970AC94EA3E5}"/>
                  </a:ext>
                </a:extLst>
              </p14:cNvPr>
              <p14:cNvContentPartPr/>
              <p14:nvPr/>
            </p14:nvContentPartPr>
            <p14:xfrm>
              <a:off x="6339021" y="5315118"/>
              <a:ext cx="219960" cy="364320"/>
            </p14:xfrm>
          </p:contentPart>
        </mc:Choice>
        <mc:Fallback>
          <p:pic>
            <p:nvPicPr>
              <p:cNvPr id="116" name="Ink 115">
                <a:extLst>
                  <a:ext uri="{FF2B5EF4-FFF2-40B4-BE49-F238E27FC236}">
                    <a16:creationId xmlns:a16="http://schemas.microsoft.com/office/drawing/2014/main" id="{B914F980-B9DC-82F7-A6A0-970AC94EA3E5}"/>
                  </a:ext>
                </a:extLst>
              </p:cNvPr>
              <p:cNvPicPr/>
              <p:nvPr/>
            </p:nvPicPr>
            <p:blipFill>
              <a:blip r:embed="rId57"/>
              <a:stretch>
                <a:fillRect/>
              </a:stretch>
            </p:blipFill>
            <p:spPr>
              <a:xfrm>
                <a:off x="6323541" y="5299638"/>
                <a:ext cx="25056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17" name="Ink 116">
                <a:extLst>
                  <a:ext uri="{FF2B5EF4-FFF2-40B4-BE49-F238E27FC236}">
                    <a16:creationId xmlns:a16="http://schemas.microsoft.com/office/drawing/2014/main" id="{69A0B155-CF45-42B5-25A5-B1BDA61B4745}"/>
                  </a:ext>
                </a:extLst>
              </p14:cNvPr>
              <p14:cNvContentPartPr/>
              <p14:nvPr/>
            </p14:nvContentPartPr>
            <p14:xfrm>
              <a:off x="6591381" y="5442198"/>
              <a:ext cx="139680" cy="171000"/>
            </p14:xfrm>
          </p:contentPart>
        </mc:Choice>
        <mc:Fallback>
          <p:pic>
            <p:nvPicPr>
              <p:cNvPr id="117" name="Ink 116">
                <a:extLst>
                  <a:ext uri="{FF2B5EF4-FFF2-40B4-BE49-F238E27FC236}">
                    <a16:creationId xmlns:a16="http://schemas.microsoft.com/office/drawing/2014/main" id="{69A0B155-CF45-42B5-25A5-B1BDA61B4745}"/>
                  </a:ext>
                </a:extLst>
              </p:cNvPr>
              <p:cNvPicPr/>
              <p:nvPr/>
            </p:nvPicPr>
            <p:blipFill>
              <a:blip r:embed="rId59"/>
              <a:stretch>
                <a:fillRect/>
              </a:stretch>
            </p:blipFill>
            <p:spPr>
              <a:xfrm>
                <a:off x="6575901" y="5426718"/>
                <a:ext cx="1702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8" name="Ink 117">
                <a:extLst>
                  <a:ext uri="{FF2B5EF4-FFF2-40B4-BE49-F238E27FC236}">
                    <a16:creationId xmlns:a16="http://schemas.microsoft.com/office/drawing/2014/main" id="{97105190-95A6-3F7F-2693-FB00AA3B2C50}"/>
                  </a:ext>
                </a:extLst>
              </p14:cNvPr>
              <p14:cNvContentPartPr/>
              <p14:nvPr/>
            </p14:nvContentPartPr>
            <p14:xfrm>
              <a:off x="6715941" y="5464158"/>
              <a:ext cx="211320" cy="172800"/>
            </p14:xfrm>
          </p:contentPart>
        </mc:Choice>
        <mc:Fallback>
          <p:pic>
            <p:nvPicPr>
              <p:cNvPr id="118" name="Ink 117">
                <a:extLst>
                  <a:ext uri="{FF2B5EF4-FFF2-40B4-BE49-F238E27FC236}">
                    <a16:creationId xmlns:a16="http://schemas.microsoft.com/office/drawing/2014/main" id="{97105190-95A6-3F7F-2693-FB00AA3B2C50}"/>
                  </a:ext>
                </a:extLst>
              </p:cNvPr>
              <p:cNvPicPr/>
              <p:nvPr/>
            </p:nvPicPr>
            <p:blipFill>
              <a:blip r:embed="rId61"/>
              <a:stretch>
                <a:fillRect/>
              </a:stretch>
            </p:blipFill>
            <p:spPr>
              <a:xfrm>
                <a:off x="6700435" y="5448678"/>
                <a:ext cx="241972"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9" name="Ink 118">
                <a:extLst>
                  <a:ext uri="{FF2B5EF4-FFF2-40B4-BE49-F238E27FC236}">
                    <a16:creationId xmlns:a16="http://schemas.microsoft.com/office/drawing/2014/main" id="{4FCF8419-C2A7-8EBC-AE76-343750AE0154}"/>
                  </a:ext>
                </a:extLst>
              </p14:cNvPr>
              <p14:cNvContentPartPr/>
              <p14:nvPr/>
            </p14:nvContentPartPr>
            <p14:xfrm>
              <a:off x="6903141" y="5393598"/>
              <a:ext cx="282600" cy="251280"/>
            </p14:xfrm>
          </p:contentPart>
        </mc:Choice>
        <mc:Fallback>
          <p:pic>
            <p:nvPicPr>
              <p:cNvPr id="119" name="Ink 118">
                <a:extLst>
                  <a:ext uri="{FF2B5EF4-FFF2-40B4-BE49-F238E27FC236}">
                    <a16:creationId xmlns:a16="http://schemas.microsoft.com/office/drawing/2014/main" id="{4FCF8419-C2A7-8EBC-AE76-343750AE0154}"/>
                  </a:ext>
                </a:extLst>
              </p:cNvPr>
              <p:cNvPicPr/>
              <p:nvPr/>
            </p:nvPicPr>
            <p:blipFill>
              <a:blip r:embed="rId63"/>
              <a:stretch>
                <a:fillRect/>
              </a:stretch>
            </p:blipFill>
            <p:spPr>
              <a:xfrm>
                <a:off x="6887661" y="5378118"/>
                <a:ext cx="3132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20" name="Ink 119">
                <a:extLst>
                  <a:ext uri="{FF2B5EF4-FFF2-40B4-BE49-F238E27FC236}">
                    <a16:creationId xmlns:a16="http://schemas.microsoft.com/office/drawing/2014/main" id="{E30ECA9E-6737-54FE-0BEA-B33336BECB96}"/>
                  </a:ext>
                </a:extLst>
              </p14:cNvPr>
              <p14:cNvContentPartPr/>
              <p14:nvPr/>
            </p14:nvContentPartPr>
            <p14:xfrm>
              <a:off x="7601181" y="5260398"/>
              <a:ext cx="31680" cy="494280"/>
            </p14:xfrm>
          </p:contentPart>
        </mc:Choice>
        <mc:Fallback>
          <p:pic>
            <p:nvPicPr>
              <p:cNvPr id="120" name="Ink 119">
                <a:extLst>
                  <a:ext uri="{FF2B5EF4-FFF2-40B4-BE49-F238E27FC236}">
                    <a16:creationId xmlns:a16="http://schemas.microsoft.com/office/drawing/2014/main" id="{E30ECA9E-6737-54FE-0BEA-B33336BECB96}"/>
                  </a:ext>
                </a:extLst>
              </p:cNvPr>
              <p:cNvPicPr/>
              <p:nvPr/>
            </p:nvPicPr>
            <p:blipFill>
              <a:blip r:embed="rId65"/>
              <a:stretch>
                <a:fillRect/>
              </a:stretch>
            </p:blipFill>
            <p:spPr>
              <a:xfrm>
                <a:off x="7585701" y="5244918"/>
                <a:ext cx="6228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21" name="Ink 120">
                <a:extLst>
                  <a:ext uri="{FF2B5EF4-FFF2-40B4-BE49-F238E27FC236}">
                    <a16:creationId xmlns:a16="http://schemas.microsoft.com/office/drawing/2014/main" id="{30A6C9E5-2BED-8E92-1DC7-51B74A60605D}"/>
                  </a:ext>
                </a:extLst>
              </p14:cNvPr>
              <p14:cNvContentPartPr/>
              <p14:nvPr/>
            </p14:nvContentPartPr>
            <p14:xfrm>
              <a:off x="7448541" y="5464158"/>
              <a:ext cx="348840" cy="63000"/>
            </p14:xfrm>
          </p:contentPart>
        </mc:Choice>
        <mc:Fallback>
          <p:pic>
            <p:nvPicPr>
              <p:cNvPr id="121" name="Ink 120">
                <a:extLst>
                  <a:ext uri="{FF2B5EF4-FFF2-40B4-BE49-F238E27FC236}">
                    <a16:creationId xmlns:a16="http://schemas.microsoft.com/office/drawing/2014/main" id="{30A6C9E5-2BED-8E92-1DC7-51B74A60605D}"/>
                  </a:ext>
                </a:extLst>
              </p:cNvPr>
              <p:cNvPicPr/>
              <p:nvPr/>
            </p:nvPicPr>
            <p:blipFill>
              <a:blip r:embed="rId67"/>
              <a:stretch>
                <a:fillRect/>
              </a:stretch>
            </p:blipFill>
            <p:spPr>
              <a:xfrm>
                <a:off x="7433045" y="5448766"/>
                <a:ext cx="379472" cy="93426"/>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22" name="Ink 121">
                <a:extLst>
                  <a:ext uri="{FF2B5EF4-FFF2-40B4-BE49-F238E27FC236}">
                    <a16:creationId xmlns:a16="http://schemas.microsoft.com/office/drawing/2014/main" id="{ADBFE131-1446-329C-1A4D-78A8FFF90F36}"/>
                  </a:ext>
                </a:extLst>
              </p14:cNvPr>
              <p14:cNvContentPartPr/>
              <p14:nvPr/>
            </p14:nvContentPartPr>
            <p14:xfrm>
              <a:off x="7743741" y="5450118"/>
              <a:ext cx="131040" cy="194760"/>
            </p14:xfrm>
          </p:contentPart>
        </mc:Choice>
        <mc:Fallback>
          <p:pic>
            <p:nvPicPr>
              <p:cNvPr id="122" name="Ink 121">
                <a:extLst>
                  <a:ext uri="{FF2B5EF4-FFF2-40B4-BE49-F238E27FC236}">
                    <a16:creationId xmlns:a16="http://schemas.microsoft.com/office/drawing/2014/main" id="{ADBFE131-1446-329C-1A4D-78A8FFF90F36}"/>
                  </a:ext>
                </a:extLst>
              </p:cNvPr>
              <p:cNvPicPr/>
              <p:nvPr/>
            </p:nvPicPr>
            <p:blipFill>
              <a:blip r:embed="rId69"/>
              <a:stretch>
                <a:fillRect/>
              </a:stretch>
            </p:blipFill>
            <p:spPr>
              <a:xfrm>
                <a:off x="7728261" y="5434609"/>
                <a:ext cx="161640" cy="225417"/>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23" name="Ink 122">
                <a:extLst>
                  <a:ext uri="{FF2B5EF4-FFF2-40B4-BE49-F238E27FC236}">
                    <a16:creationId xmlns:a16="http://schemas.microsoft.com/office/drawing/2014/main" id="{367AC76B-FE85-C9AD-833E-08C45B0F035C}"/>
                  </a:ext>
                </a:extLst>
              </p14:cNvPr>
              <p14:cNvContentPartPr/>
              <p14:nvPr/>
            </p14:nvContentPartPr>
            <p14:xfrm>
              <a:off x="7890981" y="5401518"/>
              <a:ext cx="141480" cy="311400"/>
            </p14:xfrm>
          </p:contentPart>
        </mc:Choice>
        <mc:Fallback>
          <p:pic>
            <p:nvPicPr>
              <p:cNvPr id="123" name="Ink 122">
                <a:extLst>
                  <a:ext uri="{FF2B5EF4-FFF2-40B4-BE49-F238E27FC236}">
                    <a16:creationId xmlns:a16="http://schemas.microsoft.com/office/drawing/2014/main" id="{367AC76B-FE85-C9AD-833E-08C45B0F035C}"/>
                  </a:ext>
                </a:extLst>
              </p:cNvPr>
              <p:cNvPicPr/>
              <p:nvPr/>
            </p:nvPicPr>
            <p:blipFill>
              <a:blip r:embed="rId71"/>
              <a:stretch>
                <a:fillRect/>
              </a:stretch>
            </p:blipFill>
            <p:spPr>
              <a:xfrm>
                <a:off x="7875501" y="5386038"/>
                <a:ext cx="17208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24" name="Ink 123">
                <a:extLst>
                  <a:ext uri="{FF2B5EF4-FFF2-40B4-BE49-F238E27FC236}">
                    <a16:creationId xmlns:a16="http://schemas.microsoft.com/office/drawing/2014/main" id="{0174B673-2D2F-2F60-D626-B200C3C55E89}"/>
                  </a:ext>
                </a:extLst>
              </p14:cNvPr>
              <p14:cNvContentPartPr/>
              <p14:nvPr/>
            </p14:nvContentPartPr>
            <p14:xfrm>
              <a:off x="7168821" y="3825798"/>
              <a:ext cx="569880" cy="99720"/>
            </p14:xfrm>
          </p:contentPart>
        </mc:Choice>
        <mc:Fallback>
          <p:pic>
            <p:nvPicPr>
              <p:cNvPr id="124" name="Ink 123">
                <a:extLst>
                  <a:ext uri="{FF2B5EF4-FFF2-40B4-BE49-F238E27FC236}">
                    <a16:creationId xmlns:a16="http://schemas.microsoft.com/office/drawing/2014/main" id="{0174B673-2D2F-2F60-D626-B200C3C55E89}"/>
                  </a:ext>
                </a:extLst>
              </p:cNvPr>
              <p:cNvPicPr/>
              <p:nvPr/>
            </p:nvPicPr>
            <p:blipFill>
              <a:blip r:embed="rId73"/>
              <a:stretch>
                <a:fillRect/>
              </a:stretch>
            </p:blipFill>
            <p:spPr>
              <a:xfrm>
                <a:off x="7153341" y="3810318"/>
                <a:ext cx="6004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25" name="Ink 124">
                <a:extLst>
                  <a:ext uri="{FF2B5EF4-FFF2-40B4-BE49-F238E27FC236}">
                    <a16:creationId xmlns:a16="http://schemas.microsoft.com/office/drawing/2014/main" id="{3817C04D-4F41-81DC-7B9F-F361F5AE7581}"/>
                  </a:ext>
                </a:extLst>
              </p14:cNvPr>
              <p14:cNvContentPartPr/>
              <p14:nvPr/>
            </p14:nvContentPartPr>
            <p14:xfrm>
              <a:off x="7268181" y="3535638"/>
              <a:ext cx="1517040" cy="462960"/>
            </p14:xfrm>
          </p:contentPart>
        </mc:Choice>
        <mc:Fallback>
          <p:pic>
            <p:nvPicPr>
              <p:cNvPr id="125" name="Ink 124">
                <a:extLst>
                  <a:ext uri="{FF2B5EF4-FFF2-40B4-BE49-F238E27FC236}">
                    <a16:creationId xmlns:a16="http://schemas.microsoft.com/office/drawing/2014/main" id="{3817C04D-4F41-81DC-7B9F-F361F5AE7581}"/>
                  </a:ext>
                </a:extLst>
              </p:cNvPr>
              <p:cNvPicPr/>
              <p:nvPr/>
            </p:nvPicPr>
            <p:blipFill>
              <a:blip r:embed="rId75"/>
              <a:stretch>
                <a:fillRect/>
              </a:stretch>
            </p:blipFill>
            <p:spPr>
              <a:xfrm>
                <a:off x="7252697" y="3520158"/>
                <a:ext cx="1547647"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26" name="Ink 125">
                <a:extLst>
                  <a:ext uri="{FF2B5EF4-FFF2-40B4-BE49-F238E27FC236}">
                    <a16:creationId xmlns:a16="http://schemas.microsoft.com/office/drawing/2014/main" id="{CAF94540-8CC0-87C9-7299-DAB4D2CE14E7}"/>
                  </a:ext>
                </a:extLst>
              </p14:cNvPr>
              <p14:cNvContentPartPr/>
              <p14:nvPr/>
            </p14:nvContentPartPr>
            <p14:xfrm>
              <a:off x="8886741" y="3496398"/>
              <a:ext cx="799920" cy="423720"/>
            </p14:xfrm>
          </p:contentPart>
        </mc:Choice>
        <mc:Fallback>
          <p:pic>
            <p:nvPicPr>
              <p:cNvPr id="126" name="Ink 125">
                <a:extLst>
                  <a:ext uri="{FF2B5EF4-FFF2-40B4-BE49-F238E27FC236}">
                    <a16:creationId xmlns:a16="http://schemas.microsoft.com/office/drawing/2014/main" id="{CAF94540-8CC0-87C9-7299-DAB4D2CE14E7}"/>
                  </a:ext>
                </a:extLst>
              </p:cNvPr>
              <p:cNvPicPr/>
              <p:nvPr/>
            </p:nvPicPr>
            <p:blipFill>
              <a:blip r:embed="rId77"/>
              <a:stretch>
                <a:fillRect/>
              </a:stretch>
            </p:blipFill>
            <p:spPr>
              <a:xfrm>
                <a:off x="8871268" y="3480918"/>
                <a:ext cx="830506"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27" name="Ink 126">
                <a:extLst>
                  <a:ext uri="{FF2B5EF4-FFF2-40B4-BE49-F238E27FC236}">
                    <a16:creationId xmlns:a16="http://schemas.microsoft.com/office/drawing/2014/main" id="{6F4CFB63-65CA-F7B2-CE5F-F0881585137F}"/>
                  </a:ext>
                </a:extLst>
              </p14:cNvPr>
              <p14:cNvContentPartPr/>
              <p14:nvPr/>
            </p14:nvContentPartPr>
            <p14:xfrm>
              <a:off x="9350061" y="4060878"/>
              <a:ext cx="461880" cy="187560"/>
            </p14:xfrm>
          </p:contentPart>
        </mc:Choice>
        <mc:Fallback>
          <p:pic>
            <p:nvPicPr>
              <p:cNvPr id="127" name="Ink 126">
                <a:extLst>
                  <a:ext uri="{FF2B5EF4-FFF2-40B4-BE49-F238E27FC236}">
                    <a16:creationId xmlns:a16="http://schemas.microsoft.com/office/drawing/2014/main" id="{6F4CFB63-65CA-F7B2-CE5F-F0881585137F}"/>
                  </a:ext>
                </a:extLst>
              </p:cNvPr>
              <p:cNvPicPr/>
              <p:nvPr/>
            </p:nvPicPr>
            <p:blipFill>
              <a:blip r:embed="rId79"/>
              <a:stretch>
                <a:fillRect/>
              </a:stretch>
            </p:blipFill>
            <p:spPr>
              <a:xfrm>
                <a:off x="9334581" y="4045428"/>
                <a:ext cx="492480" cy="218101"/>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28" name="Ink 127">
                <a:extLst>
                  <a:ext uri="{FF2B5EF4-FFF2-40B4-BE49-F238E27FC236}">
                    <a16:creationId xmlns:a16="http://schemas.microsoft.com/office/drawing/2014/main" id="{DD79E118-1C9F-8791-EE46-C4394409CB8B}"/>
                  </a:ext>
                </a:extLst>
              </p14:cNvPr>
              <p14:cNvContentPartPr/>
              <p14:nvPr/>
            </p14:nvContentPartPr>
            <p14:xfrm>
              <a:off x="10062501" y="3504318"/>
              <a:ext cx="306000" cy="360000"/>
            </p14:xfrm>
          </p:contentPart>
        </mc:Choice>
        <mc:Fallback>
          <p:pic>
            <p:nvPicPr>
              <p:cNvPr id="128" name="Ink 127">
                <a:extLst>
                  <a:ext uri="{FF2B5EF4-FFF2-40B4-BE49-F238E27FC236}">
                    <a16:creationId xmlns:a16="http://schemas.microsoft.com/office/drawing/2014/main" id="{DD79E118-1C9F-8791-EE46-C4394409CB8B}"/>
                  </a:ext>
                </a:extLst>
              </p:cNvPr>
              <p:cNvPicPr/>
              <p:nvPr/>
            </p:nvPicPr>
            <p:blipFill>
              <a:blip r:embed="rId81"/>
              <a:stretch>
                <a:fillRect/>
              </a:stretch>
            </p:blipFill>
            <p:spPr>
              <a:xfrm>
                <a:off x="10047021" y="3488853"/>
                <a:ext cx="336600" cy="390569"/>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29" name="Ink 128">
                <a:extLst>
                  <a:ext uri="{FF2B5EF4-FFF2-40B4-BE49-F238E27FC236}">
                    <a16:creationId xmlns:a16="http://schemas.microsoft.com/office/drawing/2014/main" id="{793571FB-ECED-A3C1-40CB-14ED62E813B0}"/>
                  </a:ext>
                </a:extLst>
              </p14:cNvPr>
              <p14:cNvContentPartPr/>
              <p14:nvPr/>
            </p14:nvContentPartPr>
            <p14:xfrm>
              <a:off x="9804021" y="3417918"/>
              <a:ext cx="16200" cy="505440"/>
            </p14:xfrm>
          </p:contentPart>
        </mc:Choice>
        <mc:Fallback>
          <p:pic>
            <p:nvPicPr>
              <p:cNvPr id="129" name="Ink 128">
                <a:extLst>
                  <a:ext uri="{FF2B5EF4-FFF2-40B4-BE49-F238E27FC236}">
                    <a16:creationId xmlns:a16="http://schemas.microsoft.com/office/drawing/2014/main" id="{793571FB-ECED-A3C1-40CB-14ED62E813B0}"/>
                  </a:ext>
                </a:extLst>
              </p:cNvPr>
              <p:cNvPicPr/>
              <p:nvPr/>
            </p:nvPicPr>
            <p:blipFill>
              <a:blip r:embed="rId83"/>
              <a:stretch>
                <a:fillRect/>
              </a:stretch>
            </p:blipFill>
            <p:spPr>
              <a:xfrm>
                <a:off x="9788541" y="3402438"/>
                <a:ext cx="4680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30" name="Ink 129">
                <a:extLst>
                  <a:ext uri="{FF2B5EF4-FFF2-40B4-BE49-F238E27FC236}">
                    <a16:creationId xmlns:a16="http://schemas.microsoft.com/office/drawing/2014/main" id="{41C50756-E030-978A-95A0-7F79CC56DF7E}"/>
                  </a:ext>
                </a:extLst>
              </p14:cNvPr>
              <p14:cNvContentPartPr/>
              <p14:nvPr/>
            </p14:nvContentPartPr>
            <p14:xfrm>
              <a:off x="9897981" y="3041718"/>
              <a:ext cx="1082160" cy="956880"/>
            </p14:xfrm>
          </p:contentPart>
        </mc:Choice>
        <mc:Fallback>
          <p:pic>
            <p:nvPicPr>
              <p:cNvPr id="130" name="Ink 129">
                <a:extLst>
                  <a:ext uri="{FF2B5EF4-FFF2-40B4-BE49-F238E27FC236}">
                    <a16:creationId xmlns:a16="http://schemas.microsoft.com/office/drawing/2014/main" id="{41C50756-E030-978A-95A0-7F79CC56DF7E}"/>
                  </a:ext>
                </a:extLst>
              </p:cNvPr>
              <p:cNvPicPr/>
              <p:nvPr/>
            </p:nvPicPr>
            <p:blipFill>
              <a:blip r:embed="rId85"/>
              <a:stretch>
                <a:fillRect/>
              </a:stretch>
            </p:blipFill>
            <p:spPr>
              <a:xfrm>
                <a:off x="9882501" y="3026238"/>
                <a:ext cx="1112760" cy="987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37" name="Ink 136">
                <a:extLst>
                  <a:ext uri="{FF2B5EF4-FFF2-40B4-BE49-F238E27FC236}">
                    <a16:creationId xmlns:a16="http://schemas.microsoft.com/office/drawing/2014/main" id="{0B642F05-7CDC-A1C1-E11A-CC23DFABDBD8}"/>
                  </a:ext>
                </a:extLst>
              </p14:cNvPr>
              <p14:cNvContentPartPr/>
              <p14:nvPr/>
            </p14:nvContentPartPr>
            <p14:xfrm>
              <a:off x="8110581" y="2711958"/>
              <a:ext cx="3527280" cy="2297880"/>
            </p14:xfrm>
          </p:contentPart>
        </mc:Choice>
        <mc:Fallback>
          <p:pic>
            <p:nvPicPr>
              <p:cNvPr id="137" name="Ink 136">
                <a:extLst>
                  <a:ext uri="{FF2B5EF4-FFF2-40B4-BE49-F238E27FC236}">
                    <a16:creationId xmlns:a16="http://schemas.microsoft.com/office/drawing/2014/main" id="{0B642F05-7CDC-A1C1-E11A-CC23DFABDBD8}"/>
                  </a:ext>
                </a:extLst>
              </p:cNvPr>
              <p:cNvPicPr/>
              <p:nvPr/>
            </p:nvPicPr>
            <p:blipFill>
              <a:blip r:embed="rId87"/>
              <a:stretch>
                <a:fillRect/>
              </a:stretch>
            </p:blipFill>
            <p:spPr>
              <a:xfrm>
                <a:off x="8099781" y="2701158"/>
                <a:ext cx="3548520" cy="2319120"/>
              </a:xfrm>
              <a:prstGeom prst="rect">
                <a:avLst/>
              </a:prstGeom>
            </p:spPr>
          </p:pic>
        </mc:Fallback>
      </mc:AlternateContent>
    </p:spTree>
    <p:extLst>
      <p:ext uri="{BB962C8B-B14F-4D97-AF65-F5344CB8AC3E}">
        <p14:creationId xmlns:p14="http://schemas.microsoft.com/office/powerpoint/2010/main" val="1351609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D39F4A26-A0E4-A0AC-1CEF-11898C69DC67}"/>
              </a:ext>
            </a:extLst>
          </p:cNvPr>
          <p:cNvPicPr>
            <a:picLocks noChangeAspect="1"/>
          </p:cNvPicPr>
          <p:nvPr/>
        </p:nvPicPr>
        <p:blipFill>
          <a:blip r:embed="rId2"/>
          <a:stretch>
            <a:fillRect/>
          </a:stretch>
        </p:blipFill>
        <p:spPr>
          <a:xfrm>
            <a:off x="0" y="247185"/>
            <a:ext cx="11930594" cy="6227187"/>
          </a:xfrm>
          <a:prstGeom prst="rect">
            <a:avLst/>
          </a:prstGeom>
        </p:spPr>
      </p:pic>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FEAFD-9534-0C8E-A91A-546F6EF49178}"/>
            </a:ext>
          </a:extLst>
        </p:cNvPr>
        <p:cNvGrpSpPr/>
        <p:nvPr/>
      </p:nvGrpSpPr>
      <p:grpSpPr>
        <a:xfrm>
          <a:off x="0" y="0"/>
          <a:ext cx="0" cy="0"/>
          <a:chOff x="0" y="0"/>
          <a:chExt cx="0" cy="0"/>
        </a:xfrm>
      </p:grpSpPr>
      <p:pic>
        <p:nvPicPr>
          <p:cNvPr id="71" name="Picture 70">
            <a:extLst>
              <a:ext uri="{FF2B5EF4-FFF2-40B4-BE49-F238E27FC236}">
                <a16:creationId xmlns:a16="http://schemas.microsoft.com/office/drawing/2014/main" id="{6DF4B19B-17B2-EE19-E050-1091909318E0}"/>
              </a:ext>
            </a:extLst>
          </p:cNvPr>
          <p:cNvPicPr>
            <a:picLocks noChangeAspect="1"/>
          </p:cNvPicPr>
          <p:nvPr/>
        </p:nvPicPr>
        <p:blipFill>
          <a:blip r:embed="rId2"/>
          <a:stretch>
            <a:fillRect/>
          </a:stretch>
        </p:blipFill>
        <p:spPr>
          <a:xfrm>
            <a:off x="588982" y="0"/>
            <a:ext cx="10814742" cy="6733908"/>
          </a:xfrm>
          <a:prstGeom prst="rect">
            <a:avLst/>
          </a:prstGeom>
        </p:spPr>
      </p:pic>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46A6AB27-018C-5519-3568-71DDA1AE109B}"/>
                  </a:ext>
                </a:extLst>
              </p14:cNvPr>
              <p14:cNvContentPartPr/>
              <p14:nvPr/>
            </p14:nvContentPartPr>
            <p14:xfrm>
              <a:off x="1901661" y="1991958"/>
              <a:ext cx="925560" cy="383760"/>
            </p14:xfrm>
          </p:contentPart>
        </mc:Choice>
        <mc:Fallback>
          <p:pic>
            <p:nvPicPr>
              <p:cNvPr id="16" name="Ink 15">
                <a:extLst>
                  <a:ext uri="{FF2B5EF4-FFF2-40B4-BE49-F238E27FC236}">
                    <a16:creationId xmlns:a16="http://schemas.microsoft.com/office/drawing/2014/main" id="{46A6AB27-018C-5519-3568-71DDA1AE109B}"/>
                  </a:ext>
                </a:extLst>
              </p:cNvPr>
              <p:cNvPicPr/>
              <p:nvPr/>
            </p:nvPicPr>
            <p:blipFill>
              <a:blip r:embed="rId4"/>
              <a:stretch>
                <a:fillRect/>
              </a:stretch>
            </p:blipFill>
            <p:spPr>
              <a:xfrm>
                <a:off x="1886175" y="1976463"/>
                <a:ext cx="956172" cy="414389"/>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23066012-8E8C-ADEB-A664-67CA899FAF3F}"/>
                  </a:ext>
                </a:extLst>
              </p14:cNvPr>
              <p14:cNvContentPartPr/>
              <p14:nvPr/>
            </p14:nvContentPartPr>
            <p14:xfrm>
              <a:off x="780621" y="1975398"/>
              <a:ext cx="862920" cy="627840"/>
            </p14:xfrm>
          </p:contentPart>
        </mc:Choice>
        <mc:Fallback>
          <p:pic>
            <p:nvPicPr>
              <p:cNvPr id="17" name="Ink 16">
                <a:extLst>
                  <a:ext uri="{FF2B5EF4-FFF2-40B4-BE49-F238E27FC236}">
                    <a16:creationId xmlns:a16="http://schemas.microsoft.com/office/drawing/2014/main" id="{23066012-8E8C-ADEB-A664-67CA899FAF3F}"/>
                  </a:ext>
                </a:extLst>
              </p:cNvPr>
              <p:cNvPicPr/>
              <p:nvPr/>
            </p:nvPicPr>
            <p:blipFill>
              <a:blip r:embed="rId6"/>
              <a:stretch>
                <a:fillRect/>
              </a:stretch>
            </p:blipFill>
            <p:spPr>
              <a:xfrm>
                <a:off x="765135" y="1959909"/>
                <a:ext cx="893533" cy="658458"/>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5" name="Ink 24">
                <a:extLst>
                  <a:ext uri="{FF2B5EF4-FFF2-40B4-BE49-F238E27FC236}">
                    <a16:creationId xmlns:a16="http://schemas.microsoft.com/office/drawing/2014/main" id="{7763B574-B2EA-044C-6350-2348D05AD831}"/>
                  </a:ext>
                </a:extLst>
              </p14:cNvPr>
              <p14:cNvContentPartPr/>
              <p14:nvPr/>
            </p14:nvContentPartPr>
            <p14:xfrm>
              <a:off x="3140421" y="1952718"/>
              <a:ext cx="1144800" cy="426240"/>
            </p14:xfrm>
          </p:contentPart>
        </mc:Choice>
        <mc:Fallback>
          <p:pic>
            <p:nvPicPr>
              <p:cNvPr id="25" name="Ink 24">
                <a:extLst>
                  <a:ext uri="{FF2B5EF4-FFF2-40B4-BE49-F238E27FC236}">
                    <a16:creationId xmlns:a16="http://schemas.microsoft.com/office/drawing/2014/main" id="{7763B574-B2EA-044C-6350-2348D05AD831}"/>
                  </a:ext>
                </a:extLst>
              </p:cNvPr>
              <p:cNvPicPr/>
              <p:nvPr/>
            </p:nvPicPr>
            <p:blipFill>
              <a:blip r:embed="rId8"/>
              <a:stretch>
                <a:fillRect/>
              </a:stretch>
            </p:blipFill>
            <p:spPr>
              <a:xfrm>
                <a:off x="3124946" y="1937238"/>
                <a:ext cx="117539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4" name="Ink 33">
                <a:extLst>
                  <a:ext uri="{FF2B5EF4-FFF2-40B4-BE49-F238E27FC236}">
                    <a16:creationId xmlns:a16="http://schemas.microsoft.com/office/drawing/2014/main" id="{7F1D4673-253F-21CC-EA96-A9843D9DBAFC}"/>
                  </a:ext>
                </a:extLst>
              </p14:cNvPr>
              <p14:cNvContentPartPr/>
              <p14:nvPr/>
            </p14:nvContentPartPr>
            <p14:xfrm>
              <a:off x="4519941" y="1779558"/>
              <a:ext cx="1317240" cy="642960"/>
            </p14:xfrm>
          </p:contentPart>
        </mc:Choice>
        <mc:Fallback>
          <p:pic>
            <p:nvPicPr>
              <p:cNvPr id="34" name="Ink 33">
                <a:extLst>
                  <a:ext uri="{FF2B5EF4-FFF2-40B4-BE49-F238E27FC236}">
                    <a16:creationId xmlns:a16="http://schemas.microsoft.com/office/drawing/2014/main" id="{7F1D4673-253F-21CC-EA96-A9843D9DBAFC}"/>
                  </a:ext>
                </a:extLst>
              </p:cNvPr>
              <p:cNvPicPr/>
              <p:nvPr/>
            </p:nvPicPr>
            <p:blipFill>
              <a:blip r:embed="rId10"/>
              <a:stretch>
                <a:fillRect/>
              </a:stretch>
            </p:blipFill>
            <p:spPr>
              <a:xfrm>
                <a:off x="4504461" y="1764087"/>
                <a:ext cx="1347840" cy="673543"/>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5" name="Ink 44">
                <a:extLst>
                  <a:ext uri="{FF2B5EF4-FFF2-40B4-BE49-F238E27FC236}">
                    <a16:creationId xmlns:a16="http://schemas.microsoft.com/office/drawing/2014/main" id="{4FC46464-F07A-0A87-B2AD-635F821C5778}"/>
                  </a:ext>
                </a:extLst>
              </p14:cNvPr>
              <p14:cNvContentPartPr/>
              <p14:nvPr/>
            </p14:nvContentPartPr>
            <p14:xfrm>
              <a:off x="4057701" y="2854518"/>
              <a:ext cx="3449520" cy="563040"/>
            </p14:xfrm>
          </p:contentPart>
        </mc:Choice>
        <mc:Fallback>
          <p:pic>
            <p:nvPicPr>
              <p:cNvPr id="45" name="Ink 44">
                <a:extLst>
                  <a:ext uri="{FF2B5EF4-FFF2-40B4-BE49-F238E27FC236}">
                    <a16:creationId xmlns:a16="http://schemas.microsoft.com/office/drawing/2014/main" id="{4FC46464-F07A-0A87-B2AD-635F821C5778}"/>
                  </a:ext>
                </a:extLst>
              </p:cNvPr>
              <p:cNvPicPr/>
              <p:nvPr/>
            </p:nvPicPr>
            <p:blipFill>
              <a:blip r:embed="rId12"/>
              <a:stretch>
                <a:fillRect/>
              </a:stretch>
            </p:blipFill>
            <p:spPr>
              <a:xfrm>
                <a:off x="4046902" y="2843718"/>
                <a:ext cx="3470758" cy="584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7" name="Ink 56">
                <a:extLst>
                  <a:ext uri="{FF2B5EF4-FFF2-40B4-BE49-F238E27FC236}">
                    <a16:creationId xmlns:a16="http://schemas.microsoft.com/office/drawing/2014/main" id="{F243AE6E-A08B-1A32-58D7-4FCD14F212C0}"/>
                  </a:ext>
                </a:extLst>
              </p14:cNvPr>
              <p14:cNvContentPartPr/>
              <p14:nvPr/>
            </p14:nvContentPartPr>
            <p14:xfrm>
              <a:off x="10485861" y="2594958"/>
              <a:ext cx="674640" cy="477720"/>
            </p14:xfrm>
          </p:contentPart>
        </mc:Choice>
        <mc:Fallback>
          <p:pic>
            <p:nvPicPr>
              <p:cNvPr id="57" name="Ink 56">
                <a:extLst>
                  <a:ext uri="{FF2B5EF4-FFF2-40B4-BE49-F238E27FC236}">
                    <a16:creationId xmlns:a16="http://schemas.microsoft.com/office/drawing/2014/main" id="{F243AE6E-A08B-1A32-58D7-4FCD14F212C0}"/>
                  </a:ext>
                </a:extLst>
              </p:cNvPr>
              <p:cNvPicPr/>
              <p:nvPr/>
            </p:nvPicPr>
            <p:blipFill>
              <a:blip r:embed="rId14"/>
              <a:stretch>
                <a:fillRect/>
              </a:stretch>
            </p:blipFill>
            <p:spPr>
              <a:xfrm>
                <a:off x="10475061" y="2584158"/>
                <a:ext cx="69588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0" name="Ink 69">
                <a:extLst>
                  <a:ext uri="{FF2B5EF4-FFF2-40B4-BE49-F238E27FC236}">
                    <a16:creationId xmlns:a16="http://schemas.microsoft.com/office/drawing/2014/main" id="{67625CDD-2738-E34E-DE12-749F35F91FEA}"/>
                  </a:ext>
                </a:extLst>
              </p14:cNvPr>
              <p14:cNvContentPartPr/>
              <p14:nvPr/>
            </p14:nvContentPartPr>
            <p14:xfrm>
              <a:off x="9733461" y="3822918"/>
              <a:ext cx="1591560" cy="708480"/>
            </p14:xfrm>
          </p:contentPart>
        </mc:Choice>
        <mc:Fallback>
          <p:pic>
            <p:nvPicPr>
              <p:cNvPr id="70" name="Ink 69">
                <a:extLst>
                  <a:ext uri="{FF2B5EF4-FFF2-40B4-BE49-F238E27FC236}">
                    <a16:creationId xmlns:a16="http://schemas.microsoft.com/office/drawing/2014/main" id="{67625CDD-2738-E34E-DE12-749F35F91FEA}"/>
                  </a:ext>
                </a:extLst>
              </p:cNvPr>
              <p:cNvPicPr/>
              <p:nvPr/>
            </p:nvPicPr>
            <p:blipFill>
              <a:blip r:embed="rId16"/>
              <a:stretch>
                <a:fillRect/>
              </a:stretch>
            </p:blipFill>
            <p:spPr>
              <a:xfrm>
                <a:off x="9722663" y="3812118"/>
                <a:ext cx="1612795" cy="729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2" name="Ink 71">
                <a:extLst>
                  <a:ext uri="{FF2B5EF4-FFF2-40B4-BE49-F238E27FC236}">
                    <a16:creationId xmlns:a16="http://schemas.microsoft.com/office/drawing/2014/main" id="{284DB269-2CDE-2AE6-C151-7C39F85F6995}"/>
                  </a:ext>
                </a:extLst>
              </p14:cNvPr>
              <p14:cNvContentPartPr/>
              <p14:nvPr/>
            </p14:nvContentPartPr>
            <p14:xfrm>
              <a:off x="8949381" y="3872598"/>
              <a:ext cx="518040" cy="384480"/>
            </p14:xfrm>
          </p:contentPart>
        </mc:Choice>
        <mc:Fallback>
          <p:pic>
            <p:nvPicPr>
              <p:cNvPr id="72" name="Ink 71">
                <a:extLst>
                  <a:ext uri="{FF2B5EF4-FFF2-40B4-BE49-F238E27FC236}">
                    <a16:creationId xmlns:a16="http://schemas.microsoft.com/office/drawing/2014/main" id="{284DB269-2CDE-2AE6-C151-7C39F85F6995}"/>
                  </a:ext>
                </a:extLst>
              </p:cNvPr>
              <p:cNvPicPr/>
              <p:nvPr/>
            </p:nvPicPr>
            <p:blipFill>
              <a:blip r:embed="rId18"/>
              <a:stretch>
                <a:fillRect/>
              </a:stretch>
            </p:blipFill>
            <p:spPr>
              <a:xfrm>
                <a:off x="8938573" y="3861798"/>
                <a:ext cx="539295"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3" name="Ink 72">
                <a:extLst>
                  <a:ext uri="{FF2B5EF4-FFF2-40B4-BE49-F238E27FC236}">
                    <a16:creationId xmlns:a16="http://schemas.microsoft.com/office/drawing/2014/main" id="{BD6874BE-9737-4ED0-B31E-594B54207120}"/>
                  </a:ext>
                </a:extLst>
              </p14:cNvPr>
              <p14:cNvContentPartPr/>
              <p14:nvPr/>
            </p14:nvContentPartPr>
            <p14:xfrm>
              <a:off x="9055581" y="2571198"/>
              <a:ext cx="1156320" cy="815040"/>
            </p14:xfrm>
          </p:contentPart>
        </mc:Choice>
        <mc:Fallback>
          <p:pic>
            <p:nvPicPr>
              <p:cNvPr id="73" name="Ink 72">
                <a:extLst>
                  <a:ext uri="{FF2B5EF4-FFF2-40B4-BE49-F238E27FC236}">
                    <a16:creationId xmlns:a16="http://schemas.microsoft.com/office/drawing/2014/main" id="{BD6874BE-9737-4ED0-B31E-594B54207120}"/>
                  </a:ext>
                </a:extLst>
              </p:cNvPr>
              <p:cNvPicPr/>
              <p:nvPr/>
            </p:nvPicPr>
            <p:blipFill>
              <a:blip r:embed="rId20"/>
              <a:stretch>
                <a:fillRect/>
              </a:stretch>
            </p:blipFill>
            <p:spPr>
              <a:xfrm>
                <a:off x="9044781" y="2560393"/>
                <a:ext cx="1177560" cy="836289"/>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4" name="Ink 73">
                <a:extLst>
                  <a:ext uri="{FF2B5EF4-FFF2-40B4-BE49-F238E27FC236}">
                    <a16:creationId xmlns:a16="http://schemas.microsoft.com/office/drawing/2014/main" id="{D9C62EC2-3ED4-5D5B-1071-0757E6618A42}"/>
                  </a:ext>
                </a:extLst>
              </p14:cNvPr>
              <p14:cNvContentPartPr/>
              <p14:nvPr/>
            </p14:nvContentPartPr>
            <p14:xfrm>
              <a:off x="7726461" y="2900598"/>
              <a:ext cx="1074240" cy="337320"/>
            </p14:xfrm>
          </p:contentPart>
        </mc:Choice>
        <mc:Fallback>
          <p:pic>
            <p:nvPicPr>
              <p:cNvPr id="74" name="Ink 73">
                <a:extLst>
                  <a:ext uri="{FF2B5EF4-FFF2-40B4-BE49-F238E27FC236}">
                    <a16:creationId xmlns:a16="http://schemas.microsoft.com/office/drawing/2014/main" id="{D9C62EC2-3ED4-5D5B-1071-0757E6618A42}"/>
                  </a:ext>
                </a:extLst>
              </p:cNvPr>
              <p:cNvPicPr/>
              <p:nvPr/>
            </p:nvPicPr>
            <p:blipFill>
              <a:blip r:embed="rId22"/>
              <a:stretch>
                <a:fillRect/>
              </a:stretch>
            </p:blipFill>
            <p:spPr>
              <a:xfrm>
                <a:off x="7715665" y="2889810"/>
                <a:ext cx="1095473" cy="358537"/>
              </a:xfrm>
              <a:prstGeom prst="rect">
                <a:avLst/>
              </a:prstGeom>
            </p:spPr>
          </p:pic>
        </mc:Fallback>
      </mc:AlternateContent>
    </p:spTree>
    <p:extLst>
      <p:ext uri="{BB962C8B-B14F-4D97-AF65-F5344CB8AC3E}">
        <p14:creationId xmlns:p14="http://schemas.microsoft.com/office/powerpoint/2010/main" val="29107989"/>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EE711992-3F1B-17D6-87CC-D95B61C7C7A6}"/>
              </a:ext>
            </a:extLst>
          </p:cNvPr>
          <p:cNvPicPr>
            <a:picLocks noChangeAspect="1"/>
          </p:cNvPicPr>
          <p:nvPr/>
        </p:nvPicPr>
        <p:blipFill>
          <a:blip r:embed="rId2"/>
          <a:stretch>
            <a:fillRect/>
          </a:stretch>
        </p:blipFill>
        <p:spPr>
          <a:xfrm>
            <a:off x="909061" y="0"/>
            <a:ext cx="10021697" cy="6625181"/>
          </a:xfrm>
          <a:prstGeom prst="rect">
            <a:avLst/>
          </a:prstGeom>
        </p:spPr>
      </p:pic>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805ABD28-C690-3D05-B0D7-DB70E71B168A}"/>
              </a:ext>
            </a:extLst>
          </p:cNvPr>
          <p:cNvPicPr>
            <a:picLocks noChangeAspect="1"/>
          </p:cNvPicPr>
          <p:nvPr/>
        </p:nvPicPr>
        <p:blipFill>
          <a:blip r:embed="rId2"/>
          <a:stretch>
            <a:fillRect/>
          </a:stretch>
        </p:blipFill>
        <p:spPr>
          <a:xfrm>
            <a:off x="324134" y="0"/>
            <a:ext cx="11411046" cy="6779172"/>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FD75837-6F6F-A7A2-1F01-9A067B53EAB2}"/>
                  </a:ext>
                </a:extLst>
              </p14:cNvPr>
              <p14:cNvContentPartPr/>
              <p14:nvPr/>
            </p14:nvContentPartPr>
            <p14:xfrm>
              <a:off x="7169901" y="344958"/>
              <a:ext cx="102240" cy="595440"/>
            </p14:xfrm>
          </p:contentPart>
        </mc:Choice>
        <mc:Fallback>
          <p:pic>
            <p:nvPicPr>
              <p:cNvPr id="2" name="Ink 1">
                <a:extLst>
                  <a:ext uri="{FF2B5EF4-FFF2-40B4-BE49-F238E27FC236}">
                    <a16:creationId xmlns:a16="http://schemas.microsoft.com/office/drawing/2014/main" id="{CFD75837-6F6F-A7A2-1F01-9A067B53EAB2}"/>
                  </a:ext>
                </a:extLst>
              </p:cNvPr>
              <p:cNvPicPr/>
              <p:nvPr/>
            </p:nvPicPr>
            <p:blipFill>
              <a:blip r:embed="rId4"/>
              <a:stretch>
                <a:fillRect/>
              </a:stretch>
            </p:blipFill>
            <p:spPr>
              <a:xfrm>
                <a:off x="7159101" y="334158"/>
                <a:ext cx="123480" cy="616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C3AC90F-D6B0-A3F2-64AA-6B4E50B6C840}"/>
                  </a:ext>
                </a:extLst>
              </p14:cNvPr>
              <p14:cNvContentPartPr/>
              <p14:nvPr/>
            </p14:nvContentPartPr>
            <p14:xfrm>
              <a:off x="7130661" y="235158"/>
              <a:ext cx="784440" cy="658800"/>
            </p14:xfrm>
          </p:contentPart>
        </mc:Choice>
        <mc:Fallback>
          <p:pic>
            <p:nvPicPr>
              <p:cNvPr id="3" name="Ink 2">
                <a:extLst>
                  <a:ext uri="{FF2B5EF4-FFF2-40B4-BE49-F238E27FC236}">
                    <a16:creationId xmlns:a16="http://schemas.microsoft.com/office/drawing/2014/main" id="{0C3AC90F-D6B0-A3F2-64AA-6B4E50B6C840}"/>
                  </a:ext>
                </a:extLst>
              </p:cNvPr>
              <p:cNvPicPr/>
              <p:nvPr/>
            </p:nvPicPr>
            <p:blipFill>
              <a:blip r:embed="rId6"/>
              <a:stretch>
                <a:fillRect/>
              </a:stretch>
            </p:blipFill>
            <p:spPr>
              <a:xfrm>
                <a:off x="7119861" y="224358"/>
                <a:ext cx="805680" cy="680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9ABA11CE-3CC0-EC71-1B4E-47B572161B4E}"/>
                  </a:ext>
                </a:extLst>
              </p14:cNvPr>
              <p14:cNvContentPartPr/>
              <p14:nvPr/>
            </p14:nvContentPartPr>
            <p14:xfrm>
              <a:off x="7821501" y="548718"/>
              <a:ext cx="54360" cy="86760"/>
            </p14:xfrm>
          </p:contentPart>
        </mc:Choice>
        <mc:Fallback>
          <p:pic>
            <p:nvPicPr>
              <p:cNvPr id="4" name="Ink 3">
                <a:extLst>
                  <a:ext uri="{FF2B5EF4-FFF2-40B4-BE49-F238E27FC236}">
                    <a16:creationId xmlns:a16="http://schemas.microsoft.com/office/drawing/2014/main" id="{9ABA11CE-3CC0-EC71-1B4E-47B572161B4E}"/>
                  </a:ext>
                </a:extLst>
              </p:cNvPr>
              <p:cNvPicPr/>
              <p:nvPr/>
            </p:nvPicPr>
            <p:blipFill>
              <a:blip r:embed="rId8"/>
              <a:stretch>
                <a:fillRect/>
              </a:stretch>
            </p:blipFill>
            <p:spPr>
              <a:xfrm>
                <a:off x="7810701" y="537873"/>
                <a:ext cx="75600" cy="108089"/>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8C170773-14B8-7896-8412-6574B6055BC0}"/>
                  </a:ext>
                </a:extLst>
              </p14:cNvPr>
              <p14:cNvContentPartPr/>
              <p14:nvPr/>
            </p14:nvContentPartPr>
            <p14:xfrm>
              <a:off x="7977381" y="721158"/>
              <a:ext cx="63000" cy="506520"/>
            </p14:xfrm>
          </p:contentPart>
        </mc:Choice>
        <mc:Fallback>
          <p:pic>
            <p:nvPicPr>
              <p:cNvPr id="5" name="Ink 4">
                <a:extLst>
                  <a:ext uri="{FF2B5EF4-FFF2-40B4-BE49-F238E27FC236}">
                    <a16:creationId xmlns:a16="http://schemas.microsoft.com/office/drawing/2014/main" id="{8C170773-14B8-7896-8412-6574B6055BC0}"/>
                  </a:ext>
                </a:extLst>
              </p:cNvPr>
              <p:cNvPicPr/>
              <p:nvPr/>
            </p:nvPicPr>
            <p:blipFill>
              <a:blip r:embed="rId10"/>
              <a:stretch>
                <a:fillRect/>
              </a:stretch>
            </p:blipFill>
            <p:spPr>
              <a:xfrm>
                <a:off x="7966581" y="710350"/>
                <a:ext cx="84240" cy="527775"/>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0DE1C2C0-D626-0197-E0C2-2A7D4B537676}"/>
                  </a:ext>
                </a:extLst>
              </p14:cNvPr>
              <p14:cNvContentPartPr/>
              <p14:nvPr/>
            </p14:nvContentPartPr>
            <p14:xfrm>
              <a:off x="7953621" y="346758"/>
              <a:ext cx="1168560" cy="563040"/>
            </p14:xfrm>
          </p:contentPart>
        </mc:Choice>
        <mc:Fallback>
          <p:pic>
            <p:nvPicPr>
              <p:cNvPr id="6" name="Ink 5">
                <a:extLst>
                  <a:ext uri="{FF2B5EF4-FFF2-40B4-BE49-F238E27FC236}">
                    <a16:creationId xmlns:a16="http://schemas.microsoft.com/office/drawing/2014/main" id="{0DE1C2C0-D626-0197-E0C2-2A7D4B537676}"/>
                  </a:ext>
                </a:extLst>
              </p:cNvPr>
              <p:cNvPicPr/>
              <p:nvPr/>
            </p:nvPicPr>
            <p:blipFill>
              <a:blip r:embed="rId12"/>
              <a:stretch>
                <a:fillRect/>
              </a:stretch>
            </p:blipFill>
            <p:spPr>
              <a:xfrm>
                <a:off x="7942821" y="335958"/>
                <a:ext cx="1189800" cy="584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DD852FDA-48EB-8DD7-FFA1-0F74C219684A}"/>
                  </a:ext>
                </a:extLst>
              </p14:cNvPr>
              <p14:cNvContentPartPr/>
              <p14:nvPr/>
            </p14:nvContentPartPr>
            <p14:xfrm>
              <a:off x="8864781" y="549438"/>
              <a:ext cx="566640" cy="210240"/>
            </p14:xfrm>
          </p:contentPart>
        </mc:Choice>
        <mc:Fallback>
          <p:pic>
            <p:nvPicPr>
              <p:cNvPr id="7" name="Ink 6">
                <a:extLst>
                  <a:ext uri="{FF2B5EF4-FFF2-40B4-BE49-F238E27FC236}">
                    <a16:creationId xmlns:a16="http://schemas.microsoft.com/office/drawing/2014/main" id="{DD852FDA-48EB-8DD7-FFA1-0F74C219684A}"/>
                  </a:ext>
                </a:extLst>
              </p:cNvPr>
              <p:cNvPicPr/>
              <p:nvPr/>
            </p:nvPicPr>
            <p:blipFill>
              <a:blip r:embed="rId14"/>
              <a:stretch>
                <a:fillRect/>
              </a:stretch>
            </p:blipFill>
            <p:spPr>
              <a:xfrm>
                <a:off x="8853981" y="538638"/>
                <a:ext cx="5878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10564341-F251-D590-F0E4-81D73B1570F4}"/>
                  </a:ext>
                </a:extLst>
              </p14:cNvPr>
              <p14:cNvContentPartPr/>
              <p14:nvPr/>
            </p14:nvContentPartPr>
            <p14:xfrm>
              <a:off x="9835341" y="392118"/>
              <a:ext cx="110160" cy="709560"/>
            </p14:xfrm>
          </p:contentPart>
        </mc:Choice>
        <mc:Fallback>
          <p:pic>
            <p:nvPicPr>
              <p:cNvPr id="8" name="Ink 7">
                <a:extLst>
                  <a:ext uri="{FF2B5EF4-FFF2-40B4-BE49-F238E27FC236}">
                    <a16:creationId xmlns:a16="http://schemas.microsoft.com/office/drawing/2014/main" id="{10564341-F251-D590-F0E4-81D73B1570F4}"/>
                  </a:ext>
                </a:extLst>
              </p:cNvPr>
              <p:cNvPicPr/>
              <p:nvPr/>
            </p:nvPicPr>
            <p:blipFill>
              <a:blip r:embed="rId16"/>
              <a:stretch>
                <a:fillRect/>
              </a:stretch>
            </p:blipFill>
            <p:spPr>
              <a:xfrm>
                <a:off x="9824541" y="381318"/>
                <a:ext cx="131400" cy="730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53CCAB26-2BF3-5933-AA57-B083063D3401}"/>
                  </a:ext>
                </a:extLst>
              </p14:cNvPr>
              <p14:cNvContentPartPr/>
              <p14:nvPr/>
            </p14:nvContentPartPr>
            <p14:xfrm>
              <a:off x="9671541" y="399678"/>
              <a:ext cx="548280" cy="376560"/>
            </p14:xfrm>
          </p:contentPart>
        </mc:Choice>
        <mc:Fallback>
          <p:pic>
            <p:nvPicPr>
              <p:cNvPr id="9" name="Ink 8">
                <a:extLst>
                  <a:ext uri="{FF2B5EF4-FFF2-40B4-BE49-F238E27FC236}">
                    <a16:creationId xmlns:a16="http://schemas.microsoft.com/office/drawing/2014/main" id="{53CCAB26-2BF3-5933-AA57-B083063D3401}"/>
                  </a:ext>
                </a:extLst>
              </p:cNvPr>
              <p:cNvPicPr/>
              <p:nvPr/>
            </p:nvPicPr>
            <p:blipFill>
              <a:blip r:embed="rId18"/>
              <a:stretch>
                <a:fillRect/>
              </a:stretch>
            </p:blipFill>
            <p:spPr>
              <a:xfrm>
                <a:off x="9660741" y="388878"/>
                <a:ext cx="56952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1F358840-565D-57FC-105D-303A74BC5731}"/>
                  </a:ext>
                </a:extLst>
              </p14:cNvPr>
              <p14:cNvContentPartPr/>
              <p14:nvPr/>
            </p14:nvContentPartPr>
            <p14:xfrm>
              <a:off x="10227381" y="361518"/>
              <a:ext cx="713880" cy="437760"/>
            </p14:xfrm>
          </p:contentPart>
        </mc:Choice>
        <mc:Fallback>
          <p:pic>
            <p:nvPicPr>
              <p:cNvPr id="10" name="Ink 9">
                <a:extLst>
                  <a:ext uri="{FF2B5EF4-FFF2-40B4-BE49-F238E27FC236}">
                    <a16:creationId xmlns:a16="http://schemas.microsoft.com/office/drawing/2014/main" id="{1F358840-565D-57FC-105D-303A74BC5731}"/>
                  </a:ext>
                </a:extLst>
              </p:cNvPr>
              <p:cNvPicPr/>
              <p:nvPr/>
            </p:nvPicPr>
            <p:blipFill>
              <a:blip r:embed="rId20"/>
              <a:stretch>
                <a:fillRect/>
              </a:stretch>
            </p:blipFill>
            <p:spPr>
              <a:xfrm>
                <a:off x="10216581" y="350718"/>
                <a:ext cx="73512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93076E44-D4AC-7672-20F3-3C0351436EB2}"/>
                  </a:ext>
                </a:extLst>
              </p14:cNvPr>
              <p14:cNvContentPartPr/>
              <p14:nvPr/>
            </p14:nvContentPartPr>
            <p14:xfrm>
              <a:off x="10799421" y="501558"/>
              <a:ext cx="659160" cy="625680"/>
            </p14:xfrm>
          </p:contentPart>
        </mc:Choice>
        <mc:Fallback>
          <p:pic>
            <p:nvPicPr>
              <p:cNvPr id="11" name="Ink 10">
                <a:extLst>
                  <a:ext uri="{FF2B5EF4-FFF2-40B4-BE49-F238E27FC236}">
                    <a16:creationId xmlns:a16="http://schemas.microsoft.com/office/drawing/2014/main" id="{93076E44-D4AC-7672-20F3-3C0351436EB2}"/>
                  </a:ext>
                </a:extLst>
              </p:cNvPr>
              <p:cNvPicPr/>
              <p:nvPr/>
            </p:nvPicPr>
            <p:blipFill>
              <a:blip r:embed="rId22"/>
              <a:stretch>
                <a:fillRect/>
              </a:stretch>
            </p:blipFill>
            <p:spPr>
              <a:xfrm>
                <a:off x="10788621" y="490758"/>
                <a:ext cx="680400" cy="646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4C4838C1-F193-1040-7D9C-AC0B2D55FE3A}"/>
                  </a:ext>
                </a:extLst>
              </p14:cNvPr>
              <p14:cNvContentPartPr/>
              <p14:nvPr/>
            </p14:nvContentPartPr>
            <p14:xfrm>
              <a:off x="9102741" y="1126158"/>
              <a:ext cx="316440" cy="535320"/>
            </p14:xfrm>
          </p:contentPart>
        </mc:Choice>
        <mc:Fallback>
          <p:pic>
            <p:nvPicPr>
              <p:cNvPr id="12" name="Ink 11">
                <a:extLst>
                  <a:ext uri="{FF2B5EF4-FFF2-40B4-BE49-F238E27FC236}">
                    <a16:creationId xmlns:a16="http://schemas.microsoft.com/office/drawing/2014/main" id="{4C4838C1-F193-1040-7D9C-AC0B2D55FE3A}"/>
                  </a:ext>
                </a:extLst>
              </p:cNvPr>
              <p:cNvPicPr/>
              <p:nvPr/>
            </p:nvPicPr>
            <p:blipFill>
              <a:blip r:embed="rId24"/>
              <a:stretch>
                <a:fillRect/>
              </a:stretch>
            </p:blipFill>
            <p:spPr>
              <a:xfrm>
                <a:off x="9091953" y="1115351"/>
                <a:ext cx="337656" cy="556574"/>
              </a:xfrm>
              <a:prstGeom prst="rect">
                <a:avLst/>
              </a:prstGeom>
            </p:spPr>
          </p:pic>
        </mc:Fallback>
      </mc:AlternateContent>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FEECD7A5-8493-C57E-D0DE-CFB9DB645AF5}"/>
              </a:ext>
            </a:extLst>
          </p:cNvPr>
          <p:cNvPicPr>
            <a:picLocks noChangeAspect="1"/>
          </p:cNvPicPr>
          <p:nvPr/>
        </p:nvPicPr>
        <p:blipFill>
          <a:blip r:embed="rId2"/>
          <a:stretch>
            <a:fillRect/>
          </a:stretch>
        </p:blipFill>
        <p:spPr>
          <a:xfrm>
            <a:off x="0" y="1224829"/>
            <a:ext cx="11902358" cy="4303611"/>
          </a:xfrm>
          <a:prstGeom prst="rect">
            <a:avLst/>
          </a:prstGeom>
        </p:spPr>
      </p:pic>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E2AAA1AF-E4F4-BDDF-1139-DEF9A25E9288}"/>
              </a:ext>
            </a:extLst>
          </p:cNvPr>
          <p:cNvPicPr>
            <a:picLocks noChangeAspect="1"/>
          </p:cNvPicPr>
          <p:nvPr/>
        </p:nvPicPr>
        <p:blipFill>
          <a:blip r:embed="rId2"/>
          <a:stretch>
            <a:fillRect/>
          </a:stretch>
        </p:blipFill>
        <p:spPr>
          <a:xfrm>
            <a:off x="1193978" y="0"/>
            <a:ext cx="9537083" cy="6671260"/>
          </a:xfrm>
          <a:prstGeom prst="rect">
            <a:avLst/>
          </a:prstGeom>
        </p:spPr>
      </p:pic>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22AF981F-E077-BC87-7449-88FAC14D2A01}"/>
              </a:ext>
            </a:extLst>
          </p:cNvPr>
          <p:cNvPicPr>
            <a:picLocks noChangeAspect="1"/>
          </p:cNvPicPr>
          <p:nvPr/>
        </p:nvPicPr>
        <p:blipFill>
          <a:blip r:embed="rId2"/>
          <a:stretch>
            <a:fillRect/>
          </a:stretch>
        </p:blipFill>
        <p:spPr>
          <a:xfrm>
            <a:off x="1193979" y="0"/>
            <a:ext cx="9420896" cy="6589986"/>
          </a:xfrm>
          <a:prstGeom prst="rect">
            <a:avLst/>
          </a:prstGeom>
        </p:spPr>
      </p:pic>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264877-210A-9DF2-1024-2B1273E2ACE7}"/>
              </a:ext>
            </a:extLst>
          </p:cNvPr>
          <p:cNvPicPr>
            <a:picLocks noChangeAspect="1"/>
          </p:cNvPicPr>
          <p:nvPr/>
        </p:nvPicPr>
        <p:blipFill>
          <a:blip r:embed="rId2"/>
          <a:stretch>
            <a:fillRect/>
          </a:stretch>
        </p:blipFill>
        <p:spPr>
          <a:xfrm>
            <a:off x="993837" y="444753"/>
            <a:ext cx="9414301" cy="165989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829F8B8C-95A4-E578-B572-BB12E5CC4F03}"/>
                  </a:ext>
                </a:extLst>
              </p14:cNvPr>
              <p14:cNvContentPartPr/>
              <p14:nvPr/>
            </p14:nvContentPartPr>
            <p14:xfrm>
              <a:off x="1209021" y="2534423"/>
              <a:ext cx="637920" cy="577800"/>
            </p14:xfrm>
          </p:contentPart>
        </mc:Choice>
        <mc:Fallback>
          <p:pic>
            <p:nvPicPr>
              <p:cNvPr id="8" name="Ink 7">
                <a:extLst>
                  <a:ext uri="{FF2B5EF4-FFF2-40B4-BE49-F238E27FC236}">
                    <a16:creationId xmlns:a16="http://schemas.microsoft.com/office/drawing/2014/main" id="{829F8B8C-95A4-E578-B572-BB12E5CC4F03}"/>
                  </a:ext>
                </a:extLst>
              </p:cNvPr>
              <p:cNvPicPr/>
              <p:nvPr/>
            </p:nvPicPr>
            <p:blipFill>
              <a:blip r:embed="rId4"/>
              <a:stretch>
                <a:fillRect/>
              </a:stretch>
            </p:blipFill>
            <p:spPr>
              <a:xfrm>
                <a:off x="1198221" y="2523630"/>
                <a:ext cx="659160" cy="599027"/>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0" name="Ink 19">
                <a:extLst>
                  <a:ext uri="{FF2B5EF4-FFF2-40B4-BE49-F238E27FC236}">
                    <a16:creationId xmlns:a16="http://schemas.microsoft.com/office/drawing/2014/main" id="{BE2C8F92-07A0-3943-0D18-17DFD8AB0D47}"/>
                  </a:ext>
                </a:extLst>
              </p14:cNvPr>
              <p14:cNvContentPartPr/>
              <p14:nvPr/>
            </p14:nvContentPartPr>
            <p14:xfrm>
              <a:off x="8173221" y="2360183"/>
              <a:ext cx="1019520" cy="646920"/>
            </p14:xfrm>
          </p:contentPart>
        </mc:Choice>
        <mc:Fallback>
          <p:pic>
            <p:nvPicPr>
              <p:cNvPr id="20" name="Ink 19">
                <a:extLst>
                  <a:ext uri="{FF2B5EF4-FFF2-40B4-BE49-F238E27FC236}">
                    <a16:creationId xmlns:a16="http://schemas.microsoft.com/office/drawing/2014/main" id="{BE2C8F92-07A0-3943-0D18-17DFD8AB0D47}"/>
                  </a:ext>
                </a:extLst>
              </p:cNvPr>
              <p:cNvPicPr/>
              <p:nvPr/>
            </p:nvPicPr>
            <p:blipFill>
              <a:blip r:embed="rId6"/>
              <a:stretch>
                <a:fillRect/>
              </a:stretch>
            </p:blipFill>
            <p:spPr>
              <a:xfrm>
                <a:off x="8162421" y="2349377"/>
                <a:ext cx="1040760" cy="66817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Ink 20">
                <a:extLst>
                  <a:ext uri="{FF2B5EF4-FFF2-40B4-BE49-F238E27FC236}">
                    <a16:creationId xmlns:a16="http://schemas.microsoft.com/office/drawing/2014/main" id="{84D24157-6DC7-96BE-ED9A-9415E2EC3EED}"/>
                  </a:ext>
                </a:extLst>
              </p14:cNvPr>
              <p14:cNvContentPartPr/>
              <p14:nvPr/>
            </p14:nvContentPartPr>
            <p14:xfrm>
              <a:off x="4144821" y="2219063"/>
              <a:ext cx="3628800" cy="579600"/>
            </p14:xfrm>
          </p:contentPart>
        </mc:Choice>
        <mc:Fallback>
          <p:pic>
            <p:nvPicPr>
              <p:cNvPr id="21" name="Ink 20">
                <a:extLst>
                  <a:ext uri="{FF2B5EF4-FFF2-40B4-BE49-F238E27FC236}">
                    <a16:creationId xmlns:a16="http://schemas.microsoft.com/office/drawing/2014/main" id="{84D24157-6DC7-96BE-ED9A-9415E2EC3EED}"/>
                  </a:ext>
                </a:extLst>
              </p:cNvPr>
              <p:cNvPicPr/>
              <p:nvPr/>
            </p:nvPicPr>
            <p:blipFill>
              <a:blip r:embed="rId8"/>
              <a:stretch>
                <a:fillRect/>
              </a:stretch>
            </p:blipFill>
            <p:spPr>
              <a:xfrm>
                <a:off x="4134022" y="2208263"/>
                <a:ext cx="3650038"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1898EECE-0C82-3100-DC2A-BE1E11BCEBBE}"/>
                  </a:ext>
                </a:extLst>
              </p14:cNvPr>
              <p14:cNvContentPartPr/>
              <p14:nvPr/>
            </p14:nvContentPartPr>
            <p14:xfrm>
              <a:off x="2207301" y="2360183"/>
              <a:ext cx="2007360" cy="752760"/>
            </p14:xfrm>
          </p:contentPart>
        </mc:Choice>
        <mc:Fallback>
          <p:pic>
            <p:nvPicPr>
              <p:cNvPr id="22" name="Ink 21">
                <a:extLst>
                  <a:ext uri="{FF2B5EF4-FFF2-40B4-BE49-F238E27FC236}">
                    <a16:creationId xmlns:a16="http://schemas.microsoft.com/office/drawing/2014/main" id="{1898EECE-0C82-3100-DC2A-BE1E11BCEBBE}"/>
                  </a:ext>
                </a:extLst>
              </p:cNvPr>
              <p:cNvPicPr/>
              <p:nvPr/>
            </p:nvPicPr>
            <p:blipFill>
              <a:blip r:embed="rId10"/>
              <a:stretch>
                <a:fillRect/>
              </a:stretch>
            </p:blipFill>
            <p:spPr>
              <a:xfrm>
                <a:off x="2196501" y="2349383"/>
                <a:ext cx="2028600" cy="774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6" name="Ink 35">
                <a:extLst>
                  <a:ext uri="{FF2B5EF4-FFF2-40B4-BE49-F238E27FC236}">
                    <a16:creationId xmlns:a16="http://schemas.microsoft.com/office/drawing/2014/main" id="{3D5A5029-BAAB-9A4C-0D6A-823F7F2DBE24}"/>
                  </a:ext>
                </a:extLst>
              </p14:cNvPr>
              <p14:cNvContentPartPr/>
              <p14:nvPr/>
            </p14:nvContentPartPr>
            <p14:xfrm>
              <a:off x="9247461" y="2125103"/>
              <a:ext cx="1833840" cy="729360"/>
            </p14:xfrm>
          </p:contentPart>
        </mc:Choice>
        <mc:Fallback>
          <p:pic>
            <p:nvPicPr>
              <p:cNvPr id="36" name="Ink 35">
                <a:extLst>
                  <a:ext uri="{FF2B5EF4-FFF2-40B4-BE49-F238E27FC236}">
                    <a16:creationId xmlns:a16="http://schemas.microsoft.com/office/drawing/2014/main" id="{3D5A5029-BAAB-9A4C-0D6A-823F7F2DBE24}"/>
                  </a:ext>
                </a:extLst>
              </p:cNvPr>
              <p:cNvPicPr/>
              <p:nvPr/>
            </p:nvPicPr>
            <p:blipFill>
              <a:blip r:embed="rId12"/>
              <a:stretch>
                <a:fillRect/>
              </a:stretch>
            </p:blipFill>
            <p:spPr>
              <a:xfrm>
                <a:off x="9236661" y="2114303"/>
                <a:ext cx="1855080" cy="750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2" name="Ink 71">
                <a:extLst>
                  <a:ext uri="{FF2B5EF4-FFF2-40B4-BE49-F238E27FC236}">
                    <a16:creationId xmlns:a16="http://schemas.microsoft.com/office/drawing/2014/main" id="{5C6E71B4-9237-99EB-954D-B265A8177A67}"/>
                  </a:ext>
                </a:extLst>
              </p14:cNvPr>
              <p14:cNvContentPartPr/>
              <p14:nvPr/>
            </p14:nvContentPartPr>
            <p14:xfrm>
              <a:off x="8880621" y="3003143"/>
              <a:ext cx="2891520" cy="634320"/>
            </p14:xfrm>
          </p:contentPart>
        </mc:Choice>
        <mc:Fallback>
          <p:pic>
            <p:nvPicPr>
              <p:cNvPr id="72" name="Ink 71">
                <a:extLst>
                  <a:ext uri="{FF2B5EF4-FFF2-40B4-BE49-F238E27FC236}">
                    <a16:creationId xmlns:a16="http://schemas.microsoft.com/office/drawing/2014/main" id="{5C6E71B4-9237-99EB-954D-B265A8177A67}"/>
                  </a:ext>
                </a:extLst>
              </p:cNvPr>
              <p:cNvPicPr/>
              <p:nvPr/>
            </p:nvPicPr>
            <p:blipFill>
              <a:blip r:embed="rId14"/>
              <a:stretch>
                <a:fillRect/>
              </a:stretch>
            </p:blipFill>
            <p:spPr>
              <a:xfrm>
                <a:off x="8869821" y="2992349"/>
                <a:ext cx="2912760" cy="655548"/>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3" name="Ink 72">
                <a:extLst>
                  <a:ext uri="{FF2B5EF4-FFF2-40B4-BE49-F238E27FC236}">
                    <a16:creationId xmlns:a16="http://schemas.microsoft.com/office/drawing/2014/main" id="{449AE8A4-67B8-1BC0-3252-2D0B7F7E42F6}"/>
                  </a:ext>
                </a:extLst>
              </p14:cNvPr>
              <p14:cNvContentPartPr/>
              <p14:nvPr/>
            </p14:nvContentPartPr>
            <p14:xfrm>
              <a:off x="7749861" y="3175583"/>
              <a:ext cx="1011960" cy="368640"/>
            </p14:xfrm>
          </p:contentPart>
        </mc:Choice>
        <mc:Fallback>
          <p:pic>
            <p:nvPicPr>
              <p:cNvPr id="73" name="Ink 72">
                <a:extLst>
                  <a:ext uri="{FF2B5EF4-FFF2-40B4-BE49-F238E27FC236}">
                    <a16:creationId xmlns:a16="http://schemas.microsoft.com/office/drawing/2014/main" id="{449AE8A4-67B8-1BC0-3252-2D0B7F7E42F6}"/>
                  </a:ext>
                </a:extLst>
              </p:cNvPr>
              <p:cNvPicPr/>
              <p:nvPr/>
            </p:nvPicPr>
            <p:blipFill>
              <a:blip r:embed="rId16"/>
              <a:stretch>
                <a:fillRect/>
              </a:stretch>
            </p:blipFill>
            <p:spPr>
              <a:xfrm>
                <a:off x="7739057" y="3164794"/>
                <a:ext cx="1033208" cy="389859"/>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4" name="Ink 73">
                <a:extLst>
                  <a:ext uri="{FF2B5EF4-FFF2-40B4-BE49-F238E27FC236}">
                    <a16:creationId xmlns:a16="http://schemas.microsoft.com/office/drawing/2014/main" id="{78492C49-3B25-714D-C358-1E2674E8546A}"/>
                  </a:ext>
                </a:extLst>
              </p14:cNvPr>
              <p14:cNvContentPartPr/>
              <p14:nvPr/>
            </p14:nvContentPartPr>
            <p14:xfrm>
              <a:off x="6558261" y="3340103"/>
              <a:ext cx="753120" cy="266040"/>
            </p14:xfrm>
          </p:contentPart>
        </mc:Choice>
        <mc:Fallback>
          <p:pic>
            <p:nvPicPr>
              <p:cNvPr id="74" name="Ink 73">
                <a:extLst>
                  <a:ext uri="{FF2B5EF4-FFF2-40B4-BE49-F238E27FC236}">
                    <a16:creationId xmlns:a16="http://schemas.microsoft.com/office/drawing/2014/main" id="{78492C49-3B25-714D-C358-1E2674E8546A}"/>
                  </a:ext>
                </a:extLst>
              </p:cNvPr>
              <p:cNvPicPr/>
              <p:nvPr/>
            </p:nvPicPr>
            <p:blipFill>
              <a:blip r:embed="rId18"/>
              <a:stretch>
                <a:fillRect/>
              </a:stretch>
            </p:blipFill>
            <p:spPr>
              <a:xfrm>
                <a:off x="6547456" y="3329303"/>
                <a:ext cx="77437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5" name="Ink 74">
                <a:extLst>
                  <a:ext uri="{FF2B5EF4-FFF2-40B4-BE49-F238E27FC236}">
                    <a16:creationId xmlns:a16="http://schemas.microsoft.com/office/drawing/2014/main" id="{1F1FE068-C175-A6DC-3F13-2B3521A8D10D}"/>
                  </a:ext>
                </a:extLst>
              </p14:cNvPr>
              <p14:cNvContentPartPr/>
              <p14:nvPr/>
            </p14:nvContentPartPr>
            <p14:xfrm>
              <a:off x="4073181" y="3227063"/>
              <a:ext cx="2187360" cy="614520"/>
            </p14:xfrm>
          </p:contentPart>
        </mc:Choice>
        <mc:Fallback>
          <p:pic>
            <p:nvPicPr>
              <p:cNvPr id="75" name="Ink 74">
                <a:extLst>
                  <a:ext uri="{FF2B5EF4-FFF2-40B4-BE49-F238E27FC236}">
                    <a16:creationId xmlns:a16="http://schemas.microsoft.com/office/drawing/2014/main" id="{1F1FE068-C175-A6DC-3F13-2B3521A8D10D}"/>
                  </a:ext>
                </a:extLst>
              </p:cNvPr>
              <p:cNvPicPr/>
              <p:nvPr/>
            </p:nvPicPr>
            <p:blipFill>
              <a:blip r:embed="rId20"/>
              <a:stretch>
                <a:fillRect/>
              </a:stretch>
            </p:blipFill>
            <p:spPr>
              <a:xfrm>
                <a:off x="4062381" y="3216263"/>
                <a:ext cx="220860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6" name="Ink 75">
                <a:extLst>
                  <a:ext uri="{FF2B5EF4-FFF2-40B4-BE49-F238E27FC236}">
                    <a16:creationId xmlns:a16="http://schemas.microsoft.com/office/drawing/2014/main" id="{C7EC6620-C5FA-F43D-902E-00D060C21701}"/>
                  </a:ext>
                </a:extLst>
              </p14:cNvPr>
              <p14:cNvContentPartPr/>
              <p14:nvPr/>
            </p14:nvContentPartPr>
            <p14:xfrm>
              <a:off x="2285781" y="3324623"/>
              <a:ext cx="1566360" cy="533520"/>
            </p14:xfrm>
          </p:contentPart>
        </mc:Choice>
        <mc:Fallback>
          <p:pic>
            <p:nvPicPr>
              <p:cNvPr id="76" name="Ink 75">
                <a:extLst>
                  <a:ext uri="{FF2B5EF4-FFF2-40B4-BE49-F238E27FC236}">
                    <a16:creationId xmlns:a16="http://schemas.microsoft.com/office/drawing/2014/main" id="{C7EC6620-C5FA-F43D-902E-00D060C21701}"/>
                  </a:ext>
                </a:extLst>
              </p:cNvPr>
              <p:cNvPicPr/>
              <p:nvPr/>
            </p:nvPicPr>
            <p:blipFill>
              <a:blip r:embed="rId22"/>
              <a:stretch>
                <a:fillRect/>
              </a:stretch>
            </p:blipFill>
            <p:spPr>
              <a:xfrm>
                <a:off x="2274981" y="3313823"/>
                <a:ext cx="1587600" cy="554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77" name="Ink 76">
                <a:extLst>
                  <a:ext uri="{FF2B5EF4-FFF2-40B4-BE49-F238E27FC236}">
                    <a16:creationId xmlns:a16="http://schemas.microsoft.com/office/drawing/2014/main" id="{348C280F-9F0E-42C0-FD79-D9E7ECB0AAC8}"/>
                  </a:ext>
                </a:extLst>
              </p14:cNvPr>
              <p14:cNvContentPartPr/>
              <p14:nvPr/>
            </p14:nvContentPartPr>
            <p14:xfrm>
              <a:off x="1415661" y="3583103"/>
              <a:ext cx="611640" cy="423720"/>
            </p14:xfrm>
          </p:contentPart>
        </mc:Choice>
        <mc:Fallback>
          <p:pic>
            <p:nvPicPr>
              <p:cNvPr id="77" name="Ink 76">
                <a:extLst>
                  <a:ext uri="{FF2B5EF4-FFF2-40B4-BE49-F238E27FC236}">
                    <a16:creationId xmlns:a16="http://schemas.microsoft.com/office/drawing/2014/main" id="{348C280F-9F0E-42C0-FD79-D9E7ECB0AAC8}"/>
                  </a:ext>
                </a:extLst>
              </p:cNvPr>
              <p:cNvPicPr/>
              <p:nvPr/>
            </p:nvPicPr>
            <p:blipFill>
              <a:blip r:embed="rId24"/>
              <a:stretch>
                <a:fillRect/>
              </a:stretch>
            </p:blipFill>
            <p:spPr>
              <a:xfrm>
                <a:off x="1404867" y="3572303"/>
                <a:ext cx="632868"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8" name="Ink 77">
                <a:extLst>
                  <a:ext uri="{FF2B5EF4-FFF2-40B4-BE49-F238E27FC236}">
                    <a16:creationId xmlns:a16="http://schemas.microsoft.com/office/drawing/2014/main" id="{77154EA4-6826-6070-80B5-73F1AE4ABA78}"/>
                  </a:ext>
                </a:extLst>
              </p14:cNvPr>
              <p14:cNvContentPartPr/>
              <p14:nvPr/>
            </p14:nvContentPartPr>
            <p14:xfrm>
              <a:off x="302541" y="2446583"/>
              <a:ext cx="862560" cy="1411560"/>
            </p14:xfrm>
          </p:contentPart>
        </mc:Choice>
        <mc:Fallback>
          <p:pic>
            <p:nvPicPr>
              <p:cNvPr id="78" name="Ink 77">
                <a:extLst>
                  <a:ext uri="{FF2B5EF4-FFF2-40B4-BE49-F238E27FC236}">
                    <a16:creationId xmlns:a16="http://schemas.microsoft.com/office/drawing/2014/main" id="{77154EA4-6826-6070-80B5-73F1AE4ABA78}"/>
                  </a:ext>
                </a:extLst>
              </p:cNvPr>
              <p:cNvPicPr/>
              <p:nvPr/>
            </p:nvPicPr>
            <p:blipFill>
              <a:blip r:embed="rId26"/>
              <a:stretch>
                <a:fillRect/>
              </a:stretch>
            </p:blipFill>
            <p:spPr>
              <a:xfrm>
                <a:off x="291746" y="2435783"/>
                <a:ext cx="883791" cy="1432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97" name="Ink 96">
                <a:extLst>
                  <a:ext uri="{FF2B5EF4-FFF2-40B4-BE49-F238E27FC236}">
                    <a16:creationId xmlns:a16="http://schemas.microsoft.com/office/drawing/2014/main" id="{616CC0AB-2165-8181-81F4-78013B41BB7C}"/>
                  </a:ext>
                </a:extLst>
              </p14:cNvPr>
              <p14:cNvContentPartPr/>
              <p14:nvPr/>
            </p14:nvContentPartPr>
            <p14:xfrm>
              <a:off x="5014001" y="4560806"/>
              <a:ext cx="1764000" cy="666000"/>
            </p14:xfrm>
          </p:contentPart>
        </mc:Choice>
        <mc:Fallback>
          <p:pic>
            <p:nvPicPr>
              <p:cNvPr id="97" name="Ink 96">
                <a:extLst>
                  <a:ext uri="{FF2B5EF4-FFF2-40B4-BE49-F238E27FC236}">
                    <a16:creationId xmlns:a16="http://schemas.microsoft.com/office/drawing/2014/main" id="{616CC0AB-2165-8181-81F4-78013B41BB7C}"/>
                  </a:ext>
                </a:extLst>
              </p:cNvPr>
              <p:cNvPicPr/>
              <p:nvPr/>
            </p:nvPicPr>
            <p:blipFill>
              <a:blip r:embed="rId28"/>
              <a:stretch>
                <a:fillRect/>
              </a:stretch>
            </p:blipFill>
            <p:spPr>
              <a:xfrm>
                <a:off x="4998524" y="4545318"/>
                <a:ext cx="1794594" cy="696617"/>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98" name="Ink 97">
                <a:extLst>
                  <a:ext uri="{FF2B5EF4-FFF2-40B4-BE49-F238E27FC236}">
                    <a16:creationId xmlns:a16="http://schemas.microsoft.com/office/drawing/2014/main" id="{6578DF2B-C0C0-953D-D772-CF216CB4E424}"/>
                  </a:ext>
                </a:extLst>
              </p14:cNvPr>
              <p14:cNvContentPartPr/>
              <p14:nvPr/>
            </p14:nvContentPartPr>
            <p14:xfrm>
              <a:off x="3430361" y="4612286"/>
              <a:ext cx="1184040" cy="568440"/>
            </p14:xfrm>
          </p:contentPart>
        </mc:Choice>
        <mc:Fallback>
          <p:pic>
            <p:nvPicPr>
              <p:cNvPr id="98" name="Ink 97">
                <a:extLst>
                  <a:ext uri="{FF2B5EF4-FFF2-40B4-BE49-F238E27FC236}">
                    <a16:creationId xmlns:a16="http://schemas.microsoft.com/office/drawing/2014/main" id="{6578DF2B-C0C0-953D-D772-CF216CB4E424}"/>
                  </a:ext>
                </a:extLst>
              </p:cNvPr>
              <p:cNvPicPr/>
              <p:nvPr/>
            </p:nvPicPr>
            <p:blipFill>
              <a:blip r:embed="rId30"/>
              <a:stretch>
                <a:fillRect/>
              </a:stretch>
            </p:blipFill>
            <p:spPr>
              <a:xfrm>
                <a:off x="3414886" y="4596796"/>
                <a:ext cx="1214631" cy="599059"/>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99" name="Ink 98">
                <a:extLst>
                  <a:ext uri="{FF2B5EF4-FFF2-40B4-BE49-F238E27FC236}">
                    <a16:creationId xmlns:a16="http://schemas.microsoft.com/office/drawing/2014/main" id="{C2C868F6-8B6A-1F82-9F1F-C099D3C85080}"/>
                  </a:ext>
                </a:extLst>
              </p14:cNvPr>
              <p14:cNvContentPartPr/>
              <p14:nvPr/>
            </p14:nvContentPartPr>
            <p14:xfrm>
              <a:off x="2889281" y="4835486"/>
              <a:ext cx="219240" cy="329400"/>
            </p14:xfrm>
          </p:contentPart>
        </mc:Choice>
        <mc:Fallback>
          <p:pic>
            <p:nvPicPr>
              <p:cNvPr id="99" name="Ink 98">
                <a:extLst>
                  <a:ext uri="{FF2B5EF4-FFF2-40B4-BE49-F238E27FC236}">
                    <a16:creationId xmlns:a16="http://schemas.microsoft.com/office/drawing/2014/main" id="{C2C868F6-8B6A-1F82-9F1F-C099D3C85080}"/>
                  </a:ext>
                </a:extLst>
              </p:cNvPr>
              <p:cNvPicPr/>
              <p:nvPr/>
            </p:nvPicPr>
            <p:blipFill>
              <a:blip r:embed="rId32"/>
              <a:stretch>
                <a:fillRect/>
              </a:stretch>
            </p:blipFill>
            <p:spPr>
              <a:xfrm>
                <a:off x="2873776" y="4820023"/>
                <a:ext cx="249890" cy="359967"/>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00" name="Ink 99">
                <a:extLst>
                  <a:ext uri="{FF2B5EF4-FFF2-40B4-BE49-F238E27FC236}">
                    <a16:creationId xmlns:a16="http://schemas.microsoft.com/office/drawing/2014/main" id="{492A035F-64CD-9D43-CCA9-8E4D72758AC9}"/>
                  </a:ext>
                </a:extLst>
              </p14:cNvPr>
              <p14:cNvContentPartPr/>
              <p14:nvPr/>
            </p14:nvContentPartPr>
            <p14:xfrm>
              <a:off x="501041" y="4757006"/>
              <a:ext cx="2059560" cy="713880"/>
            </p14:xfrm>
          </p:contentPart>
        </mc:Choice>
        <mc:Fallback>
          <p:pic>
            <p:nvPicPr>
              <p:cNvPr id="100" name="Ink 99">
                <a:extLst>
                  <a:ext uri="{FF2B5EF4-FFF2-40B4-BE49-F238E27FC236}">
                    <a16:creationId xmlns:a16="http://schemas.microsoft.com/office/drawing/2014/main" id="{492A035F-64CD-9D43-CCA9-8E4D72758AC9}"/>
                  </a:ext>
                </a:extLst>
              </p:cNvPr>
              <p:cNvPicPr/>
              <p:nvPr/>
            </p:nvPicPr>
            <p:blipFill>
              <a:blip r:embed="rId34"/>
              <a:stretch>
                <a:fillRect/>
              </a:stretch>
            </p:blipFill>
            <p:spPr>
              <a:xfrm>
                <a:off x="485561" y="4741526"/>
                <a:ext cx="2090160" cy="744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1" name="Ink 100">
                <a:extLst>
                  <a:ext uri="{FF2B5EF4-FFF2-40B4-BE49-F238E27FC236}">
                    <a16:creationId xmlns:a16="http://schemas.microsoft.com/office/drawing/2014/main" id="{C31B3E7A-0CC4-7262-CFF8-6A83D7673F29}"/>
                  </a:ext>
                </a:extLst>
              </p14:cNvPr>
              <p14:cNvContentPartPr/>
              <p14:nvPr/>
            </p14:nvContentPartPr>
            <p14:xfrm>
              <a:off x="6824801" y="4882286"/>
              <a:ext cx="102240" cy="204120"/>
            </p14:xfrm>
          </p:contentPart>
        </mc:Choice>
        <mc:Fallback>
          <p:pic>
            <p:nvPicPr>
              <p:cNvPr id="101" name="Ink 100">
                <a:extLst>
                  <a:ext uri="{FF2B5EF4-FFF2-40B4-BE49-F238E27FC236}">
                    <a16:creationId xmlns:a16="http://schemas.microsoft.com/office/drawing/2014/main" id="{C31B3E7A-0CC4-7262-CFF8-6A83D7673F29}"/>
                  </a:ext>
                </a:extLst>
              </p:cNvPr>
              <p:cNvPicPr/>
              <p:nvPr/>
            </p:nvPicPr>
            <p:blipFill>
              <a:blip r:embed="rId36"/>
              <a:stretch>
                <a:fillRect/>
              </a:stretch>
            </p:blipFill>
            <p:spPr>
              <a:xfrm>
                <a:off x="6809321" y="4866806"/>
                <a:ext cx="1328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02" name="Ink 101">
                <a:extLst>
                  <a:ext uri="{FF2B5EF4-FFF2-40B4-BE49-F238E27FC236}">
                    <a16:creationId xmlns:a16="http://schemas.microsoft.com/office/drawing/2014/main" id="{429DF606-E040-D322-6AE3-4D05E6D224F0}"/>
                  </a:ext>
                </a:extLst>
              </p14:cNvPr>
              <p14:cNvContentPartPr/>
              <p14:nvPr/>
            </p14:nvContentPartPr>
            <p14:xfrm>
              <a:off x="7271561" y="4717766"/>
              <a:ext cx="172800" cy="125640"/>
            </p14:xfrm>
          </p:contentPart>
        </mc:Choice>
        <mc:Fallback>
          <p:pic>
            <p:nvPicPr>
              <p:cNvPr id="102" name="Ink 101">
                <a:extLst>
                  <a:ext uri="{FF2B5EF4-FFF2-40B4-BE49-F238E27FC236}">
                    <a16:creationId xmlns:a16="http://schemas.microsoft.com/office/drawing/2014/main" id="{429DF606-E040-D322-6AE3-4D05E6D224F0}"/>
                  </a:ext>
                </a:extLst>
              </p:cNvPr>
              <p:cNvPicPr/>
              <p:nvPr/>
            </p:nvPicPr>
            <p:blipFill>
              <a:blip r:embed="rId38"/>
              <a:stretch>
                <a:fillRect/>
              </a:stretch>
            </p:blipFill>
            <p:spPr>
              <a:xfrm>
                <a:off x="7256081" y="4702330"/>
                <a:ext cx="203400" cy="156153"/>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03" name="Ink 102">
                <a:extLst>
                  <a:ext uri="{FF2B5EF4-FFF2-40B4-BE49-F238E27FC236}">
                    <a16:creationId xmlns:a16="http://schemas.microsoft.com/office/drawing/2014/main" id="{D0E36441-6D39-C80C-D2AE-893B006F95DA}"/>
                  </a:ext>
                </a:extLst>
              </p14:cNvPr>
              <p14:cNvContentPartPr/>
              <p14:nvPr/>
            </p14:nvContentPartPr>
            <p14:xfrm>
              <a:off x="7389281" y="4514006"/>
              <a:ext cx="1058760" cy="588240"/>
            </p14:xfrm>
          </p:contentPart>
        </mc:Choice>
        <mc:Fallback>
          <p:pic>
            <p:nvPicPr>
              <p:cNvPr id="103" name="Ink 102">
                <a:extLst>
                  <a:ext uri="{FF2B5EF4-FFF2-40B4-BE49-F238E27FC236}">
                    <a16:creationId xmlns:a16="http://schemas.microsoft.com/office/drawing/2014/main" id="{D0E36441-6D39-C80C-D2AE-893B006F95DA}"/>
                  </a:ext>
                </a:extLst>
              </p:cNvPr>
              <p:cNvPicPr/>
              <p:nvPr/>
            </p:nvPicPr>
            <p:blipFill>
              <a:blip r:embed="rId40"/>
              <a:stretch>
                <a:fillRect/>
              </a:stretch>
            </p:blipFill>
            <p:spPr>
              <a:xfrm>
                <a:off x="7373801" y="4498526"/>
                <a:ext cx="1089360" cy="6188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4" name="Ink 103">
                <a:extLst>
                  <a:ext uri="{FF2B5EF4-FFF2-40B4-BE49-F238E27FC236}">
                    <a16:creationId xmlns:a16="http://schemas.microsoft.com/office/drawing/2014/main" id="{3C8F2D87-9CB3-2137-D75F-2102DB15A4CD}"/>
                  </a:ext>
                </a:extLst>
              </p14:cNvPr>
              <p14:cNvContentPartPr/>
              <p14:nvPr/>
            </p14:nvContentPartPr>
            <p14:xfrm>
              <a:off x="8510321" y="4537406"/>
              <a:ext cx="743400" cy="329760"/>
            </p14:xfrm>
          </p:contentPart>
        </mc:Choice>
        <mc:Fallback>
          <p:pic>
            <p:nvPicPr>
              <p:cNvPr id="104" name="Ink 103">
                <a:extLst>
                  <a:ext uri="{FF2B5EF4-FFF2-40B4-BE49-F238E27FC236}">
                    <a16:creationId xmlns:a16="http://schemas.microsoft.com/office/drawing/2014/main" id="{3C8F2D87-9CB3-2137-D75F-2102DB15A4CD}"/>
                  </a:ext>
                </a:extLst>
              </p:cNvPr>
              <p:cNvPicPr/>
              <p:nvPr/>
            </p:nvPicPr>
            <p:blipFill>
              <a:blip r:embed="rId42"/>
              <a:stretch>
                <a:fillRect/>
              </a:stretch>
            </p:blipFill>
            <p:spPr>
              <a:xfrm>
                <a:off x="8494841" y="4521926"/>
                <a:ext cx="77400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5" name="Ink 104">
                <a:extLst>
                  <a:ext uri="{FF2B5EF4-FFF2-40B4-BE49-F238E27FC236}">
                    <a16:creationId xmlns:a16="http://schemas.microsoft.com/office/drawing/2014/main" id="{3AF15384-7178-B79A-09B2-949FA947278F}"/>
                  </a:ext>
                </a:extLst>
              </p14:cNvPr>
              <p14:cNvContentPartPr/>
              <p14:nvPr/>
            </p14:nvContentPartPr>
            <p14:xfrm>
              <a:off x="9262721" y="4482686"/>
              <a:ext cx="494280" cy="486360"/>
            </p14:xfrm>
          </p:contentPart>
        </mc:Choice>
        <mc:Fallback>
          <p:pic>
            <p:nvPicPr>
              <p:cNvPr id="105" name="Ink 104">
                <a:extLst>
                  <a:ext uri="{FF2B5EF4-FFF2-40B4-BE49-F238E27FC236}">
                    <a16:creationId xmlns:a16="http://schemas.microsoft.com/office/drawing/2014/main" id="{3AF15384-7178-B79A-09B2-949FA947278F}"/>
                  </a:ext>
                </a:extLst>
              </p:cNvPr>
              <p:cNvPicPr/>
              <p:nvPr/>
            </p:nvPicPr>
            <p:blipFill>
              <a:blip r:embed="rId44"/>
              <a:stretch>
                <a:fillRect/>
              </a:stretch>
            </p:blipFill>
            <p:spPr>
              <a:xfrm>
                <a:off x="9247241" y="4467206"/>
                <a:ext cx="524880" cy="516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6" name="Ink 105">
                <a:extLst>
                  <a:ext uri="{FF2B5EF4-FFF2-40B4-BE49-F238E27FC236}">
                    <a16:creationId xmlns:a16="http://schemas.microsoft.com/office/drawing/2014/main" id="{AE8C9E15-2780-AD52-B776-2287C41B0A41}"/>
                  </a:ext>
                </a:extLst>
              </p14:cNvPr>
              <p14:cNvContentPartPr/>
              <p14:nvPr/>
            </p14:nvContentPartPr>
            <p14:xfrm>
              <a:off x="9882281" y="4560806"/>
              <a:ext cx="187560" cy="243360"/>
            </p14:xfrm>
          </p:contentPart>
        </mc:Choice>
        <mc:Fallback>
          <p:pic>
            <p:nvPicPr>
              <p:cNvPr id="106" name="Ink 105">
                <a:extLst>
                  <a:ext uri="{FF2B5EF4-FFF2-40B4-BE49-F238E27FC236}">
                    <a16:creationId xmlns:a16="http://schemas.microsoft.com/office/drawing/2014/main" id="{AE8C9E15-2780-AD52-B776-2287C41B0A41}"/>
                  </a:ext>
                </a:extLst>
              </p:cNvPr>
              <p:cNvPicPr/>
              <p:nvPr/>
            </p:nvPicPr>
            <p:blipFill>
              <a:blip r:embed="rId46"/>
              <a:stretch>
                <a:fillRect/>
              </a:stretch>
            </p:blipFill>
            <p:spPr>
              <a:xfrm>
                <a:off x="9866831" y="4545326"/>
                <a:ext cx="218101"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7" name="Ink 106">
                <a:extLst>
                  <a:ext uri="{FF2B5EF4-FFF2-40B4-BE49-F238E27FC236}">
                    <a16:creationId xmlns:a16="http://schemas.microsoft.com/office/drawing/2014/main" id="{F15D9541-D4FE-71F3-45FD-909FF72F6FB9}"/>
                  </a:ext>
                </a:extLst>
              </p14:cNvPr>
              <p14:cNvContentPartPr/>
              <p14:nvPr/>
            </p14:nvContentPartPr>
            <p14:xfrm>
              <a:off x="145721" y="5659166"/>
              <a:ext cx="2156400" cy="532440"/>
            </p14:xfrm>
          </p:contentPart>
        </mc:Choice>
        <mc:Fallback>
          <p:pic>
            <p:nvPicPr>
              <p:cNvPr id="107" name="Ink 106">
                <a:extLst>
                  <a:ext uri="{FF2B5EF4-FFF2-40B4-BE49-F238E27FC236}">
                    <a16:creationId xmlns:a16="http://schemas.microsoft.com/office/drawing/2014/main" id="{F15D9541-D4FE-71F3-45FD-909FF72F6FB9}"/>
                  </a:ext>
                </a:extLst>
              </p:cNvPr>
              <p:cNvPicPr/>
              <p:nvPr/>
            </p:nvPicPr>
            <p:blipFill>
              <a:blip r:embed="rId48"/>
              <a:stretch>
                <a:fillRect/>
              </a:stretch>
            </p:blipFill>
            <p:spPr>
              <a:xfrm>
                <a:off x="130241" y="5643686"/>
                <a:ext cx="2187000" cy="563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8" name="Ink 107">
                <a:extLst>
                  <a:ext uri="{FF2B5EF4-FFF2-40B4-BE49-F238E27FC236}">
                    <a16:creationId xmlns:a16="http://schemas.microsoft.com/office/drawing/2014/main" id="{12DEBDC8-A05D-DFFD-276A-B1F6CC77F72F}"/>
                  </a:ext>
                </a:extLst>
              </p14:cNvPr>
              <p14:cNvContentPartPr/>
              <p14:nvPr/>
            </p14:nvContentPartPr>
            <p14:xfrm>
              <a:off x="2348561" y="5548646"/>
              <a:ext cx="588240" cy="384480"/>
            </p14:xfrm>
          </p:contentPart>
        </mc:Choice>
        <mc:Fallback>
          <p:pic>
            <p:nvPicPr>
              <p:cNvPr id="108" name="Ink 107">
                <a:extLst>
                  <a:ext uri="{FF2B5EF4-FFF2-40B4-BE49-F238E27FC236}">
                    <a16:creationId xmlns:a16="http://schemas.microsoft.com/office/drawing/2014/main" id="{12DEBDC8-A05D-DFFD-276A-B1F6CC77F72F}"/>
                  </a:ext>
                </a:extLst>
              </p:cNvPr>
              <p:cNvPicPr/>
              <p:nvPr/>
            </p:nvPicPr>
            <p:blipFill>
              <a:blip r:embed="rId50"/>
              <a:stretch>
                <a:fillRect/>
              </a:stretch>
            </p:blipFill>
            <p:spPr>
              <a:xfrm>
                <a:off x="2333081" y="5533166"/>
                <a:ext cx="61884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9" name="Ink 108">
                <a:extLst>
                  <a:ext uri="{FF2B5EF4-FFF2-40B4-BE49-F238E27FC236}">
                    <a16:creationId xmlns:a16="http://schemas.microsoft.com/office/drawing/2014/main" id="{463B2DFC-9B28-2351-9346-032B4CA864B2}"/>
                  </a:ext>
                </a:extLst>
              </p14:cNvPr>
              <p14:cNvContentPartPr/>
              <p14:nvPr/>
            </p14:nvContentPartPr>
            <p14:xfrm>
              <a:off x="2826641" y="5729006"/>
              <a:ext cx="282600" cy="180720"/>
            </p14:xfrm>
          </p:contentPart>
        </mc:Choice>
        <mc:Fallback>
          <p:pic>
            <p:nvPicPr>
              <p:cNvPr id="109" name="Ink 108">
                <a:extLst>
                  <a:ext uri="{FF2B5EF4-FFF2-40B4-BE49-F238E27FC236}">
                    <a16:creationId xmlns:a16="http://schemas.microsoft.com/office/drawing/2014/main" id="{463B2DFC-9B28-2351-9346-032B4CA864B2}"/>
                  </a:ext>
                </a:extLst>
              </p:cNvPr>
              <p:cNvPicPr/>
              <p:nvPr/>
            </p:nvPicPr>
            <p:blipFill>
              <a:blip r:embed="rId52"/>
              <a:stretch>
                <a:fillRect/>
              </a:stretch>
            </p:blipFill>
            <p:spPr>
              <a:xfrm>
                <a:off x="2811141" y="5713495"/>
                <a:ext cx="313239" cy="211381"/>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10" name="Ink 109">
                <a:extLst>
                  <a:ext uri="{FF2B5EF4-FFF2-40B4-BE49-F238E27FC236}">
                    <a16:creationId xmlns:a16="http://schemas.microsoft.com/office/drawing/2014/main" id="{17058504-E088-4CD3-6D18-391D06120CAE}"/>
                  </a:ext>
                </a:extLst>
              </p14:cNvPr>
              <p14:cNvContentPartPr/>
              <p14:nvPr/>
            </p14:nvContentPartPr>
            <p14:xfrm>
              <a:off x="3202841" y="5454686"/>
              <a:ext cx="488880" cy="604080"/>
            </p14:xfrm>
          </p:contentPart>
        </mc:Choice>
        <mc:Fallback>
          <p:pic>
            <p:nvPicPr>
              <p:cNvPr id="110" name="Ink 109">
                <a:extLst>
                  <a:ext uri="{FF2B5EF4-FFF2-40B4-BE49-F238E27FC236}">
                    <a16:creationId xmlns:a16="http://schemas.microsoft.com/office/drawing/2014/main" id="{17058504-E088-4CD3-6D18-391D06120CAE}"/>
                  </a:ext>
                </a:extLst>
              </p:cNvPr>
              <p:cNvPicPr/>
              <p:nvPr/>
            </p:nvPicPr>
            <p:blipFill>
              <a:blip r:embed="rId54"/>
              <a:stretch>
                <a:fillRect/>
              </a:stretch>
            </p:blipFill>
            <p:spPr>
              <a:xfrm>
                <a:off x="3187361" y="5439206"/>
                <a:ext cx="519480" cy="634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11" name="Ink 110">
                <a:extLst>
                  <a:ext uri="{FF2B5EF4-FFF2-40B4-BE49-F238E27FC236}">
                    <a16:creationId xmlns:a16="http://schemas.microsoft.com/office/drawing/2014/main" id="{A9673BE2-E135-CDF8-EB83-D5D8A17A7AAC}"/>
                  </a:ext>
                </a:extLst>
              </p14:cNvPr>
              <p14:cNvContentPartPr/>
              <p14:nvPr/>
            </p14:nvContentPartPr>
            <p14:xfrm>
              <a:off x="3806561" y="5697686"/>
              <a:ext cx="455040" cy="212040"/>
            </p14:xfrm>
          </p:contentPart>
        </mc:Choice>
        <mc:Fallback>
          <p:pic>
            <p:nvPicPr>
              <p:cNvPr id="111" name="Ink 110">
                <a:extLst>
                  <a:ext uri="{FF2B5EF4-FFF2-40B4-BE49-F238E27FC236}">
                    <a16:creationId xmlns:a16="http://schemas.microsoft.com/office/drawing/2014/main" id="{A9673BE2-E135-CDF8-EB83-D5D8A17A7AAC}"/>
                  </a:ext>
                </a:extLst>
              </p:cNvPr>
              <p:cNvPicPr/>
              <p:nvPr/>
            </p:nvPicPr>
            <p:blipFill>
              <a:blip r:embed="rId56"/>
              <a:stretch>
                <a:fillRect/>
              </a:stretch>
            </p:blipFill>
            <p:spPr>
              <a:xfrm>
                <a:off x="3791081" y="5682206"/>
                <a:ext cx="48564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12" name="Ink 111">
                <a:extLst>
                  <a:ext uri="{FF2B5EF4-FFF2-40B4-BE49-F238E27FC236}">
                    <a16:creationId xmlns:a16="http://schemas.microsoft.com/office/drawing/2014/main" id="{7151EFF5-4D5F-E46D-EF91-69EAB264CC3B}"/>
                  </a:ext>
                </a:extLst>
              </p14:cNvPr>
              <p14:cNvContentPartPr/>
              <p14:nvPr/>
            </p14:nvContentPartPr>
            <p14:xfrm>
              <a:off x="4284641" y="5822966"/>
              <a:ext cx="164880" cy="188640"/>
            </p14:xfrm>
          </p:contentPart>
        </mc:Choice>
        <mc:Fallback>
          <p:pic>
            <p:nvPicPr>
              <p:cNvPr id="112" name="Ink 111">
                <a:extLst>
                  <a:ext uri="{FF2B5EF4-FFF2-40B4-BE49-F238E27FC236}">
                    <a16:creationId xmlns:a16="http://schemas.microsoft.com/office/drawing/2014/main" id="{7151EFF5-4D5F-E46D-EF91-69EAB264CC3B}"/>
                  </a:ext>
                </a:extLst>
              </p:cNvPr>
              <p:cNvPicPr/>
              <p:nvPr/>
            </p:nvPicPr>
            <p:blipFill>
              <a:blip r:embed="rId58"/>
              <a:stretch>
                <a:fillRect/>
              </a:stretch>
            </p:blipFill>
            <p:spPr>
              <a:xfrm>
                <a:off x="4269161" y="5807456"/>
                <a:ext cx="195480" cy="219299"/>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13" name="Ink 112">
                <a:extLst>
                  <a:ext uri="{FF2B5EF4-FFF2-40B4-BE49-F238E27FC236}">
                    <a16:creationId xmlns:a16="http://schemas.microsoft.com/office/drawing/2014/main" id="{34F1B6AC-9A36-5FF4-72B2-2DE4337C63EC}"/>
                  </a:ext>
                </a:extLst>
              </p14:cNvPr>
              <p14:cNvContentPartPr/>
              <p14:nvPr/>
            </p14:nvContentPartPr>
            <p14:xfrm>
              <a:off x="4809881" y="5636846"/>
              <a:ext cx="298440" cy="174600"/>
            </p14:xfrm>
          </p:contentPart>
        </mc:Choice>
        <mc:Fallback>
          <p:pic>
            <p:nvPicPr>
              <p:cNvPr id="113" name="Ink 112">
                <a:extLst>
                  <a:ext uri="{FF2B5EF4-FFF2-40B4-BE49-F238E27FC236}">
                    <a16:creationId xmlns:a16="http://schemas.microsoft.com/office/drawing/2014/main" id="{34F1B6AC-9A36-5FF4-72B2-2DE4337C63EC}"/>
                  </a:ext>
                </a:extLst>
              </p:cNvPr>
              <p:cNvPicPr/>
              <p:nvPr/>
            </p:nvPicPr>
            <p:blipFill>
              <a:blip r:embed="rId60"/>
              <a:stretch>
                <a:fillRect/>
              </a:stretch>
            </p:blipFill>
            <p:spPr>
              <a:xfrm>
                <a:off x="4794382" y="5621366"/>
                <a:ext cx="329077"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14" name="Ink 113">
                <a:extLst>
                  <a:ext uri="{FF2B5EF4-FFF2-40B4-BE49-F238E27FC236}">
                    <a16:creationId xmlns:a16="http://schemas.microsoft.com/office/drawing/2014/main" id="{A61AF9A2-AB61-564B-0F2A-6144468D2724}"/>
                  </a:ext>
                </a:extLst>
              </p14:cNvPr>
              <p14:cNvContentPartPr/>
              <p14:nvPr/>
            </p14:nvContentPartPr>
            <p14:xfrm>
              <a:off x="5123801" y="5417246"/>
              <a:ext cx="1325160" cy="398520"/>
            </p14:xfrm>
          </p:contentPart>
        </mc:Choice>
        <mc:Fallback>
          <p:pic>
            <p:nvPicPr>
              <p:cNvPr id="114" name="Ink 113">
                <a:extLst>
                  <a:ext uri="{FF2B5EF4-FFF2-40B4-BE49-F238E27FC236}">
                    <a16:creationId xmlns:a16="http://schemas.microsoft.com/office/drawing/2014/main" id="{A61AF9A2-AB61-564B-0F2A-6144468D2724}"/>
                  </a:ext>
                </a:extLst>
              </p:cNvPr>
              <p:cNvPicPr/>
              <p:nvPr/>
            </p:nvPicPr>
            <p:blipFill>
              <a:blip r:embed="rId62"/>
              <a:stretch>
                <a:fillRect/>
              </a:stretch>
            </p:blipFill>
            <p:spPr>
              <a:xfrm>
                <a:off x="5108321" y="5401766"/>
                <a:ext cx="135576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15" name="Ink 114">
                <a:extLst>
                  <a:ext uri="{FF2B5EF4-FFF2-40B4-BE49-F238E27FC236}">
                    <a16:creationId xmlns:a16="http://schemas.microsoft.com/office/drawing/2014/main" id="{DEAAA8F1-21CA-C0D8-E6ED-81AF77FE22BE}"/>
                  </a:ext>
                </a:extLst>
              </p14:cNvPr>
              <p14:cNvContentPartPr/>
              <p14:nvPr/>
            </p14:nvContentPartPr>
            <p14:xfrm>
              <a:off x="6464081" y="5509406"/>
              <a:ext cx="266760" cy="188640"/>
            </p14:xfrm>
          </p:contentPart>
        </mc:Choice>
        <mc:Fallback>
          <p:pic>
            <p:nvPicPr>
              <p:cNvPr id="115" name="Ink 114">
                <a:extLst>
                  <a:ext uri="{FF2B5EF4-FFF2-40B4-BE49-F238E27FC236}">
                    <a16:creationId xmlns:a16="http://schemas.microsoft.com/office/drawing/2014/main" id="{DEAAA8F1-21CA-C0D8-E6ED-81AF77FE22BE}"/>
                  </a:ext>
                </a:extLst>
              </p:cNvPr>
              <p:cNvPicPr/>
              <p:nvPr/>
            </p:nvPicPr>
            <p:blipFill>
              <a:blip r:embed="rId64"/>
              <a:stretch>
                <a:fillRect/>
              </a:stretch>
            </p:blipFill>
            <p:spPr>
              <a:xfrm>
                <a:off x="6448601" y="5493896"/>
                <a:ext cx="297360" cy="219299"/>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16" name="Ink 115">
                <a:extLst>
                  <a:ext uri="{FF2B5EF4-FFF2-40B4-BE49-F238E27FC236}">
                    <a16:creationId xmlns:a16="http://schemas.microsoft.com/office/drawing/2014/main" id="{F5913E4B-8C1E-653D-001C-09F76009A5AF}"/>
                  </a:ext>
                </a:extLst>
              </p14:cNvPr>
              <p14:cNvContentPartPr/>
              <p14:nvPr/>
            </p14:nvContentPartPr>
            <p14:xfrm>
              <a:off x="6888161" y="5313566"/>
              <a:ext cx="172080" cy="564840"/>
            </p14:xfrm>
          </p:contentPart>
        </mc:Choice>
        <mc:Fallback>
          <p:pic>
            <p:nvPicPr>
              <p:cNvPr id="116" name="Ink 115">
                <a:extLst>
                  <a:ext uri="{FF2B5EF4-FFF2-40B4-BE49-F238E27FC236}">
                    <a16:creationId xmlns:a16="http://schemas.microsoft.com/office/drawing/2014/main" id="{F5913E4B-8C1E-653D-001C-09F76009A5AF}"/>
                  </a:ext>
                </a:extLst>
              </p:cNvPr>
              <p:cNvPicPr/>
              <p:nvPr/>
            </p:nvPicPr>
            <p:blipFill>
              <a:blip r:embed="rId66"/>
              <a:stretch>
                <a:fillRect/>
              </a:stretch>
            </p:blipFill>
            <p:spPr>
              <a:xfrm>
                <a:off x="6872713" y="5298086"/>
                <a:ext cx="202616" cy="595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17" name="Ink 116">
                <a:extLst>
                  <a:ext uri="{FF2B5EF4-FFF2-40B4-BE49-F238E27FC236}">
                    <a16:creationId xmlns:a16="http://schemas.microsoft.com/office/drawing/2014/main" id="{155C3B61-2A86-C1EB-41D9-D758B5E4891E}"/>
                  </a:ext>
                </a:extLst>
              </p14:cNvPr>
              <p14:cNvContentPartPr/>
              <p14:nvPr/>
            </p14:nvContentPartPr>
            <p14:xfrm>
              <a:off x="7032881" y="5564486"/>
              <a:ext cx="121320" cy="23760"/>
            </p14:xfrm>
          </p:contentPart>
        </mc:Choice>
        <mc:Fallback>
          <p:pic>
            <p:nvPicPr>
              <p:cNvPr id="117" name="Ink 116">
                <a:extLst>
                  <a:ext uri="{FF2B5EF4-FFF2-40B4-BE49-F238E27FC236}">
                    <a16:creationId xmlns:a16="http://schemas.microsoft.com/office/drawing/2014/main" id="{155C3B61-2A86-C1EB-41D9-D758B5E4891E}"/>
                  </a:ext>
                </a:extLst>
              </p:cNvPr>
              <p:cNvPicPr/>
              <p:nvPr/>
            </p:nvPicPr>
            <p:blipFill>
              <a:blip r:embed="rId68"/>
              <a:stretch>
                <a:fillRect/>
              </a:stretch>
            </p:blipFill>
            <p:spPr>
              <a:xfrm>
                <a:off x="7017401" y="5549237"/>
                <a:ext cx="151920" cy="53903"/>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18" name="Ink 117">
                <a:extLst>
                  <a:ext uri="{FF2B5EF4-FFF2-40B4-BE49-F238E27FC236}">
                    <a16:creationId xmlns:a16="http://schemas.microsoft.com/office/drawing/2014/main" id="{C5797B1E-C61A-F36B-F11D-15D6F930347C}"/>
                  </a:ext>
                </a:extLst>
              </p14:cNvPr>
              <p14:cNvContentPartPr/>
              <p14:nvPr/>
            </p14:nvContentPartPr>
            <p14:xfrm>
              <a:off x="7185521" y="5432006"/>
              <a:ext cx="203400" cy="374760"/>
            </p14:xfrm>
          </p:contentPart>
        </mc:Choice>
        <mc:Fallback>
          <p:pic>
            <p:nvPicPr>
              <p:cNvPr id="118" name="Ink 117">
                <a:extLst>
                  <a:ext uri="{FF2B5EF4-FFF2-40B4-BE49-F238E27FC236}">
                    <a16:creationId xmlns:a16="http://schemas.microsoft.com/office/drawing/2014/main" id="{C5797B1E-C61A-F36B-F11D-15D6F930347C}"/>
                  </a:ext>
                </a:extLst>
              </p:cNvPr>
              <p:cNvPicPr/>
              <p:nvPr/>
            </p:nvPicPr>
            <p:blipFill>
              <a:blip r:embed="rId70"/>
              <a:stretch>
                <a:fillRect/>
              </a:stretch>
            </p:blipFill>
            <p:spPr>
              <a:xfrm>
                <a:off x="7170041" y="5416541"/>
                <a:ext cx="234000" cy="405331"/>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19" name="Ink 118">
                <a:extLst>
                  <a:ext uri="{FF2B5EF4-FFF2-40B4-BE49-F238E27FC236}">
                    <a16:creationId xmlns:a16="http://schemas.microsoft.com/office/drawing/2014/main" id="{8E7BC11D-CC0C-7A4E-169D-6480471B94A8}"/>
                  </a:ext>
                </a:extLst>
              </p14:cNvPr>
              <p14:cNvContentPartPr/>
              <p14:nvPr/>
            </p14:nvContentPartPr>
            <p14:xfrm>
              <a:off x="7459841" y="5486006"/>
              <a:ext cx="94320" cy="180720"/>
            </p14:xfrm>
          </p:contentPart>
        </mc:Choice>
        <mc:Fallback>
          <p:pic>
            <p:nvPicPr>
              <p:cNvPr id="119" name="Ink 118">
                <a:extLst>
                  <a:ext uri="{FF2B5EF4-FFF2-40B4-BE49-F238E27FC236}">
                    <a16:creationId xmlns:a16="http://schemas.microsoft.com/office/drawing/2014/main" id="{8E7BC11D-CC0C-7A4E-169D-6480471B94A8}"/>
                  </a:ext>
                </a:extLst>
              </p:cNvPr>
              <p:cNvPicPr/>
              <p:nvPr/>
            </p:nvPicPr>
            <p:blipFill>
              <a:blip r:embed="rId72"/>
              <a:stretch>
                <a:fillRect/>
              </a:stretch>
            </p:blipFill>
            <p:spPr>
              <a:xfrm>
                <a:off x="7444420" y="5470526"/>
                <a:ext cx="124804"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20" name="Ink 119">
                <a:extLst>
                  <a:ext uri="{FF2B5EF4-FFF2-40B4-BE49-F238E27FC236}">
                    <a16:creationId xmlns:a16="http://schemas.microsoft.com/office/drawing/2014/main" id="{C8EE1FB6-208F-25F3-BD94-CC28C262CA20}"/>
                  </a:ext>
                </a:extLst>
              </p14:cNvPr>
              <p14:cNvContentPartPr/>
              <p14:nvPr/>
            </p14:nvContentPartPr>
            <p14:xfrm>
              <a:off x="7671521" y="5329046"/>
              <a:ext cx="118080" cy="367920"/>
            </p14:xfrm>
          </p:contentPart>
        </mc:Choice>
        <mc:Fallback>
          <p:pic>
            <p:nvPicPr>
              <p:cNvPr id="120" name="Ink 119">
                <a:extLst>
                  <a:ext uri="{FF2B5EF4-FFF2-40B4-BE49-F238E27FC236}">
                    <a16:creationId xmlns:a16="http://schemas.microsoft.com/office/drawing/2014/main" id="{C8EE1FB6-208F-25F3-BD94-CC28C262CA20}"/>
                  </a:ext>
                </a:extLst>
              </p:cNvPr>
              <p:cNvPicPr/>
              <p:nvPr/>
            </p:nvPicPr>
            <p:blipFill>
              <a:blip r:embed="rId74"/>
              <a:stretch>
                <a:fillRect/>
              </a:stretch>
            </p:blipFill>
            <p:spPr>
              <a:xfrm>
                <a:off x="7656041" y="5313566"/>
                <a:ext cx="14868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21" name="Ink 120">
                <a:extLst>
                  <a:ext uri="{FF2B5EF4-FFF2-40B4-BE49-F238E27FC236}">
                    <a16:creationId xmlns:a16="http://schemas.microsoft.com/office/drawing/2014/main" id="{D8C4B173-679A-2B64-9D7F-3918CB742670}"/>
                  </a:ext>
                </a:extLst>
              </p14:cNvPr>
              <p14:cNvContentPartPr/>
              <p14:nvPr/>
            </p14:nvContentPartPr>
            <p14:xfrm>
              <a:off x="7867361" y="5399606"/>
              <a:ext cx="196200" cy="172800"/>
            </p14:xfrm>
          </p:contentPart>
        </mc:Choice>
        <mc:Fallback>
          <p:pic>
            <p:nvPicPr>
              <p:cNvPr id="121" name="Ink 120">
                <a:extLst>
                  <a:ext uri="{FF2B5EF4-FFF2-40B4-BE49-F238E27FC236}">
                    <a16:creationId xmlns:a16="http://schemas.microsoft.com/office/drawing/2014/main" id="{D8C4B173-679A-2B64-9D7F-3918CB742670}"/>
                  </a:ext>
                </a:extLst>
              </p:cNvPr>
              <p:cNvPicPr/>
              <p:nvPr/>
            </p:nvPicPr>
            <p:blipFill>
              <a:blip r:embed="rId76"/>
              <a:stretch>
                <a:fillRect/>
              </a:stretch>
            </p:blipFill>
            <p:spPr>
              <a:xfrm>
                <a:off x="7851881" y="5384126"/>
                <a:ext cx="2268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22" name="Ink 121">
                <a:extLst>
                  <a:ext uri="{FF2B5EF4-FFF2-40B4-BE49-F238E27FC236}">
                    <a16:creationId xmlns:a16="http://schemas.microsoft.com/office/drawing/2014/main" id="{308DAF43-9E92-8D4A-FBEE-8F321F10F985}"/>
                  </a:ext>
                </a:extLst>
              </p14:cNvPr>
              <p14:cNvContentPartPr/>
              <p14:nvPr/>
            </p14:nvContentPartPr>
            <p14:xfrm>
              <a:off x="8102801" y="5109806"/>
              <a:ext cx="1215720" cy="772200"/>
            </p14:xfrm>
          </p:contentPart>
        </mc:Choice>
        <mc:Fallback>
          <p:pic>
            <p:nvPicPr>
              <p:cNvPr id="122" name="Ink 121">
                <a:extLst>
                  <a:ext uri="{FF2B5EF4-FFF2-40B4-BE49-F238E27FC236}">
                    <a16:creationId xmlns:a16="http://schemas.microsoft.com/office/drawing/2014/main" id="{308DAF43-9E92-8D4A-FBEE-8F321F10F985}"/>
                  </a:ext>
                </a:extLst>
              </p:cNvPr>
              <p:cNvPicPr/>
              <p:nvPr/>
            </p:nvPicPr>
            <p:blipFill>
              <a:blip r:embed="rId78"/>
              <a:stretch>
                <a:fillRect/>
              </a:stretch>
            </p:blipFill>
            <p:spPr>
              <a:xfrm>
                <a:off x="8087321" y="5094326"/>
                <a:ext cx="1246320" cy="8028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23" name="Ink 122">
                <a:extLst>
                  <a:ext uri="{FF2B5EF4-FFF2-40B4-BE49-F238E27FC236}">
                    <a16:creationId xmlns:a16="http://schemas.microsoft.com/office/drawing/2014/main" id="{22C7E4BE-A1A0-D39E-0D64-223B3714BA61}"/>
                  </a:ext>
                </a:extLst>
              </p14:cNvPr>
              <p14:cNvContentPartPr/>
              <p14:nvPr/>
            </p14:nvContentPartPr>
            <p14:xfrm>
              <a:off x="9419681" y="5564486"/>
              <a:ext cx="172800" cy="55080"/>
            </p14:xfrm>
          </p:contentPart>
        </mc:Choice>
        <mc:Fallback>
          <p:pic>
            <p:nvPicPr>
              <p:cNvPr id="123" name="Ink 122">
                <a:extLst>
                  <a:ext uri="{FF2B5EF4-FFF2-40B4-BE49-F238E27FC236}">
                    <a16:creationId xmlns:a16="http://schemas.microsoft.com/office/drawing/2014/main" id="{22C7E4BE-A1A0-D39E-0D64-223B3714BA61}"/>
                  </a:ext>
                </a:extLst>
              </p:cNvPr>
              <p:cNvPicPr/>
              <p:nvPr/>
            </p:nvPicPr>
            <p:blipFill>
              <a:blip r:embed="rId80"/>
              <a:stretch>
                <a:fillRect/>
              </a:stretch>
            </p:blipFill>
            <p:spPr>
              <a:xfrm>
                <a:off x="9404201" y="5549107"/>
                <a:ext cx="203400" cy="85481"/>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24" name="Ink 123">
                <a:extLst>
                  <a:ext uri="{FF2B5EF4-FFF2-40B4-BE49-F238E27FC236}">
                    <a16:creationId xmlns:a16="http://schemas.microsoft.com/office/drawing/2014/main" id="{01325A49-9B74-B112-72E5-51DC684375E4}"/>
                  </a:ext>
                </a:extLst>
              </p14:cNvPr>
              <p14:cNvContentPartPr/>
              <p14:nvPr/>
            </p14:nvContentPartPr>
            <p14:xfrm>
              <a:off x="9431921" y="5587886"/>
              <a:ext cx="172080" cy="39600"/>
            </p14:xfrm>
          </p:contentPart>
        </mc:Choice>
        <mc:Fallback>
          <p:pic>
            <p:nvPicPr>
              <p:cNvPr id="124" name="Ink 123">
                <a:extLst>
                  <a:ext uri="{FF2B5EF4-FFF2-40B4-BE49-F238E27FC236}">
                    <a16:creationId xmlns:a16="http://schemas.microsoft.com/office/drawing/2014/main" id="{01325A49-9B74-B112-72E5-51DC684375E4}"/>
                  </a:ext>
                </a:extLst>
              </p:cNvPr>
              <p:cNvPicPr/>
              <p:nvPr/>
            </p:nvPicPr>
            <p:blipFill>
              <a:blip r:embed="rId82"/>
              <a:stretch>
                <a:fillRect/>
              </a:stretch>
            </p:blipFill>
            <p:spPr>
              <a:xfrm>
                <a:off x="9416441" y="5572264"/>
                <a:ext cx="202680" cy="70481"/>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25" name="Ink 124">
                <a:extLst>
                  <a:ext uri="{FF2B5EF4-FFF2-40B4-BE49-F238E27FC236}">
                    <a16:creationId xmlns:a16="http://schemas.microsoft.com/office/drawing/2014/main" id="{04F943E9-3148-97DA-CF93-3D8B141BD600}"/>
                  </a:ext>
                </a:extLst>
              </p14:cNvPr>
              <p14:cNvContentPartPr/>
              <p14:nvPr/>
            </p14:nvContentPartPr>
            <p14:xfrm>
              <a:off x="9419681" y="5501486"/>
              <a:ext cx="191880" cy="23760"/>
            </p14:xfrm>
          </p:contentPart>
        </mc:Choice>
        <mc:Fallback>
          <p:pic>
            <p:nvPicPr>
              <p:cNvPr id="125" name="Ink 124">
                <a:extLst>
                  <a:ext uri="{FF2B5EF4-FFF2-40B4-BE49-F238E27FC236}">
                    <a16:creationId xmlns:a16="http://schemas.microsoft.com/office/drawing/2014/main" id="{04F943E9-3148-97DA-CF93-3D8B141BD600}"/>
                  </a:ext>
                </a:extLst>
              </p:cNvPr>
              <p:cNvPicPr/>
              <p:nvPr/>
            </p:nvPicPr>
            <p:blipFill>
              <a:blip r:embed="rId84"/>
              <a:stretch>
                <a:fillRect/>
              </a:stretch>
            </p:blipFill>
            <p:spPr>
              <a:xfrm>
                <a:off x="9404201" y="5486006"/>
                <a:ext cx="2224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26" name="Ink 125">
                <a:extLst>
                  <a:ext uri="{FF2B5EF4-FFF2-40B4-BE49-F238E27FC236}">
                    <a16:creationId xmlns:a16="http://schemas.microsoft.com/office/drawing/2014/main" id="{63C5107F-838F-D19A-6032-8DF212A1E19F}"/>
                  </a:ext>
                </a:extLst>
              </p14:cNvPr>
              <p14:cNvContentPartPr/>
              <p14:nvPr/>
            </p14:nvContentPartPr>
            <p14:xfrm>
              <a:off x="9921521" y="5329046"/>
              <a:ext cx="400320" cy="383760"/>
            </p14:xfrm>
          </p:contentPart>
        </mc:Choice>
        <mc:Fallback>
          <p:pic>
            <p:nvPicPr>
              <p:cNvPr id="126" name="Ink 125">
                <a:extLst>
                  <a:ext uri="{FF2B5EF4-FFF2-40B4-BE49-F238E27FC236}">
                    <a16:creationId xmlns:a16="http://schemas.microsoft.com/office/drawing/2014/main" id="{63C5107F-838F-D19A-6032-8DF212A1E19F}"/>
                  </a:ext>
                </a:extLst>
              </p:cNvPr>
              <p:cNvPicPr/>
              <p:nvPr/>
            </p:nvPicPr>
            <p:blipFill>
              <a:blip r:embed="rId86"/>
              <a:stretch>
                <a:fillRect/>
              </a:stretch>
            </p:blipFill>
            <p:spPr>
              <a:xfrm>
                <a:off x="9906041" y="5313566"/>
                <a:ext cx="43092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27" name="Ink 126">
                <a:extLst>
                  <a:ext uri="{FF2B5EF4-FFF2-40B4-BE49-F238E27FC236}">
                    <a16:creationId xmlns:a16="http://schemas.microsoft.com/office/drawing/2014/main" id="{F5511D51-EC84-3465-30E3-326112F98232}"/>
                  </a:ext>
                </a:extLst>
              </p14:cNvPr>
              <p14:cNvContentPartPr/>
              <p14:nvPr/>
            </p14:nvContentPartPr>
            <p14:xfrm>
              <a:off x="10486001" y="5017286"/>
              <a:ext cx="1042920" cy="955080"/>
            </p14:xfrm>
          </p:contentPart>
        </mc:Choice>
        <mc:Fallback>
          <p:pic>
            <p:nvPicPr>
              <p:cNvPr id="127" name="Ink 126">
                <a:extLst>
                  <a:ext uri="{FF2B5EF4-FFF2-40B4-BE49-F238E27FC236}">
                    <a16:creationId xmlns:a16="http://schemas.microsoft.com/office/drawing/2014/main" id="{F5511D51-EC84-3465-30E3-326112F98232}"/>
                  </a:ext>
                </a:extLst>
              </p:cNvPr>
              <p:cNvPicPr/>
              <p:nvPr/>
            </p:nvPicPr>
            <p:blipFill>
              <a:blip r:embed="rId88"/>
              <a:stretch>
                <a:fillRect/>
              </a:stretch>
            </p:blipFill>
            <p:spPr>
              <a:xfrm>
                <a:off x="10470521" y="5001806"/>
                <a:ext cx="1073520" cy="985680"/>
              </a:xfrm>
              <a:prstGeom prst="rect">
                <a:avLst/>
              </a:prstGeom>
            </p:spPr>
          </p:pic>
        </mc:Fallback>
      </mc:AlternateContent>
    </p:spTree>
    <p:extLst>
      <p:ext uri="{BB962C8B-B14F-4D97-AF65-F5344CB8AC3E}">
        <p14:creationId xmlns:p14="http://schemas.microsoft.com/office/powerpoint/2010/main" val="46075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A29883F1-3D24-0966-D5C9-DDD2108772B2}"/>
              </a:ext>
            </a:extLst>
          </p:cNvPr>
          <p:cNvPicPr>
            <a:picLocks noChangeAspect="1"/>
          </p:cNvPicPr>
          <p:nvPr/>
        </p:nvPicPr>
        <p:blipFill>
          <a:blip r:embed="rId2"/>
          <a:stretch>
            <a:fillRect/>
          </a:stretch>
        </p:blipFill>
        <p:spPr>
          <a:xfrm>
            <a:off x="1193979" y="0"/>
            <a:ext cx="9799842" cy="6855062"/>
          </a:xfrm>
          <a:prstGeom prst="rect">
            <a:avLst/>
          </a:prstGeom>
        </p:spPr>
      </p:pic>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894F99-88FB-FB1C-4CEB-51EDD006D82F}"/>
              </a:ext>
            </a:extLst>
          </p:cNvPr>
          <p:cNvSpPr txBox="1"/>
          <p:nvPr/>
        </p:nvSpPr>
        <p:spPr>
          <a:xfrm>
            <a:off x="337625" y="436099"/>
            <a:ext cx="7906043" cy="5201424"/>
          </a:xfrm>
          <a:prstGeom prst="rect">
            <a:avLst/>
          </a:prstGeom>
          <a:noFill/>
        </p:spPr>
        <p:txBody>
          <a:bodyPr wrap="square" rtlCol="0">
            <a:spAutoFit/>
          </a:bodyPr>
          <a:lstStyle/>
          <a:p>
            <a:pPr algn="ctr"/>
            <a:r>
              <a:rPr lang="en-US" sz="2600" b="1"/>
              <a:t>Soft-margin SVM introduces a buffer</a:t>
            </a:r>
          </a:p>
          <a:p>
            <a:endParaRPr lang="en-US"/>
          </a:p>
          <a:p>
            <a:endParaRPr lang="en-US" sz="2400"/>
          </a:p>
          <a:p>
            <a:r>
              <a:rPr lang="en-US" sz="2400"/>
              <a:t>A soft margin SVM introduces a buffer such that</a:t>
            </a:r>
          </a:p>
          <a:p>
            <a:endParaRPr lang="en-US" sz="2400"/>
          </a:p>
          <a:p>
            <a:pPr marL="285750" indent="-285750">
              <a:buFont typeface="Arial" panose="020B0604020202020204" pitchFamily="34" charset="0"/>
              <a:buChar char="•"/>
            </a:pPr>
            <a:r>
              <a:rPr lang="en-US" sz="2400"/>
              <a:t>If a point is inside the buffer, the classifier does not treat it as confidently classified.</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The classifier doesn't want to commit to a classification unless the point is at least 1 unit away from the margin. </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If a point is inside the buffer zone, the loss is non-zero , which signals that the classifier still considers it "too close to the boundary" to confidently decide.</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F9E1473-2270-B9AD-2BAE-F56B8D053388}"/>
                  </a:ext>
                </a:extLst>
              </p14:cNvPr>
              <p14:cNvContentPartPr/>
              <p14:nvPr/>
            </p14:nvContentPartPr>
            <p14:xfrm>
              <a:off x="8376981" y="1763718"/>
              <a:ext cx="3230280" cy="2489040"/>
            </p14:xfrm>
          </p:contentPart>
        </mc:Choice>
        <mc:Fallback>
          <p:pic>
            <p:nvPicPr>
              <p:cNvPr id="5" name="Ink 4">
                <a:extLst>
                  <a:ext uri="{FF2B5EF4-FFF2-40B4-BE49-F238E27FC236}">
                    <a16:creationId xmlns:a16="http://schemas.microsoft.com/office/drawing/2014/main" id="{AF9E1473-2270-B9AD-2BAE-F56B8D053388}"/>
                  </a:ext>
                </a:extLst>
              </p:cNvPr>
              <p:cNvPicPr/>
              <p:nvPr/>
            </p:nvPicPr>
            <p:blipFill>
              <a:blip r:embed="rId3"/>
              <a:stretch>
                <a:fillRect/>
              </a:stretch>
            </p:blipFill>
            <p:spPr>
              <a:xfrm>
                <a:off x="8361501" y="1748238"/>
                <a:ext cx="3260880" cy="2519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0F90E428-3CEA-DE14-844E-FE5A2D35BFFD}"/>
                  </a:ext>
                </a:extLst>
              </p14:cNvPr>
              <p14:cNvContentPartPr/>
              <p14:nvPr/>
            </p14:nvContentPartPr>
            <p14:xfrm>
              <a:off x="9372741" y="3770718"/>
              <a:ext cx="133560" cy="97920"/>
            </p14:xfrm>
          </p:contentPart>
        </mc:Choice>
        <mc:Fallback>
          <p:pic>
            <p:nvPicPr>
              <p:cNvPr id="9" name="Ink 8">
                <a:extLst>
                  <a:ext uri="{FF2B5EF4-FFF2-40B4-BE49-F238E27FC236}">
                    <a16:creationId xmlns:a16="http://schemas.microsoft.com/office/drawing/2014/main" id="{0F90E428-3CEA-DE14-844E-FE5A2D35BFFD}"/>
                  </a:ext>
                </a:extLst>
              </p:cNvPr>
              <p:cNvPicPr/>
              <p:nvPr/>
            </p:nvPicPr>
            <p:blipFill>
              <a:blip r:embed="rId5"/>
              <a:stretch>
                <a:fillRect/>
              </a:stretch>
            </p:blipFill>
            <p:spPr>
              <a:xfrm>
                <a:off x="9357303" y="3755238"/>
                <a:ext cx="164078"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32699557-3D33-E731-B77F-F525CE7349CA}"/>
                  </a:ext>
                </a:extLst>
              </p14:cNvPr>
              <p14:cNvContentPartPr/>
              <p14:nvPr/>
            </p14:nvContentPartPr>
            <p14:xfrm>
              <a:off x="9035781" y="1638438"/>
              <a:ext cx="2477520" cy="2007360"/>
            </p14:xfrm>
          </p:contentPart>
        </mc:Choice>
        <mc:Fallback>
          <p:pic>
            <p:nvPicPr>
              <p:cNvPr id="14" name="Ink 13">
                <a:extLst>
                  <a:ext uri="{FF2B5EF4-FFF2-40B4-BE49-F238E27FC236}">
                    <a16:creationId xmlns:a16="http://schemas.microsoft.com/office/drawing/2014/main" id="{32699557-3D33-E731-B77F-F525CE7349CA}"/>
                  </a:ext>
                </a:extLst>
              </p:cNvPr>
              <p:cNvPicPr/>
              <p:nvPr/>
            </p:nvPicPr>
            <p:blipFill>
              <a:blip r:embed="rId7"/>
              <a:stretch>
                <a:fillRect/>
              </a:stretch>
            </p:blipFill>
            <p:spPr>
              <a:xfrm>
                <a:off x="9020301" y="1622958"/>
                <a:ext cx="2508120" cy="203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C2BD344B-09B2-4D7A-CA66-E7FC6F5012B6}"/>
                  </a:ext>
                </a:extLst>
              </p14:cNvPr>
              <p14:cNvContentPartPr/>
              <p14:nvPr/>
            </p14:nvContentPartPr>
            <p14:xfrm>
              <a:off x="8988621" y="1489398"/>
              <a:ext cx="1873080" cy="1450800"/>
            </p14:xfrm>
          </p:contentPart>
        </mc:Choice>
        <mc:Fallback>
          <p:pic>
            <p:nvPicPr>
              <p:cNvPr id="17" name="Ink 16">
                <a:extLst>
                  <a:ext uri="{FF2B5EF4-FFF2-40B4-BE49-F238E27FC236}">
                    <a16:creationId xmlns:a16="http://schemas.microsoft.com/office/drawing/2014/main" id="{C2BD344B-09B2-4D7A-CA66-E7FC6F5012B6}"/>
                  </a:ext>
                </a:extLst>
              </p:cNvPr>
              <p:cNvPicPr/>
              <p:nvPr/>
            </p:nvPicPr>
            <p:blipFill>
              <a:blip r:embed="rId9"/>
              <a:stretch>
                <a:fillRect/>
              </a:stretch>
            </p:blipFill>
            <p:spPr>
              <a:xfrm>
                <a:off x="8968105" y="1468873"/>
                <a:ext cx="1913752" cy="149149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6415D11A-AF51-CF92-4ABA-3867A7EEE47C}"/>
                  </a:ext>
                </a:extLst>
              </p14:cNvPr>
              <p14:cNvContentPartPr/>
              <p14:nvPr/>
            </p14:nvContentPartPr>
            <p14:xfrm>
              <a:off x="9121821" y="2782878"/>
              <a:ext cx="78840" cy="286920"/>
            </p14:xfrm>
          </p:contentPart>
        </mc:Choice>
        <mc:Fallback>
          <p:pic>
            <p:nvPicPr>
              <p:cNvPr id="18" name="Ink 17">
                <a:extLst>
                  <a:ext uri="{FF2B5EF4-FFF2-40B4-BE49-F238E27FC236}">
                    <a16:creationId xmlns:a16="http://schemas.microsoft.com/office/drawing/2014/main" id="{6415D11A-AF51-CF92-4ABA-3867A7EEE47C}"/>
                  </a:ext>
                </a:extLst>
              </p:cNvPr>
              <p:cNvPicPr/>
              <p:nvPr/>
            </p:nvPicPr>
            <p:blipFill>
              <a:blip r:embed="rId11"/>
              <a:stretch>
                <a:fillRect/>
              </a:stretch>
            </p:blipFill>
            <p:spPr>
              <a:xfrm>
                <a:off x="9101207" y="2762358"/>
                <a:ext cx="119707"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C5513CE9-B278-619D-7F3D-CA1D7B36529E}"/>
                  </a:ext>
                </a:extLst>
              </p14:cNvPr>
              <p14:cNvContentPartPr/>
              <p14:nvPr/>
            </p14:nvContentPartPr>
            <p14:xfrm>
              <a:off x="9380661" y="1592358"/>
              <a:ext cx="1441800" cy="1231200"/>
            </p14:xfrm>
          </p:contentPart>
        </mc:Choice>
        <mc:Fallback>
          <p:pic>
            <p:nvPicPr>
              <p:cNvPr id="19" name="Ink 18">
                <a:extLst>
                  <a:ext uri="{FF2B5EF4-FFF2-40B4-BE49-F238E27FC236}">
                    <a16:creationId xmlns:a16="http://schemas.microsoft.com/office/drawing/2014/main" id="{C5513CE9-B278-619D-7F3D-CA1D7B36529E}"/>
                  </a:ext>
                </a:extLst>
              </p:cNvPr>
              <p:cNvPicPr/>
              <p:nvPr/>
            </p:nvPicPr>
            <p:blipFill>
              <a:blip r:embed="rId13"/>
              <a:stretch>
                <a:fillRect/>
              </a:stretch>
            </p:blipFill>
            <p:spPr>
              <a:xfrm>
                <a:off x="9360146" y="1571838"/>
                <a:ext cx="1482470" cy="1271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2A479B82-591B-3CB9-A6EC-4673E867CCE7}"/>
                  </a:ext>
                </a:extLst>
              </p14:cNvPr>
              <p14:cNvContentPartPr/>
              <p14:nvPr/>
            </p14:nvContentPartPr>
            <p14:xfrm>
              <a:off x="9545181" y="2649678"/>
              <a:ext cx="2011680" cy="1325160"/>
            </p14:xfrm>
          </p:contentPart>
        </mc:Choice>
        <mc:Fallback>
          <p:pic>
            <p:nvPicPr>
              <p:cNvPr id="20" name="Ink 19">
                <a:extLst>
                  <a:ext uri="{FF2B5EF4-FFF2-40B4-BE49-F238E27FC236}">
                    <a16:creationId xmlns:a16="http://schemas.microsoft.com/office/drawing/2014/main" id="{2A479B82-591B-3CB9-A6EC-4673E867CCE7}"/>
                  </a:ext>
                </a:extLst>
              </p:cNvPr>
              <p:cNvPicPr/>
              <p:nvPr/>
            </p:nvPicPr>
            <p:blipFill>
              <a:blip r:embed="rId15"/>
              <a:stretch>
                <a:fillRect/>
              </a:stretch>
            </p:blipFill>
            <p:spPr>
              <a:xfrm>
                <a:off x="9524657" y="2629158"/>
                <a:ext cx="2052367" cy="1365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57254CEC-06A1-427C-498F-FAF87002C487}"/>
                  </a:ext>
                </a:extLst>
              </p14:cNvPr>
              <p14:cNvContentPartPr/>
              <p14:nvPr/>
            </p14:nvContentPartPr>
            <p14:xfrm>
              <a:off x="9631581" y="3700158"/>
              <a:ext cx="70920" cy="219960"/>
            </p14:xfrm>
          </p:contentPart>
        </mc:Choice>
        <mc:Fallback>
          <p:pic>
            <p:nvPicPr>
              <p:cNvPr id="21" name="Ink 20">
                <a:extLst>
                  <a:ext uri="{FF2B5EF4-FFF2-40B4-BE49-F238E27FC236}">
                    <a16:creationId xmlns:a16="http://schemas.microsoft.com/office/drawing/2014/main" id="{57254CEC-06A1-427C-498F-FAF87002C487}"/>
                  </a:ext>
                </a:extLst>
              </p:cNvPr>
              <p:cNvPicPr/>
              <p:nvPr/>
            </p:nvPicPr>
            <p:blipFill>
              <a:blip r:embed="rId17"/>
              <a:stretch>
                <a:fillRect/>
              </a:stretch>
            </p:blipFill>
            <p:spPr>
              <a:xfrm>
                <a:off x="9611061" y="3679604"/>
                <a:ext cx="111600" cy="260707"/>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B455885E-0751-2209-2CFA-CB209B93DF8F}"/>
                  </a:ext>
                </a:extLst>
              </p14:cNvPr>
              <p14:cNvContentPartPr/>
              <p14:nvPr/>
            </p14:nvContentPartPr>
            <p14:xfrm>
              <a:off x="9858741" y="3214878"/>
              <a:ext cx="612000" cy="540360"/>
            </p14:xfrm>
          </p:contentPart>
        </mc:Choice>
        <mc:Fallback>
          <p:pic>
            <p:nvPicPr>
              <p:cNvPr id="22" name="Ink 21">
                <a:extLst>
                  <a:ext uri="{FF2B5EF4-FFF2-40B4-BE49-F238E27FC236}">
                    <a16:creationId xmlns:a16="http://schemas.microsoft.com/office/drawing/2014/main" id="{B455885E-0751-2209-2CFA-CB209B93DF8F}"/>
                  </a:ext>
                </a:extLst>
              </p:cNvPr>
              <p:cNvPicPr/>
              <p:nvPr/>
            </p:nvPicPr>
            <p:blipFill>
              <a:blip r:embed="rId19"/>
              <a:stretch>
                <a:fillRect/>
              </a:stretch>
            </p:blipFill>
            <p:spPr>
              <a:xfrm>
                <a:off x="9838209" y="3194358"/>
                <a:ext cx="652704" cy="581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Ink 22">
                <a:extLst>
                  <a:ext uri="{FF2B5EF4-FFF2-40B4-BE49-F238E27FC236}">
                    <a16:creationId xmlns:a16="http://schemas.microsoft.com/office/drawing/2014/main" id="{4F5015E1-0125-91D4-D5C1-643011FFD6B9}"/>
                  </a:ext>
                </a:extLst>
              </p14:cNvPr>
              <p14:cNvContentPartPr/>
              <p14:nvPr/>
            </p14:nvContentPartPr>
            <p14:xfrm>
              <a:off x="10548501" y="2963238"/>
              <a:ext cx="282600" cy="400320"/>
            </p14:xfrm>
          </p:contentPart>
        </mc:Choice>
        <mc:Fallback>
          <p:pic>
            <p:nvPicPr>
              <p:cNvPr id="23" name="Ink 22">
                <a:extLst>
                  <a:ext uri="{FF2B5EF4-FFF2-40B4-BE49-F238E27FC236}">
                    <a16:creationId xmlns:a16="http://schemas.microsoft.com/office/drawing/2014/main" id="{4F5015E1-0125-91D4-D5C1-643011FFD6B9}"/>
                  </a:ext>
                </a:extLst>
              </p:cNvPr>
              <p:cNvPicPr/>
              <p:nvPr/>
            </p:nvPicPr>
            <p:blipFill>
              <a:blip r:embed="rId21"/>
              <a:stretch>
                <a:fillRect/>
              </a:stretch>
            </p:blipFill>
            <p:spPr>
              <a:xfrm>
                <a:off x="10527981" y="2942700"/>
                <a:ext cx="323280" cy="441037"/>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 name="Ink 23">
                <a:extLst>
                  <a:ext uri="{FF2B5EF4-FFF2-40B4-BE49-F238E27FC236}">
                    <a16:creationId xmlns:a16="http://schemas.microsoft.com/office/drawing/2014/main" id="{AABAD71E-F0CB-EDB5-B541-AE12E529F2F1}"/>
                  </a:ext>
                </a:extLst>
              </p14:cNvPr>
              <p14:cNvContentPartPr/>
              <p14:nvPr/>
            </p14:nvContentPartPr>
            <p14:xfrm>
              <a:off x="10846581" y="2884758"/>
              <a:ext cx="84960" cy="259200"/>
            </p14:xfrm>
          </p:contentPart>
        </mc:Choice>
        <mc:Fallback>
          <p:pic>
            <p:nvPicPr>
              <p:cNvPr id="24" name="Ink 23">
                <a:extLst>
                  <a:ext uri="{FF2B5EF4-FFF2-40B4-BE49-F238E27FC236}">
                    <a16:creationId xmlns:a16="http://schemas.microsoft.com/office/drawing/2014/main" id="{AABAD71E-F0CB-EDB5-B541-AE12E529F2F1}"/>
                  </a:ext>
                </a:extLst>
              </p:cNvPr>
              <p:cNvPicPr/>
              <p:nvPr/>
            </p:nvPicPr>
            <p:blipFill>
              <a:blip r:embed="rId23"/>
              <a:stretch>
                <a:fillRect/>
              </a:stretch>
            </p:blipFill>
            <p:spPr>
              <a:xfrm>
                <a:off x="10826061" y="2864238"/>
                <a:ext cx="12564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5" name="Ink 24">
                <a:extLst>
                  <a:ext uri="{FF2B5EF4-FFF2-40B4-BE49-F238E27FC236}">
                    <a16:creationId xmlns:a16="http://schemas.microsoft.com/office/drawing/2014/main" id="{441470B5-6AF0-1ACE-CD70-AE73B40631DE}"/>
                  </a:ext>
                </a:extLst>
              </p14:cNvPr>
              <p14:cNvContentPartPr/>
              <p14:nvPr/>
            </p14:nvContentPartPr>
            <p14:xfrm>
              <a:off x="11034861" y="2614038"/>
              <a:ext cx="273960" cy="373320"/>
            </p14:xfrm>
          </p:contentPart>
        </mc:Choice>
        <mc:Fallback>
          <p:pic>
            <p:nvPicPr>
              <p:cNvPr id="25" name="Ink 24">
                <a:extLst>
                  <a:ext uri="{FF2B5EF4-FFF2-40B4-BE49-F238E27FC236}">
                    <a16:creationId xmlns:a16="http://schemas.microsoft.com/office/drawing/2014/main" id="{441470B5-6AF0-1ACE-CD70-AE73B40631DE}"/>
                  </a:ext>
                </a:extLst>
              </p:cNvPr>
              <p:cNvPicPr/>
              <p:nvPr/>
            </p:nvPicPr>
            <p:blipFill>
              <a:blip r:embed="rId25"/>
              <a:stretch>
                <a:fillRect/>
              </a:stretch>
            </p:blipFill>
            <p:spPr>
              <a:xfrm>
                <a:off x="11014341" y="2593518"/>
                <a:ext cx="31464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6" name="Ink 25">
                <a:extLst>
                  <a:ext uri="{FF2B5EF4-FFF2-40B4-BE49-F238E27FC236}">
                    <a16:creationId xmlns:a16="http://schemas.microsoft.com/office/drawing/2014/main" id="{77B9B0C4-1432-D03C-BEEC-66AF86BFC6C5}"/>
                  </a:ext>
                </a:extLst>
              </p14:cNvPr>
              <p14:cNvContentPartPr/>
              <p14:nvPr/>
            </p14:nvContentPartPr>
            <p14:xfrm>
              <a:off x="11332581" y="2563638"/>
              <a:ext cx="78840" cy="227880"/>
            </p14:xfrm>
          </p:contentPart>
        </mc:Choice>
        <mc:Fallback>
          <p:pic>
            <p:nvPicPr>
              <p:cNvPr id="26" name="Ink 25">
                <a:extLst>
                  <a:ext uri="{FF2B5EF4-FFF2-40B4-BE49-F238E27FC236}">
                    <a16:creationId xmlns:a16="http://schemas.microsoft.com/office/drawing/2014/main" id="{77B9B0C4-1432-D03C-BEEC-66AF86BFC6C5}"/>
                  </a:ext>
                </a:extLst>
              </p:cNvPr>
              <p:cNvPicPr/>
              <p:nvPr/>
            </p:nvPicPr>
            <p:blipFill>
              <a:blip r:embed="rId27"/>
              <a:stretch>
                <a:fillRect/>
              </a:stretch>
            </p:blipFill>
            <p:spPr>
              <a:xfrm>
                <a:off x="11311967" y="2543118"/>
                <a:ext cx="119707"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7" name="Ink 26">
                <a:extLst>
                  <a:ext uri="{FF2B5EF4-FFF2-40B4-BE49-F238E27FC236}">
                    <a16:creationId xmlns:a16="http://schemas.microsoft.com/office/drawing/2014/main" id="{9A18409C-B4A6-3159-1833-CE214C366B83}"/>
                  </a:ext>
                </a:extLst>
              </p14:cNvPr>
              <p14:cNvContentPartPr/>
              <p14:nvPr/>
            </p14:nvContentPartPr>
            <p14:xfrm>
              <a:off x="10823181" y="862278"/>
              <a:ext cx="337320" cy="423720"/>
            </p14:xfrm>
          </p:contentPart>
        </mc:Choice>
        <mc:Fallback>
          <p:pic>
            <p:nvPicPr>
              <p:cNvPr id="27" name="Ink 26">
                <a:extLst>
                  <a:ext uri="{FF2B5EF4-FFF2-40B4-BE49-F238E27FC236}">
                    <a16:creationId xmlns:a16="http://schemas.microsoft.com/office/drawing/2014/main" id="{9A18409C-B4A6-3159-1833-CE214C366B83}"/>
                  </a:ext>
                </a:extLst>
              </p:cNvPr>
              <p:cNvPicPr/>
              <p:nvPr/>
            </p:nvPicPr>
            <p:blipFill>
              <a:blip r:embed="rId29"/>
              <a:stretch>
                <a:fillRect/>
              </a:stretch>
            </p:blipFill>
            <p:spPr>
              <a:xfrm>
                <a:off x="10807718" y="846798"/>
                <a:ext cx="367887"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 name="Ink 27">
                <a:extLst>
                  <a:ext uri="{FF2B5EF4-FFF2-40B4-BE49-F238E27FC236}">
                    <a16:creationId xmlns:a16="http://schemas.microsoft.com/office/drawing/2014/main" id="{654194F7-3947-D50F-870E-6BF8071A3031}"/>
                  </a:ext>
                </a:extLst>
              </p14:cNvPr>
              <p14:cNvContentPartPr/>
              <p14:nvPr/>
            </p14:nvContentPartPr>
            <p14:xfrm>
              <a:off x="11160861" y="940758"/>
              <a:ext cx="328680" cy="423720"/>
            </p14:xfrm>
          </p:contentPart>
        </mc:Choice>
        <mc:Fallback>
          <p:pic>
            <p:nvPicPr>
              <p:cNvPr id="28" name="Ink 27">
                <a:extLst>
                  <a:ext uri="{FF2B5EF4-FFF2-40B4-BE49-F238E27FC236}">
                    <a16:creationId xmlns:a16="http://schemas.microsoft.com/office/drawing/2014/main" id="{654194F7-3947-D50F-870E-6BF8071A3031}"/>
                  </a:ext>
                </a:extLst>
              </p:cNvPr>
              <p:cNvPicPr/>
              <p:nvPr/>
            </p:nvPicPr>
            <p:blipFill>
              <a:blip r:embed="rId31"/>
              <a:stretch>
                <a:fillRect/>
              </a:stretch>
            </p:blipFill>
            <p:spPr>
              <a:xfrm>
                <a:off x="11145381" y="925278"/>
                <a:ext cx="359280"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9" name="Ink 28">
                <a:extLst>
                  <a:ext uri="{FF2B5EF4-FFF2-40B4-BE49-F238E27FC236}">
                    <a16:creationId xmlns:a16="http://schemas.microsoft.com/office/drawing/2014/main" id="{1410A58B-35E1-40CB-0E76-380EDD4A774A}"/>
                  </a:ext>
                </a:extLst>
              </p14:cNvPr>
              <p14:cNvContentPartPr/>
              <p14:nvPr/>
            </p14:nvContentPartPr>
            <p14:xfrm>
              <a:off x="11490261" y="965238"/>
              <a:ext cx="93600" cy="124920"/>
            </p14:xfrm>
          </p:contentPart>
        </mc:Choice>
        <mc:Fallback>
          <p:pic>
            <p:nvPicPr>
              <p:cNvPr id="29" name="Ink 28">
                <a:extLst>
                  <a:ext uri="{FF2B5EF4-FFF2-40B4-BE49-F238E27FC236}">
                    <a16:creationId xmlns:a16="http://schemas.microsoft.com/office/drawing/2014/main" id="{1410A58B-35E1-40CB-0E76-380EDD4A774A}"/>
                  </a:ext>
                </a:extLst>
              </p:cNvPr>
              <p:cNvPicPr/>
              <p:nvPr/>
            </p:nvPicPr>
            <p:blipFill>
              <a:blip r:embed="rId33"/>
              <a:stretch>
                <a:fillRect/>
              </a:stretch>
            </p:blipFill>
            <p:spPr>
              <a:xfrm>
                <a:off x="11474721" y="949758"/>
                <a:ext cx="124318"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0" name="Ink 29">
                <a:extLst>
                  <a:ext uri="{FF2B5EF4-FFF2-40B4-BE49-F238E27FC236}">
                    <a16:creationId xmlns:a16="http://schemas.microsoft.com/office/drawing/2014/main" id="{CC11A3F0-A9E9-F9ED-490C-8E28AF46BD97}"/>
                  </a:ext>
                </a:extLst>
              </p14:cNvPr>
              <p14:cNvContentPartPr/>
              <p14:nvPr/>
            </p14:nvContentPartPr>
            <p14:xfrm>
              <a:off x="11654061" y="940758"/>
              <a:ext cx="110160" cy="168480"/>
            </p14:xfrm>
          </p:contentPart>
        </mc:Choice>
        <mc:Fallback>
          <p:pic>
            <p:nvPicPr>
              <p:cNvPr id="30" name="Ink 29">
                <a:extLst>
                  <a:ext uri="{FF2B5EF4-FFF2-40B4-BE49-F238E27FC236}">
                    <a16:creationId xmlns:a16="http://schemas.microsoft.com/office/drawing/2014/main" id="{CC11A3F0-A9E9-F9ED-490C-8E28AF46BD97}"/>
                  </a:ext>
                </a:extLst>
              </p:cNvPr>
              <p:cNvPicPr/>
              <p:nvPr/>
            </p:nvPicPr>
            <p:blipFill>
              <a:blip r:embed="rId35"/>
              <a:stretch>
                <a:fillRect/>
              </a:stretch>
            </p:blipFill>
            <p:spPr>
              <a:xfrm>
                <a:off x="11638581" y="925278"/>
                <a:ext cx="1407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1" name="Ink 30">
                <a:extLst>
                  <a:ext uri="{FF2B5EF4-FFF2-40B4-BE49-F238E27FC236}">
                    <a16:creationId xmlns:a16="http://schemas.microsoft.com/office/drawing/2014/main" id="{BA850540-9E16-013C-C8A8-C701B59C8C3E}"/>
                  </a:ext>
                </a:extLst>
              </p14:cNvPr>
              <p14:cNvContentPartPr/>
              <p14:nvPr/>
            </p14:nvContentPartPr>
            <p14:xfrm>
              <a:off x="9796101" y="2806638"/>
              <a:ext cx="360" cy="360"/>
            </p14:xfrm>
          </p:contentPart>
        </mc:Choice>
        <mc:Fallback>
          <p:pic>
            <p:nvPicPr>
              <p:cNvPr id="31" name="Ink 30">
                <a:extLst>
                  <a:ext uri="{FF2B5EF4-FFF2-40B4-BE49-F238E27FC236}">
                    <a16:creationId xmlns:a16="http://schemas.microsoft.com/office/drawing/2014/main" id="{BA850540-9E16-013C-C8A8-C701B59C8C3E}"/>
                  </a:ext>
                </a:extLst>
              </p:cNvPr>
              <p:cNvPicPr/>
              <p:nvPr/>
            </p:nvPicPr>
            <p:blipFill>
              <a:blip r:embed="rId37"/>
              <a:stretch>
                <a:fillRect/>
              </a:stretch>
            </p:blipFill>
            <p:spPr>
              <a:xfrm>
                <a:off x="9780621" y="2791158"/>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3" name="Ink 32">
                <a:extLst>
                  <a:ext uri="{FF2B5EF4-FFF2-40B4-BE49-F238E27FC236}">
                    <a16:creationId xmlns:a16="http://schemas.microsoft.com/office/drawing/2014/main" id="{BFD4710E-2E60-C7C6-2E4A-A9E9A1D0CE6D}"/>
                  </a:ext>
                </a:extLst>
              </p14:cNvPr>
              <p14:cNvContentPartPr/>
              <p14:nvPr/>
            </p14:nvContentPartPr>
            <p14:xfrm>
              <a:off x="10587741" y="1763718"/>
              <a:ext cx="86760" cy="117000"/>
            </p14:xfrm>
          </p:contentPart>
        </mc:Choice>
        <mc:Fallback>
          <p:pic>
            <p:nvPicPr>
              <p:cNvPr id="33" name="Ink 32">
                <a:extLst>
                  <a:ext uri="{FF2B5EF4-FFF2-40B4-BE49-F238E27FC236}">
                    <a16:creationId xmlns:a16="http://schemas.microsoft.com/office/drawing/2014/main" id="{BFD4710E-2E60-C7C6-2E4A-A9E9A1D0CE6D}"/>
                  </a:ext>
                </a:extLst>
              </p:cNvPr>
              <p:cNvPicPr/>
              <p:nvPr/>
            </p:nvPicPr>
            <p:blipFill>
              <a:blip r:embed="rId39"/>
              <a:stretch>
                <a:fillRect/>
              </a:stretch>
            </p:blipFill>
            <p:spPr>
              <a:xfrm>
                <a:off x="10576896" y="1752918"/>
                <a:ext cx="108089"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7" name="Ink 36">
                <a:extLst>
                  <a:ext uri="{FF2B5EF4-FFF2-40B4-BE49-F238E27FC236}">
                    <a16:creationId xmlns:a16="http://schemas.microsoft.com/office/drawing/2014/main" id="{1E4F1713-BE2B-6CB2-9DF6-BC98847B69EA}"/>
                  </a:ext>
                </a:extLst>
              </p14:cNvPr>
              <p14:cNvContentPartPr/>
              <p14:nvPr/>
            </p14:nvContentPartPr>
            <p14:xfrm>
              <a:off x="10415301" y="1403358"/>
              <a:ext cx="86760" cy="125640"/>
            </p14:xfrm>
          </p:contentPart>
        </mc:Choice>
        <mc:Fallback>
          <p:pic>
            <p:nvPicPr>
              <p:cNvPr id="37" name="Ink 36">
                <a:extLst>
                  <a:ext uri="{FF2B5EF4-FFF2-40B4-BE49-F238E27FC236}">
                    <a16:creationId xmlns:a16="http://schemas.microsoft.com/office/drawing/2014/main" id="{1E4F1713-BE2B-6CB2-9DF6-BC98847B69EA}"/>
                  </a:ext>
                </a:extLst>
              </p:cNvPr>
              <p:cNvPicPr/>
              <p:nvPr/>
            </p:nvPicPr>
            <p:blipFill>
              <a:blip r:embed="rId41"/>
              <a:stretch>
                <a:fillRect/>
              </a:stretch>
            </p:blipFill>
            <p:spPr>
              <a:xfrm>
                <a:off x="10404456" y="1392589"/>
                <a:ext cx="108089" cy="146819"/>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8" name="Ink 37">
                <a:extLst>
                  <a:ext uri="{FF2B5EF4-FFF2-40B4-BE49-F238E27FC236}">
                    <a16:creationId xmlns:a16="http://schemas.microsoft.com/office/drawing/2014/main" id="{ACE67D12-828E-F572-8334-1E630385FC84}"/>
                  </a:ext>
                </a:extLst>
              </p14:cNvPr>
              <p14:cNvContentPartPr/>
              <p14:nvPr/>
            </p14:nvContentPartPr>
            <p14:xfrm>
              <a:off x="9241341" y="2234238"/>
              <a:ext cx="107640" cy="164880"/>
            </p14:xfrm>
          </p:contentPart>
        </mc:Choice>
        <mc:Fallback>
          <p:pic>
            <p:nvPicPr>
              <p:cNvPr id="38" name="Ink 37">
                <a:extLst>
                  <a:ext uri="{FF2B5EF4-FFF2-40B4-BE49-F238E27FC236}">
                    <a16:creationId xmlns:a16="http://schemas.microsoft.com/office/drawing/2014/main" id="{ACE67D12-828E-F572-8334-1E630385FC84}"/>
                  </a:ext>
                </a:extLst>
              </p:cNvPr>
              <p:cNvPicPr/>
              <p:nvPr/>
            </p:nvPicPr>
            <p:blipFill>
              <a:blip r:embed="rId43"/>
              <a:stretch>
                <a:fillRect/>
              </a:stretch>
            </p:blipFill>
            <p:spPr>
              <a:xfrm>
                <a:off x="9230541" y="2223462"/>
                <a:ext cx="128880" cy="186074"/>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9" name="Ink 38">
                <a:extLst>
                  <a:ext uri="{FF2B5EF4-FFF2-40B4-BE49-F238E27FC236}">
                    <a16:creationId xmlns:a16="http://schemas.microsoft.com/office/drawing/2014/main" id="{F83284AD-D7EE-75F6-D9B0-A3288B385FAF}"/>
                  </a:ext>
                </a:extLst>
              </p14:cNvPr>
              <p14:cNvContentPartPr/>
              <p14:nvPr/>
            </p14:nvContentPartPr>
            <p14:xfrm>
              <a:off x="9686301" y="1826718"/>
              <a:ext cx="118080" cy="149400"/>
            </p14:xfrm>
          </p:contentPart>
        </mc:Choice>
        <mc:Fallback>
          <p:pic>
            <p:nvPicPr>
              <p:cNvPr id="39" name="Ink 38">
                <a:extLst>
                  <a:ext uri="{FF2B5EF4-FFF2-40B4-BE49-F238E27FC236}">
                    <a16:creationId xmlns:a16="http://schemas.microsoft.com/office/drawing/2014/main" id="{F83284AD-D7EE-75F6-D9B0-A3288B385FAF}"/>
                  </a:ext>
                </a:extLst>
              </p:cNvPr>
              <p:cNvPicPr/>
              <p:nvPr/>
            </p:nvPicPr>
            <p:blipFill>
              <a:blip r:embed="rId45"/>
              <a:stretch>
                <a:fillRect/>
              </a:stretch>
            </p:blipFill>
            <p:spPr>
              <a:xfrm>
                <a:off x="9675468" y="1815918"/>
                <a:ext cx="139385"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4" name="Ink 43">
                <a:extLst>
                  <a:ext uri="{FF2B5EF4-FFF2-40B4-BE49-F238E27FC236}">
                    <a16:creationId xmlns:a16="http://schemas.microsoft.com/office/drawing/2014/main" id="{88AB7EA3-81A8-6A31-FC40-B58CBE5B698D}"/>
                  </a:ext>
                </a:extLst>
              </p14:cNvPr>
              <p14:cNvContentPartPr/>
              <p14:nvPr/>
            </p14:nvContentPartPr>
            <p14:xfrm>
              <a:off x="10023261" y="3081678"/>
              <a:ext cx="1231200" cy="743400"/>
            </p14:xfrm>
          </p:contentPart>
        </mc:Choice>
        <mc:Fallback>
          <p:pic>
            <p:nvPicPr>
              <p:cNvPr id="44" name="Ink 43">
                <a:extLst>
                  <a:ext uri="{FF2B5EF4-FFF2-40B4-BE49-F238E27FC236}">
                    <a16:creationId xmlns:a16="http://schemas.microsoft.com/office/drawing/2014/main" id="{88AB7EA3-81A8-6A31-FC40-B58CBE5B698D}"/>
                  </a:ext>
                </a:extLst>
              </p:cNvPr>
              <p:cNvPicPr/>
              <p:nvPr/>
            </p:nvPicPr>
            <p:blipFill>
              <a:blip r:embed="rId47"/>
              <a:stretch>
                <a:fillRect/>
              </a:stretch>
            </p:blipFill>
            <p:spPr>
              <a:xfrm>
                <a:off x="10012461" y="3070878"/>
                <a:ext cx="1252440" cy="764640"/>
              </a:xfrm>
              <a:prstGeom prst="rect">
                <a:avLst/>
              </a:prstGeom>
            </p:spPr>
          </p:pic>
        </mc:Fallback>
      </mc:AlternateContent>
    </p:spTree>
    <p:extLst>
      <p:ext uri="{BB962C8B-B14F-4D97-AF65-F5344CB8AC3E}">
        <p14:creationId xmlns:p14="http://schemas.microsoft.com/office/powerpoint/2010/main" val="3253251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5FE0B5E1-83FF-ACBB-7D10-B96B94B35144}"/>
              </a:ext>
            </a:extLst>
          </p:cNvPr>
          <p:cNvPicPr>
            <a:picLocks noChangeAspect="1"/>
          </p:cNvPicPr>
          <p:nvPr/>
        </p:nvPicPr>
        <p:blipFill>
          <a:blip r:embed="rId2"/>
          <a:stretch>
            <a:fillRect/>
          </a:stretch>
        </p:blipFill>
        <p:spPr>
          <a:xfrm>
            <a:off x="1894591" y="-217171"/>
            <a:ext cx="9216945" cy="6653597"/>
          </a:xfrm>
          <a:prstGeom prst="rect">
            <a:avLst/>
          </a:prstGeom>
        </p:spPr>
      </p:pic>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1B627E94-AA7C-BEB2-642E-5F8DF94B1071}"/>
              </a:ext>
            </a:extLst>
          </p:cNvPr>
          <p:cNvPicPr>
            <a:picLocks noChangeAspect="1"/>
          </p:cNvPicPr>
          <p:nvPr/>
        </p:nvPicPr>
        <p:blipFill>
          <a:blip r:embed="rId2"/>
          <a:stretch>
            <a:fillRect/>
          </a:stretch>
        </p:blipFill>
        <p:spPr>
          <a:xfrm>
            <a:off x="1117452" y="0"/>
            <a:ext cx="9781608" cy="6737131"/>
          </a:xfrm>
          <a:prstGeom prst="rect">
            <a:avLst/>
          </a:prstGeom>
        </p:spPr>
      </p:pic>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C1CF09F7-3570-DF59-F176-A303C36AB7BC}"/>
              </a:ext>
            </a:extLst>
          </p:cNvPr>
          <p:cNvPicPr>
            <a:picLocks noChangeAspect="1"/>
          </p:cNvPicPr>
          <p:nvPr/>
        </p:nvPicPr>
        <p:blipFill>
          <a:blip r:embed="rId2"/>
          <a:stretch>
            <a:fillRect/>
          </a:stretch>
        </p:blipFill>
        <p:spPr>
          <a:xfrm>
            <a:off x="-1" y="803313"/>
            <a:ext cx="11677877" cy="5029928"/>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D79563B-1D3E-1894-B4D1-051540717FEC}"/>
                  </a:ext>
                </a:extLst>
              </p14:cNvPr>
              <p14:cNvContentPartPr/>
              <p14:nvPr/>
            </p14:nvContentPartPr>
            <p14:xfrm>
              <a:off x="10971861" y="7894475"/>
              <a:ext cx="360" cy="360"/>
            </p14:xfrm>
          </p:contentPart>
        </mc:Choice>
        <mc:Fallback>
          <p:pic>
            <p:nvPicPr>
              <p:cNvPr id="2" name="Ink 1">
                <a:extLst>
                  <a:ext uri="{FF2B5EF4-FFF2-40B4-BE49-F238E27FC236}">
                    <a16:creationId xmlns:a16="http://schemas.microsoft.com/office/drawing/2014/main" id="{AD79563B-1D3E-1894-B4D1-051540717FEC}"/>
                  </a:ext>
                </a:extLst>
              </p:cNvPr>
              <p:cNvPicPr/>
              <p:nvPr/>
            </p:nvPicPr>
            <p:blipFill>
              <a:blip r:embed="rId4"/>
              <a:stretch>
                <a:fillRect/>
              </a:stretch>
            </p:blipFill>
            <p:spPr>
              <a:xfrm>
                <a:off x="10962861" y="78854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23A3625-B8D7-7970-0CD8-8288B3489E50}"/>
                  </a:ext>
                </a:extLst>
              </p14:cNvPr>
              <p14:cNvContentPartPr/>
              <p14:nvPr/>
            </p14:nvContentPartPr>
            <p14:xfrm>
              <a:off x="4765614" y="1786458"/>
              <a:ext cx="2305080" cy="894240"/>
            </p14:xfrm>
          </p:contentPart>
        </mc:Choice>
        <mc:Fallback>
          <p:pic>
            <p:nvPicPr>
              <p:cNvPr id="6" name="Ink 5">
                <a:extLst>
                  <a:ext uri="{FF2B5EF4-FFF2-40B4-BE49-F238E27FC236}">
                    <a16:creationId xmlns:a16="http://schemas.microsoft.com/office/drawing/2014/main" id="{223A3625-B8D7-7970-0CD8-8288B3489E50}"/>
                  </a:ext>
                </a:extLst>
              </p:cNvPr>
              <p:cNvPicPr/>
              <p:nvPr/>
            </p:nvPicPr>
            <p:blipFill>
              <a:blip r:embed="rId6"/>
              <a:stretch>
                <a:fillRect/>
              </a:stretch>
            </p:blipFill>
            <p:spPr>
              <a:xfrm>
                <a:off x="4754814" y="1775658"/>
                <a:ext cx="2326320" cy="915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1661A931-0A11-37BA-75A2-DDC63BB31656}"/>
                  </a:ext>
                </a:extLst>
              </p14:cNvPr>
              <p14:cNvContentPartPr/>
              <p14:nvPr/>
            </p14:nvContentPartPr>
            <p14:xfrm>
              <a:off x="4828254" y="2554698"/>
              <a:ext cx="2963520" cy="102240"/>
            </p14:xfrm>
          </p:contentPart>
        </mc:Choice>
        <mc:Fallback>
          <p:pic>
            <p:nvPicPr>
              <p:cNvPr id="7" name="Ink 6">
                <a:extLst>
                  <a:ext uri="{FF2B5EF4-FFF2-40B4-BE49-F238E27FC236}">
                    <a16:creationId xmlns:a16="http://schemas.microsoft.com/office/drawing/2014/main" id="{1661A931-0A11-37BA-75A2-DDC63BB31656}"/>
                  </a:ext>
                </a:extLst>
              </p:cNvPr>
              <p:cNvPicPr/>
              <p:nvPr/>
            </p:nvPicPr>
            <p:blipFill>
              <a:blip r:embed="rId8"/>
              <a:stretch>
                <a:fillRect/>
              </a:stretch>
            </p:blipFill>
            <p:spPr>
              <a:xfrm>
                <a:off x="4812776" y="2539218"/>
                <a:ext cx="2994116"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B4183CA1-7690-1478-FF5E-33D8E03E7286}"/>
                  </a:ext>
                </a:extLst>
              </p14:cNvPr>
              <p14:cNvContentPartPr/>
              <p14:nvPr/>
            </p14:nvContentPartPr>
            <p14:xfrm>
              <a:off x="7054494" y="1786458"/>
              <a:ext cx="23760" cy="86400"/>
            </p14:xfrm>
          </p:contentPart>
        </mc:Choice>
        <mc:Fallback>
          <p:pic>
            <p:nvPicPr>
              <p:cNvPr id="12" name="Ink 11">
                <a:extLst>
                  <a:ext uri="{FF2B5EF4-FFF2-40B4-BE49-F238E27FC236}">
                    <a16:creationId xmlns:a16="http://schemas.microsoft.com/office/drawing/2014/main" id="{B4183CA1-7690-1478-FF5E-33D8E03E7286}"/>
                  </a:ext>
                </a:extLst>
              </p:cNvPr>
              <p:cNvPicPr/>
              <p:nvPr/>
            </p:nvPicPr>
            <p:blipFill>
              <a:blip r:embed="rId10"/>
              <a:stretch>
                <a:fillRect/>
              </a:stretch>
            </p:blipFill>
            <p:spPr>
              <a:xfrm>
                <a:off x="7043694" y="1775703"/>
                <a:ext cx="45000" cy="107552"/>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ABED60CE-1E52-F242-86E7-615D1B2379EC}"/>
                  </a:ext>
                </a:extLst>
              </p14:cNvPr>
              <p14:cNvContentPartPr/>
              <p14:nvPr/>
            </p14:nvContentPartPr>
            <p14:xfrm>
              <a:off x="5894574" y="1739298"/>
              <a:ext cx="243360" cy="364320"/>
            </p14:xfrm>
          </p:contentPart>
        </mc:Choice>
        <mc:Fallback>
          <p:pic>
            <p:nvPicPr>
              <p:cNvPr id="15" name="Ink 14">
                <a:extLst>
                  <a:ext uri="{FF2B5EF4-FFF2-40B4-BE49-F238E27FC236}">
                    <a16:creationId xmlns:a16="http://schemas.microsoft.com/office/drawing/2014/main" id="{ABED60CE-1E52-F242-86E7-615D1B2379EC}"/>
                  </a:ext>
                </a:extLst>
              </p:cNvPr>
              <p:cNvPicPr/>
              <p:nvPr/>
            </p:nvPicPr>
            <p:blipFill>
              <a:blip r:embed="rId12"/>
              <a:stretch>
                <a:fillRect/>
              </a:stretch>
            </p:blipFill>
            <p:spPr>
              <a:xfrm>
                <a:off x="5883774" y="1728498"/>
                <a:ext cx="26460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8" name="Ink 17">
                <a:extLst>
                  <a:ext uri="{FF2B5EF4-FFF2-40B4-BE49-F238E27FC236}">
                    <a16:creationId xmlns:a16="http://schemas.microsoft.com/office/drawing/2014/main" id="{9602A018-9A01-074E-C94C-943D53BD29DE}"/>
                  </a:ext>
                </a:extLst>
              </p14:cNvPr>
              <p14:cNvContentPartPr/>
              <p14:nvPr/>
            </p14:nvContentPartPr>
            <p14:xfrm>
              <a:off x="6289854" y="2633178"/>
              <a:ext cx="247680" cy="258120"/>
            </p14:xfrm>
          </p:contentPart>
        </mc:Choice>
        <mc:Fallback>
          <p:pic>
            <p:nvPicPr>
              <p:cNvPr id="18" name="Ink 17">
                <a:extLst>
                  <a:ext uri="{FF2B5EF4-FFF2-40B4-BE49-F238E27FC236}">
                    <a16:creationId xmlns:a16="http://schemas.microsoft.com/office/drawing/2014/main" id="{9602A018-9A01-074E-C94C-943D53BD29DE}"/>
                  </a:ext>
                </a:extLst>
              </p:cNvPr>
              <p:cNvPicPr/>
              <p:nvPr/>
            </p:nvPicPr>
            <p:blipFill>
              <a:blip r:embed="rId14"/>
              <a:stretch>
                <a:fillRect/>
              </a:stretch>
            </p:blipFill>
            <p:spPr>
              <a:xfrm>
                <a:off x="6279070" y="2622378"/>
                <a:ext cx="268889"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2" name="Ink 21">
                <a:extLst>
                  <a:ext uri="{FF2B5EF4-FFF2-40B4-BE49-F238E27FC236}">
                    <a16:creationId xmlns:a16="http://schemas.microsoft.com/office/drawing/2014/main" id="{BF7BA1E1-5090-4DB2-6D71-9EB7B7D5BDB3}"/>
                  </a:ext>
                </a:extLst>
              </p14:cNvPr>
              <p14:cNvContentPartPr/>
              <p14:nvPr/>
            </p14:nvContentPartPr>
            <p14:xfrm>
              <a:off x="6960534" y="1731378"/>
              <a:ext cx="839520" cy="956880"/>
            </p14:xfrm>
          </p:contentPart>
        </mc:Choice>
        <mc:Fallback>
          <p:pic>
            <p:nvPicPr>
              <p:cNvPr id="22" name="Ink 21">
                <a:extLst>
                  <a:ext uri="{FF2B5EF4-FFF2-40B4-BE49-F238E27FC236}">
                    <a16:creationId xmlns:a16="http://schemas.microsoft.com/office/drawing/2014/main" id="{BF7BA1E1-5090-4DB2-6D71-9EB7B7D5BDB3}"/>
                  </a:ext>
                </a:extLst>
              </p:cNvPr>
              <p:cNvPicPr/>
              <p:nvPr/>
            </p:nvPicPr>
            <p:blipFill>
              <a:blip r:embed="rId16"/>
              <a:stretch>
                <a:fillRect/>
              </a:stretch>
            </p:blipFill>
            <p:spPr>
              <a:xfrm>
                <a:off x="6949729" y="1720574"/>
                <a:ext cx="860769" cy="978128"/>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F32BF7DD-5416-4C25-585C-EE3DE2206F8A}"/>
                  </a:ext>
                </a:extLst>
              </p14:cNvPr>
              <p14:cNvContentPartPr/>
              <p14:nvPr/>
            </p14:nvContentPartPr>
            <p14:xfrm>
              <a:off x="7086894" y="1818498"/>
              <a:ext cx="344520" cy="438480"/>
            </p14:xfrm>
          </p:contentPart>
        </mc:Choice>
        <mc:Fallback>
          <p:pic>
            <p:nvPicPr>
              <p:cNvPr id="25" name="Ink 24">
                <a:extLst>
                  <a:ext uri="{FF2B5EF4-FFF2-40B4-BE49-F238E27FC236}">
                    <a16:creationId xmlns:a16="http://schemas.microsoft.com/office/drawing/2014/main" id="{F32BF7DD-5416-4C25-585C-EE3DE2206F8A}"/>
                  </a:ext>
                </a:extLst>
              </p:cNvPr>
              <p:cNvPicPr/>
              <p:nvPr/>
            </p:nvPicPr>
            <p:blipFill>
              <a:blip r:embed="rId18"/>
              <a:stretch>
                <a:fillRect/>
              </a:stretch>
            </p:blipFill>
            <p:spPr>
              <a:xfrm>
                <a:off x="7076094" y="1807698"/>
                <a:ext cx="36576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6" name="Ink 25">
                <a:extLst>
                  <a:ext uri="{FF2B5EF4-FFF2-40B4-BE49-F238E27FC236}">
                    <a16:creationId xmlns:a16="http://schemas.microsoft.com/office/drawing/2014/main" id="{85ED1D09-4CDC-CE8B-E6A2-3A8333116E62}"/>
                  </a:ext>
                </a:extLst>
              </p14:cNvPr>
              <p14:cNvContentPartPr/>
              <p14:nvPr/>
            </p14:nvContentPartPr>
            <p14:xfrm>
              <a:off x="7321254" y="1849098"/>
              <a:ext cx="212040" cy="23760"/>
            </p14:xfrm>
          </p:contentPart>
        </mc:Choice>
        <mc:Fallback>
          <p:pic>
            <p:nvPicPr>
              <p:cNvPr id="26" name="Ink 25">
                <a:extLst>
                  <a:ext uri="{FF2B5EF4-FFF2-40B4-BE49-F238E27FC236}">
                    <a16:creationId xmlns:a16="http://schemas.microsoft.com/office/drawing/2014/main" id="{85ED1D09-4CDC-CE8B-E6A2-3A8333116E62}"/>
                  </a:ext>
                </a:extLst>
              </p:cNvPr>
              <p:cNvPicPr/>
              <p:nvPr/>
            </p:nvPicPr>
            <p:blipFill>
              <a:blip r:embed="rId20"/>
              <a:stretch>
                <a:fillRect/>
              </a:stretch>
            </p:blipFill>
            <p:spPr>
              <a:xfrm>
                <a:off x="7310454" y="1838459"/>
                <a:ext cx="233280" cy="44683"/>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7" name="Ink 26">
                <a:extLst>
                  <a:ext uri="{FF2B5EF4-FFF2-40B4-BE49-F238E27FC236}">
                    <a16:creationId xmlns:a16="http://schemas.microsoft.com/office/drawing/2014/main" id="{1974C7B0-D212-79B8-54F1-4E59E8E84B24}"/>
                  </a:ext>
                </a:extLst>
              </p14:cNvPr>
              <p14:cNvContentPartPr/>
              <p14:nvPr/>
            </p14:nvContentPartPr>
            <p14:xfrm>
              <a:off x="7140894" y="2774298"/>
              <a:ext cx="8280" cy="8280"/>
            </p14:xfrm>
          </p:contentPart>
        </mc:Choice>
        <mc:Fallback>
          <p:pic>
            <p:nvPicPr>
              <p:cNvPr id="27" name="Ink 26">
                <a:extLst>
                  <a:ext uri="{FF2B5EF4-FFF2-40B4-BE49-F238E27FC236}">
                    <a16:creationId xmlns:a16="http://schemas.microsoft.com/office/drawing/2014/main" id="{1974C7B0-D212-79B8-54F1-4E59E8E84B24}"/>
                  </a:ext>
                </a:extLst>
              </p:cNvPr>
              <p:cNvPicPr/>
              <p:nvPr/>
            </p:nvPicPr>
            <p:blipFill>
              <a:blip r:embed="rId22"/>
              <a:stretch>
                <a:fillRect/>
              </a:stretch>
            </p:blipFill>
            <p:spPr>
              <a:xfrm>
                <a:off x="7125414" y="2758818"/>
                <a:ext cx="388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 name="Ink 4">
                <a:extLst>
                  <a:ext uri="{FF2B5EF4-FFF2-40B4-BE49-F238E27FC236}">
                    <a16:creationId xmlns:a16="http://schemas.microsoft.com/office/drawing/2014/main" id="{C3D8EB24-5A9B-6484-CB47-465C4B5B5237}"/>
                  </a:ext>
                </a:extLst>
              </p14:cNvPr>
              <p14:cNvContentPartPr/>
              <p14:nvPr/>
            </p14:nvContentPartPr>
            <p14:xfrm>
              <a:off x="6997461" y="2436515"/>
              <a:ext cx="110160" cy="281880"/>
            </p14:xfrm>
          </p:contentPart>
        </mc:Choice>
        <mc:Fallback>
          <p:pic>
            <p:nvPicPr>
              <p:cNvPr id="5" name="Ink 4">
                <a:extLst>
                  <a:ext uri="{FF2B5EF4-FFF2-40B4-BE49-F238E27FC236}">
                    <a16:creationId xmlns:a16="http://schemas.microsoft.com/office/drawing/2014/main" id="{C3D8EB24-5A9B-6484-CB47-465C4B5B5237}"/>
                  </a:ext>
                </a:extLst>
              </p:cNvPr>
              <p:cNvPicPr/>
              <p:nvPr/>
            </p:nvPicPr>
            <p:blipFill>
              <a:blip r:embed="rId24"/>
              <a:stretch>
                <a:fillRect/>
              </a:stretch>
            </p:blipFill>
            <p:spPr>
              <a:xfrm>
                <a:off x="6981981" y="2421015"/>
                <a:ext cx="140760" cy="312519"/>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3" name="Ink 32">
                <a:extLst>
                  <a:ext uri="{FF2B5EF4-FFF2-40B4-BE49-F238E27FC236}">
                    <a16:creationId xmlns:a16="http://schemas.microsoft.com/office/drawing/2014/main" id="{C5DD3BB9-D357-5B55-917F-218196038A28}"/>
                  </a:ext>
                </a:extLst>
              </p14:cNvPr>
              <p14:cNvContentPartPr/>
              <p14:nvPr/>
            </p14:nvContentPartPr>
            <p14:xfrm>
              <a:off x="4833501" y="2553155"/>
              <a:ext cx="2172240" cy="141840"/>
            </p14:xfrm>
          </p:contentPart>
        </mc:Choice>
        <mc:Fallback>
          <p:pic>
            <p:nvPicPr>
              <p:cNvPr id="33" name="Ink 32">
                <a:extLst>
                  <a:ext uri="{FF2B5EF4-FFF2-40B4-BE49-F238E27FC236}">
                    <a16:creationId xmlns:a16="http://schemas.microsoft.com/office/drawing/2014/main" id="{C5DD3BB9-D357-5B55-917F-218196038A28}"/>
                  </a:ext>
                </a:extLst>
              </p:cNvPr>
              <p:cNvPicPr/>
              <p:nvPr/>
            </p:nvPicPr>
            <p:blipFill>
              <a:blip r:embed="rId26"/>
              <a:stretch>
                <a:fillRect/>
              </a:stretch>
            </p:blipFill>
            <p:spPr>
              <a:xfrm>
                <a:off x="4818018" y="2537636"/>
                <a:ext cx="2202845" cy="172518"/>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0" name="Ink 49">
                <a:extLst>
                  <a:ext uri="{FF2B5EF4-FFF2-40B4-BE49-F238E27FC236}">
                    <a16:creationId xmlns:a16="http://schemas.microsoft.com/office/drawing/2014/main" id="{D99C69A7-B7F5-0D26-67E5-2E230A15AD59}"/>
                  </a:ext>
                </a:extLst>
              </p14:cNvPr>
              <p14:cNvContentPartPr/>
              <p14:nvPr/>
            </p14:nvContentPartPr>
            <p14:xfrm>
              <a:off x="6942381" y="2705795"/>
              <a:ext cx="2516760" cy="659880"/>
            </p14:xfrm>
          </p:contentPart>
        </mc:Choice>
        <mc:Fallback>
          <p:pic>
            <p:nvPicPr>
              <p:cNvPr id="50" name="Ink 49">
                <a:extLst>
                  <a:ext uri="{FF2B5EF4-FFF2-40B4-BE49-F238E27FC236}">
                    <a16:creationId xmlns:a16="http://schemas.microsoft.com/office/drawing/2014/main" id="{D99C69A7-B7F5-0D26-67E5-2E230A15AD59}"/>
                  </a:ext>
                </a:extLst>
              </p:cNvPr>
              <p:cNvPicPr/>
              <p:nvPr/>
            </p:nvPicPr>
            <p:blipFill>
              <a:blip r:embed="rId28"/>
              <a:stretch>
                <a:fillRect/>
              </a:stretch>
            </p:blipFill>
            <p:spPr>
              <a:xfrm>
                <a:off x="6926901" y="2690315"/>
                <a:ext cx="2547360" cy="690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6" name="Ink 55">
                <a:extLst>
                  <a:ext uri="{FF2B5EF4-FFF2-40B4-BE49-F238E27FC236}">
                    <a16:creationId xmlns:a16="http://schemas.microsoft.com/office/drawing/2014/main" id="{1E44DFB7-ECAA-79C7-A4D9-C7CDC7C7DC4F}"/>
                  </a:ext>
                </a:extLst>
              </p14:cNvPr>
              <p14:cNvContentPartPr/>
              <p14:nvPr/>
            </p14:nvContentPartPr>
            <p14:xfrm>
              <a:off x="9615741" y="2686715"/>
              <a:ext cx="1042920" cy="352080"/>
            </p14:xfrm>
          </p:contentPart>
        </mc:Choice>
        <mc:Fallback>
          <p:pic>
            <p:nvPicPr>
              <p:cNvPr id="56" name="Ink 55">
                <a:extLst>
                  <a:ext uri="{FF2B5EF4-FFF2-40B4-BE49-F238E27FC236}">
                    <a16:creationId xmlns:a16="http://schemas.microsoft.com/office/drawing/2014/main" id="{1E44DFB7-ECAA-79C7-A4D9-C7CDC7C7DC4F}"/>
                  </a:ext>
                </a:extLst>
              </p:cNvPr>
              <p:cNvPicPr/>
              <p:nvPr/>
            </p:nvPicPr>
            <p:blipFill>
              <a:blip r:embed="rId30"/>
              <a:stretch>
                <a:fillRect/>
              </a:stretch>
            </p:blipFill>
            <p:spPr>
              <a:xfrm>
                <a:off x="9600261" y="2671251"/>
                <a:ext cx="1073520" cy="382649"/>
              </a:xfrm>
              <a:prstGeom prst="rect">
                <a:avLst/>
              </a:prstGeom>
            </p:spPr>
          </p:pic>
        </mc:Fallback>
      </mc:AlternateContent>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0548B5E-A536-6F7D-D109-457CA8B80717}"/>
              </a:ext>
            </a:extLst>
          </p:cNvPr>
          <p:cNvPicPr>
            <a:picLocks noChangeAspect="1"/>
          </p:cNvPicPr>
          <p:nvPr/>
        </p:nvPicPr>
        <p:blipFill>
          <a:blip r:embed="rId2"/>
          <a:stretch>
            <a:fillRect/>
          </a:stretch>
        </p:blipFill>
        <p:spPr>
          <a:xfrm>
            <a:off x="1187065" y="0"/>
            <a:ext cx="9817266" cy="6857577"/>
          </a:xfrm>
          <a:prstGeom prst="rect">
            <a:avLst/>
          </a:prstGeom>
        </p:spPr>
      </p:pic>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7E582B39-3084-8641-E508-97DECD47014A}"/>
              </a:ext>
            </a:extLst>
          </p:cNvPr>
          <p:cNvPicPr>
            <a:picLocks noChangeAspect="1"/>
          </p:cNvPicPr>
          <p:nvPr/>
        </p:nvPicPr>
        <p:blipFill>
          <a:blip r:embed="rId3"/>
          <a:stretch>
            <a:fillRect/>
          </a:stretch>
        </p:blipFill>
        <p:spPr>
          <a:xfrm>
            <a:off x="939799" y="0"/>
            <a:ext cx="10253717" cy="6818974"/>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933CA645-F1CF-36CE-6DA1-2A17AA2CEAE4}"/>
                  </a:ext>
                </a:extLst>
              </p14:cNvPr>
              <p14:cNvContentPartPr/>
              <p14:nvPr/>
            </p14:nvContentPartPr>
            <p14:xfrm>
              <a:off x="4688061" y="5048675"/>
              <a:ext cx="232200" cy="329760"/>
            </p14:xfrm>
          </p:contentPart>
        </mc:Choice>
        <mc:Fallback>
          <p:pic>
            <p:nvPicPr>
              <p:cNvPr id="5" name="Ink 4">
                <a:extLst>
                  <a:ext uri="{FF2B5EF4-FFF2-40B4-BE49-F238E27FC236}">
                    <a16:creationId xmlns:a16="http://schemas.microsoft.com/office/drawing/2014/main" id="{933CA645-F1CF-36CE-6DA1-2A17AA2CEAE4}"/>
                  </a:ext>
                </a:extLst>
              </p:cNvPr>
              <p:cNvPicPr/>
              <p:nvPr/>
            </p:nvPicPr>
            <p:blipFill>
              <a:blip r:embed="rId5"/>
              <a:stretch>
                <a:fillRect/>
              </a:stretch>
            </p:blipFill>
            <p:spPr>
              <a:xfrm>
                <a:off x="4677244" y="5037875"/>
                <a:ext cx="253473"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14364CAE-7FC1-DC9D-C203-3115DA2653AE}"/>
                  </a:ext>
                </a:extLst>
              </p14:cNvPr>
              <p14:cNvContentPartPr/>
              <p14:nvPr/>
            </p14:nvContentPartPr>
            <p14:xfrm>
              <a:off x="6660141" y="5112035"/>
              <a:ext cx="157320" cy="234720"/>
            </p14:xfrm>
          </p:contentPart>
        </mc:Choice>
        <mc:Fallback>
          <p:pic>
            <p:nvPicPr>
              <p:cNvPr id="6" name="Ink 5">
                <a:extLst>
                  <a:ext uri="{FF2B5EF4-FFF2-40B4-BE49-F238E27FC236}">
                    <a16:creationId xmlns:a16="http://schemas.microsoft.com/office/drawing/2014/main" id="{14364CAE-7FC1-DC9D-C203-3115DA2653AE}"/>
                  </a:ext>
                </a:extLst>
              </p:cNvPr>
              <p:cNvPicPr/>
              <p:nvPr/>
            </p:nvPicPr>
            <p:blipFill>
              <a:blip r:embed="rId7"/>
              <a:stretch>
                <a:fillRect/>
              </a:stretch>
            </p:blipFill>
            <p:spPr>
              <a:xfrm>
                <a:off x="6649316" y="5101235"/>
                <a:ext cx="178609"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491CAE16-5CE9-9426-E0CC-3F2361030F1D}"/>
                  </a:ext>
                </a:extLst>
              </p14:cNvPr>
              <p14:cNvContentPartPr/>
              <p14:nvPr/>
            </p14:nvContentPartPr>
            <p14:xfrm>
              <a:off x="6653301" y="4986035"/>
              <a:ext cx="172080" cy="31680"/>
            </p14:xfrm>
          </p:contentPart>
        </mc:Choice>
        <mc:Fallback>
          <p:pic>
            <p:nvPicPr>
              <p:cNvPr id="7" name="Ink 6">
                <a:extLst>
                  <a:ext uri="{FF2B5EF4-FFF2-40B4-BE49-F238E27FC236}">
                    <a16:creationId xmlns:a16="http://schemas.microsoft.com/office/drawing/2014/main" id="{491CAE16-5CE9-9426-E0CC-3F2361030F1D}"/>
                  </a:ext>
                </a:extLst>
              </p:cNvPr>
              <p:cNvPicPr/>
              <p:nvPr/>
            </p:nvPicPr>
            <p:blipFill>
              <a:blip r:embed="rId9"/>
              <a:stretch>
                <a:fillRect/>
              </a:stretch>
            </p:blipFill>
            <p:spPr>
              <a:xfrm>
                <a:off x="6642501" y="4975235"/>
                <a:ext cx="1933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0CA19D03-AB6D-D0B7-C40F-6CC1EB33C29A}"/>
                  </a:ext>
                </a:extLst>
              </p14:cNvPr>
              <p14:cNvContentPartPr/>
              <p14:nvPr/>
            </p14:nvContentPartPr>
            <p14:xfrm>
              <a:off x="3093261" y="5515595"/>
              <a:ext cx="180720" cy="293760"/>
            </p14:xfrm>
          </p:contentPart>
        </mc:Choice>
        <mc:Fallback>
          <p:pic>
            <p:nvPicPr>
              <p:cNvPr id="8" name="Ink 7">
                <a:extLst>
                  <a:ext uri="{FF2B5EF4-FFF2-40B4-BE49-F238E27FC236}">
                    <a16:creationId xmlns:a16="http://schemas.microsoft.com/office/drawing/2014/main" id="{0CA19D03-AB6D-D0B7-C40F-6CC1EB33C29A}"/>
                  </a:ext>
                </a:extLst>
              </p:cNvPr>
              <p:cNvPicPr/>
              <p:nvPr/>
            </p:nvPicPr>
            <p:blipFill>
              <a:blip r:embed="rId11"/>
              <a:stretch>
                <a:fillRect/>
              </a:stretch>
            </p:blipFill>
            <p:spPr>
              <a:xfrm>
                <a:off x="3082439" y="5504808"/>
                <a:ext cx="202002" cy="31497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 name="Ink 1">
                <a:extLst>
                  <a:ext uri="{FF2B5EF4-FFF2-40B4-BE49-F238E27FC236}">
                    <a16:creationId xmlns:a16="http://schemas.microsoft.com/office/drawing/2014/main" id="{334A3657-FE48-AC79-27AC-ECD866EB8EB6}"/>
                  </a:ext>
                </a:extLst>
              </p14:cNvPr>
              <p14:cNvContentPartPr/>
              <p14:nvPr/>
            </p14:nvContentPartPr>
            <p14:xfrm>
              <a:off x="6096000" y="2234264"/>
              <a:ext cx="2305080" cy="894240"/>
            </p14:xfrm>
          </p:contentPart>
        </mc:Choice>
        <mc:Fallback>
          <p:pic>
            <p:nvPicPr>
              <p:cNvPr id="2" name="Ink 1">
                <a:extLst>
                  <a:ext uri="{FF2B5EF4-FFF2-40B4-BE49-F238E27FC236}">
                    <a16:creationId xmlns:a16="http://schemas.microsoft.com/office/drawing/2014/main" id="{334A3657-FE48-AC79-27AC-ECD866EB8EB6}"/>
                  </a:ext>
                </a:extLst>
              </p:cNvPr>
              <p:cNvPicPr/>
              <p:nvPr/>
            </p:nvPicPr>
            <p:blipFill>
              <a:blip r:embed="rId13"/>
              <a:stretch>
                <a:fillRect/>
              </a:stretch>
            </p:blipFill>
            <p:spPr>
              <a:xfrm>
                <a:off x="6085200" y="2223464"/>
                <a:ext cx="2326320" cy="915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 name="Ink 2">
                <a:extLst>
                  <a:ext uri="{FF2B5EF4-FFF2-40B4-BE49-F238E27FC236}">
                    <a16:creationId xmlns:a16="http://schemas.microsoft.com/office/drawing/2014/main" id="{58AE013D-993D-8035-8982-1BDCADF09106}"/>
                  </a:ext>
                </a:extLst>
              </p14:cNvPr>
              <p14:cNvContentPartPr/>
              <p14:nvPr/>
            </p14:nvContentPartPr>
            <p14:xfrm>
              <a:off x="6158640" y="3002504"/>
              <a:ext cx="2963520" cy="102240"/>
            </p14:xfrm>
          </p:contentPart>
        </mc:Choice>
        <mc:Fallback>
          <p:pic>
            <p:nvPicPr>
              <p:cNvPr id="3" name="Ink 2">
                <a:extLst>
                  <a:ext uri="{FF2B5EF4-FFF2-40B4-BE49-F238E27FC236}">
                    <a16:creationId xmlns:a16="http://schemas.microsoft.com/office/drawing/2014/main" id="{58AE013D-993D-8035-8982-1BDCADF09106}"/>
                  </a:ext>
                </a:extLst>
              </p:cNvPr>
              <p:cNvPicPr/>
              <p:nvPr/>
            </p:nvPicPr>
            <p:blipFill>
              <a:blip r:embed="rId15"/>
              <a:stretch>
                <a:fillRect/>
              </a:stretch>
            </p:blipFill>
            <p:spPr>
              <a:xfrm>
                <a:off x="6143162" y="2987024"/>
                <a:ext cx="2994116"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a:extLst>
                  <a:ext uri="{FF2B5EF4-FFF2-40B4-BE49-F238E27FC236}">
                    <a16:creationId xmlns:a16="http://schemas.microsoft.com/office/drawing/2014/main" id="{272CAB99-1021-48F3-E5E9-ED5CE99E958F}"/>
                  </a:ext>
                </a:extLst>
              </p14:cNvPr>
              <p14:cNvContentPartPr/>
              <p14:nvPr/>
            </p14:nvContentPartPr>
            <p14:xfrm>
              <a:off x="8384880" y="2234264"/>
              <a:ext cx="23760" cy="86400"/>
            </p14:xfrm>
          </p:contentPart>
        </mc:Choice>
        <mc:Fallback>
          <p:pic>
            <p:nvPicPr>
              <p:cNvPr id="4" name="Ink 3">
                <a:extLst>
                  <a:ext uri="{FF2B5EF4-FFF2-40B4-BE49-F238E27FC236}">
                    <a16:creationId xmlns:a16="http://schemas.microsoft.com/office/drawing/2014/main" id="{272CAB99-1021-48F3-E5E9-ED5CE99E958F}"/>
                  </a:ext>
                </a:extLst>
              </p:cNvPr>
              <p:cNvPicPr/>
              <p:nvPr/>
            </p:nvPicPr>
            <p:blipFill>
              <a:blip r:embed="rId17"/>
              <a:stretch>
                <a:fillRect/>
              </a:stretch>
            </p:blipFill>
            <p:spPr>
              <a:xfrm>
                <a:off x="8374080" y="2223509"/>
                <a:ext cx="45000" cy="107552"/>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6D129584-7D4F-6A3D-BE8B-56CDDD2E07C5}"/>
                  </a:ext>
                </a:extLst>
              </p14:cNvPr>
              <p14:cNvContentPartPr/>
              <p14:nvPr/>
            </p14:nvContentPartPr>
            <p14:xfrm>
              <a:off x="7224960" y="2187104"/>
              <a:ext cx="243360" cy="364320"/>
            </p14:xfrm>
          </p:contentPart>
        </mc:Choice>
        <mc:Fallback>
          <p:pic>
            <p:nvPicPr>
              <p:cNvPr id="9" name="Ink 8">
                <a:extLst>
                  <a:ext uri="{FF2B5EF4-FFF2-40B4-BE49-F238E27FC236}">
                    <a16:creationId xmlns:a16="http://schemas.microsoft.com/office/drawing/2014/main" id="{6D129584-7D4F-6A3D-BE8B-56CDDD2E07C5}"/>
                  </a:ext>
                </a:extLst>
              </p:cNvPr>
              <p:cNvPicPr/>
              <p:nvPr/>
            </p:nvPicPr>
            <p:blipFill>
              <a:blip r:embed="rId19"/>
              <a:stretch>
                <a:fillRect/>
              </a:stretch>
            </p:blipFill>
            <p:spPr>
              <a:xfrm>
                <a:off x="7214160" y="2176304"/>
                <a:ext cx="26460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9765F235-8DB9-917B-86B1-5BFBB14A6FF6}"/>
                  </a:ext>
                </a:extLst>
              </p14:cNvPr>
              <p14:cNvContentPartPr/>
              <p14:nvPr/>
            </p14:nvContentPartPr>
            <p14:xfrm>
              <a:off x="7620240" y="3080984"/>
              <a:ext cx="247680" cy="258120"/>
            </p14:xfrm>
          </p:contentPart>
        </mc:Choice>
        <mc:Fallback>
          <p:pic>
            <p:nvPicPr>
              <p:cNvPr id="10" name="Ink 9">
                <a:extLst>
                  <a:ext uri="{FF2B5EF4-FFF2-40B4-BE49-F238E27FC236}">
                    <a16:creationId xmlns:a16="http://schemas.microsoft.com/office/drawing/2014/main" id="{9765F235-8DB9-917B-86B1-5BFBB14A6FF6}"/>
                  </a:ext>
                </a:extLst>
              </p:cNvPr>
              <p:cNvPicPr/>
              <p:nvPr/>
            </p:nvPicPr>
            <p:blipFill>
              <a:blip r:embed="rId21"/>
              <a:stretch>
                <a:fillRect/>
              </a:stretch>
            </p:blipFill>
            <p:spPr>
              <a:xfrm>
                <a:off x="7609456" y="3070184"/>
                <a:ext cx="268889"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A38AA64E-2D00-4B8B-4F5A-6B4620710BA0}"/>
                  </a:ext>
                </a:extLst>
              </p14:cNvPr>
              <p14:cNvContentPartPr/>
              <p14:nvPr/>
            </p14:nvContentPartPr>
            <p14:xfrm>
              <a:off x="8290920" y="2179184"/>
              <a:ext cx="839520" cy="956880"/>
            </p14:xfrm>
          </p:contentPart>
        </mc:Choice>
        <mc:Fallback>
          <p:pic>
            <p:nvPicPr>
              <p:cNvPr id="11" name="Ink 10">
                <a:extLst>
                  <a:ext uri="{FF2B5EF4-FFF2-40B4-BE49-F238E27FC236}">
                    <a16:creationId xmlns:a16="http://schemas.microsoft.com/office/drawing/2014/main" id="{A38AA64E-2D00-4B8B-4F5A-6B4620710BA0}"/>
                  </a:ext>
                </a:extLst>
              </p:cNvPr>
              <p:cNvPicPr/>
              <p:nvPr/>
            </p:nvPicPr>
            <p:blipFill>
              <a:blip r:embed="rId23"/>
              <a:stretch>
                <a:fillRect/>
              </a:stretch>
            </p:blipFill>
            <p:spPr>
              <a:xfrm>
                <a:off x="8280115" y="2168380"/>
                <a:ext cx="860769" cy="978128"/>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Ink 11">
                <a:extLst>
                  <a:ext uri="{FF2B5EF4-FFF2-40B4-BE49-F238E27FC236}">
                    <a16:creationId xmlns:a16="http://schemas.microsoft.com/office/drawing/2014/main" id="{55CEE463-10B1-2D45-AD7D-D7C94D2B7BE7}"/>
                  </a:ext>
                </a:extLst>
              </p14:cNvPr>
              <p14:cNvContentPartPr/>
              <p14:nvPr/>
            </p14:nvContentPartPr>
            <p14:xfrm>
              <a:off x="8417280" y="2266304"/>
              <a:ext cx="344520" cy="438480"/>
            </p14:xfrm>
          </p:contentPart>
        </mc:Choice>
        <mc:Fallback>
          <p:pic>
            <p:nvPicPr>
              <p:cNvPr id="12" name="Ink 11">
                <a:extLst>
                  <a:ext uri="{FF2B5EF4-FFF2-40B4-BE49-F238E27FC236}">
                    <a16:creationId xmlns:a16="http://schemas.microsoft.com/office/drawing/2014/main" id="{55CEE463-10B1-2D45-AD7D-D7C94D2B7BE7}"/>
                  </a:ext>
                </a:extLst>
              </p:cNvPr>
              <p:cNvPicPr/>
              <p:nvPr/>
            </p:nvPicPr>
            <p:blipFill>
              <a:blip r:embed="rId25"/>
              <a:stretch>
                <a:fillRect/>
              </a:stretch>
            </p:blipFill>
            <p:spPr>
              <a:xfrm>
                <a:off x="8406480" y="2255504"/>
                <a:ext cx="36576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Ink 12">
                <a:extLst>
                  <a:ext uri="{FF2B5EF4-FFF2-40B4-BE49-F238E27FC236}">
                    <a16:creationId xmlns:a16="http://schemas.microsoft.com/office/drawing/2014/main" id="{7664C65B-3FE7-D003-2DC1-395AA9FE7153}"/>
                  </a:ext>
                </a:extLst>
              </p14:cNvPr>
              <p14:cNvContentPartPr/>
              <p14:nvPr/>
            </p14:nvContentPartPr>
            <p14:xfrm>
              <a:off x="8651640" y="2296904"/>
              <a:ext cx="212040" cy="23760"/>
            </p14:xfrm>
          </p:contentPart>
        </mc:Choice>
        <mc:Fallback>
          <p:pic>
            <p:nvPicPr>
              <p:cNvPr id="13" name="Ink 12">
                <a:extLst>
                  <a:ext uri="{FF2B5EF4-FFF2-40B4-BE49-F238E27FC236}">
                    <a16:creationId xmlns:a16="http://schemas.microsoft.com/office/drawing/2014/main" id="{7664C65B-3FE7-D003-2DC1-395AA9FE7153}"/>
                  </a:ext>
                </a:extLst>
              </p:cNvPr>
              <p:cNvPicPr/>
              <p:nvPr/>
            </p:nvPicPr>
            <p:blipFill>
              <a:blip r:embed="rId27"/>
              <a:stretch>
                <a:fillRect/>
              </a:stretch>
            </p:blipFill>
            <p:spPr>
              <a:xfrm>
                <a:off x="8640840" y="2286265"/>
                <a:ext cx="233280" cy="44683"/>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Ink 13">
                <a:extLst>
                  <a:ext uri="{FF2B5EF4-FFF2-40B4-BE49-F238E27FC236}">
                    <a16:creationId xmlns:a16="http://schemas.microsoft.com/office/drawing/2014/main" id="{C4F878B0-0FAC-05E6-BB8E-6372B2E05E75}"/>
                  </a:ext>
                </a:extLst>
              </p14:cNvPr>
              <p14:cNvContentPartPr/>
              <p14:nvPr/>
            </p14:nvContentPartPr>
            <p14:xfrm>
              <a:off x="8471280" y="3222104"/>
              <a:ext cx="8280" cy="8280"/>
            </p14:xfrm>
          </p:contentPart>
        </mc:Choice>
        <mc:Fallback>
          <p:pic>
            <p:nvPicPr>
              <p:cNvPr id="14" name="Ink 13">
                <a:extLst>
                  <a:ext uri="{FF2B5EF4-FFF2-40B4-BE49-F238E27FC236}">
                    <a16:creationId xmlns:a16="http://schemas.microsoft.com/office/drawing/2014/main" id="{C4F878B0-0FAC-05E6-BB8E-6372B2E05E75}"/>
                  </a:ext>
                </a:extLst>
              </p:cNvPr>
              <p:cNvPicPr/>
              <p:nvPr/>
            </p:nvPicPr>
            <p:blipFill>
              <a:blip r:embed="rId29"/>
              <a:stretch>
                <a:fillRect/>
              </a:stretch>
            </p:blipFill>
            <p:spPr>
              <a:xfrm>
                <a:off x="8455800" y="3206624"/>
                <a:ext cx="388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3513A8C7-2602-1AA7-C80D-184D777928B4}"/>
                  </a:ext>
                </a:extLst>
              </p14:cNvPr>
              <p14:cNvContentPartPr/>
              <p14:nvPr/>
            </p14:nvContentPartPr>
            <p14:xfrm>
              <a:off x="8327847" y="2884321"/>
              <a:ext cx="110160" cy="281880"/>
            </p14:xfrm>
          </p:contentPart>
        </mc:Choice>
        <mc:Fallback>
          <p:pic>
            <p:nvPicPr>
              <p:cNvPr id="15" name="Ink 14">
                <a:extLst>
                  <a:ext uri="{FF2B5EF4-FFF2-40B4-BE49-F238E27FC236}">
                    <a16:creationId xmlns:a16="http://schemas.microsoft.com/office/drawing/2014/main" id="{3513A8C7-2602-1AA7-C80D-184D777928B4}"/>
                  </a:ext>
                </a:extLst>
              </p:cNvPr>
              <p:cNvPicPr/>
              <p:nvPr/>
            </p:nvPicPr>
            <p:blipFill>
              <a:blip r:embed="rId31"/>
              <a:stretch>
                <a:fillRect/>
              </a:stretch>
            </p:blipFill>
            <p:spPr>
              <a:xfrm>
                <a:off x="8312367" y="2868821"/>
                <a:ext cx="140760" cy="312519"/>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11C6FACE-2EBE-FAA2-ECA6-456BBD024C96}"/>
                  </a:ext>
                </a:extLst>
              </p14:cNvPr>
              <p14:cNvContentPartPr/>
              <p14:nvPr/>
            </p14:nvContentPartPr>
            <p14:xfrm>
              <a:off x="6163887" y="3000961"/>
              <a:ext cx="2172240" cy="141840"/>
            </p14:xfrm>
          </p:contentPart>
        </mc:Choice>
        <mc:Fallback>
          <p:pic>
            <p:nvPicPr>
              <p:cNvPr id="16" name="Ink 15">
                <a:extLst>
                  <a:ext uri="{FF2B5EF4-FFF2-40B4-BE49-F238E27FC236}">
                    <a16:creationId xmlns:a16="http://schemas.microsoft.com/office/drawing/2014/main" id="{11C6FACE-2EBE-FAA2-ECA6-456BBD024C96}"/>
                  </a:ext>
                </a:extLst>
              </p:cNvPr>
              <p:cNvPicPr/>
              <p:nvPr/>
            </p:nvPicPr>
            <p:blipFill>
              <a:blip r:embed="rId33"/>
              <a:stretch>
                <a:fillRect/>
              </a:stretch>
            </p:blipFill>
            <p:spPr>
              <a:xfrm>
                <a:off x="6148404" y="2985442"/>
                <a:ext cx="2202845" cy="172518"/>
              </a:xfrm>
              <a:prstGeom prst="rect">
                <a:avLst/>
              </a:prstGeom>
            </p:spPr>
          </p:pic>
        </mc:Fallback>
      </mc:AlternateContent>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2" name="Ink 21">
                <a:extLst>
                  <a:ext uri="{FF2B5EF4-FFF2-40B4-BE49-F238E27FC236}">
                    <a16:creationId xmlns:a16="http://schemas.microsoft.com/office/drawing/2014/main" id="{C3C7ED0B-A633-45C6-BE5A-781DFB232DDC}"/>
                  </a:ext>
                </a:extLst>
              </p14:cNvPr>
              <p14:cNvContentPartPr/>
              <p14:nvPr/>
            </p14:nvContentPartPr>
            <p14:xfrm>
              <a:off x="1478301" y="361475"/>
              <a:ext cx="2540160" cy="759960"/>
            </p14:xfrm>
          </p:contentPart>
        </mc:Choice>
        <mc:Fallback>
          <p:pic>
            <p:nvPicPr>
              <p:cNvPr id="22" name="Ink 21">
                <a:extLst>
                  <a:ext uri="{FF2B5EF4-FFF2-40B4-BE49-F238E27FC236}">
                    <a16:creationId xmlns:a16="http://schemas.microsoft.com/office/drawing/2014/main" id="{C3C7ED0B-A633-45C6-BE5A-781DFB232DDC}"/>
                  </a:ext>
                </a:extLst>
              </p:cNvPr>
              <p:cNvPicPr/>
              <p:nvPr/>
            </p:nvPicPr>
            <p:blipFill>
              <a:blip r:embed="rId3"/>
              <a:stretch>
                <a:fillRect/>
              </a:stretch>
            </p:blipFill>
            <p:spPr>
              <a:xfrm>
                <a:off x="1462821" y="345995"/>
                <a:ext cx="2570760" cy="790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6" name="Ink 35">
                <a:extLst>
                  <a:ext uri="{FF2B5EF4-FFF2-40B4-BE49-F238E27FC236}">
                    <a16:creationId xmlns:a16="http://schemas.microsoft.com/office/drawing/2014/main" id="{A017BA93-82DC-0B28-3D75-CA5ACC5AD943}"/>
                  </a:ext>
                </a:extLst>
              </p14:cNvPr>
              <p14:cNvContentPartPr/>
              <p14:nvPr/>
            </p14:nvContentPartPr>
            <p14:xfrm>
              <a:off x="5868501" y="305675"/>
              <a:ext cx="1262520" cy="549000"/>
            </p14:xfrm>
          </p:contentPart>
        </mc:Choice>
        <mc:Fallback>
          <p:pic>
            <p:nvPicPr>
              <p:cNvPr id="36" name="Ink 35">
                <a:extLst>
                  <a:ext uri="{FF2B5EF4-FFF2-40B4-BE49-F238E27FC236}">
                    <a16:creationId xmlns:a16="http://schemas.microsoft.com/office/drawing/2014/main" id="{A017BA93-82DC-0B28-3D75-CA5ACC5AD943}"/>
                  </a:ext>
                </a:extLst>
              </p:cNvPr>
              <p:cNvPicPr/>
              <p:nvPr/>
            </p:nvPicPr>
            <p:blipFill>
              <a:blip r:embed="rId5"/>
              <a:stretch>
                <a:fillRect/>
              </a:stretch>
            </p:blipFill>
            <p:spPr>
              <a:xfrm>
                <a:off x="5853021" y="290195"/>
                <a:ext cx="1293120" cy="579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7" name="Ink 36">
                <a:extLst>
                  <a:ext uri="{FF2B5EF4-FFF2-40B4-BE49-F238E27FC236}">
                    <a16:creationId xmlns:a16="http://schemas.microsoft.com/office/drawing/2014/main" id="{F7C47B4A-B0C0-2817-2744-3EFFBF4D1B03}"/>
                  </a:ext>
                </a:extLst>
              </p14:cNvPr>
              <p14:cNvContentPartPr/>
              <p14:nvPr/>
            </p14:nvContentPartPr>
            <p14:xfrm>
              <a:off x="4363341" y="371915"/>
              <a:ext cx="846360" cy="420120"/>
            </p14:xfrm>
          </p:contentPart>
        </mc:Choice>
        <mc:Fallback>
          <p:pic>
            <p:nvPicPr>
              <p:cNvPr id="37" name="Ink 36">
                <a:extLst>
                  <a:ext uri="{FF2B5EF4-FFF2-40B4-BE49-F238E27FC236}">
                    <a16:creationId xmlns:a16="http://schemas.microsoft.com/office/drawing/2014/main" id="{F7C47B4A-B0C0-2817-2744-3EFFBF4D1B03}"/>
                  </a:ext>
                </a:extLst>
              </p:cNvPr>
              <p:cNvPicPr/>
              <p:nvPr/>
            </p:nvPicPr>
            <p:blipFill>
              <a:blip r:embed="rId7"/>
              <a:stretch>
                <a:fillRect/>
              </a:stretch>
            </p:blipFill>
            <p:spPr>
              <a:xfrm>
                <a:off x="4347861" y="356435"/>
                <a:ext cx="87696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1" name="Ink 40">
                <a:extLst>
                  <a:ext uri="{FF2B5EF4-FFF2-40B4-BE49-F238E27FC236}">
                    <a16:creationId xmlns:a16="http://schemas.microsoft.com/office/drawing/2014/main" id="{432FA886-C8DE-BB35-C47E-EB484FE24434}"/>
                  </a:ext>
                </a:extLst>
              </p14:cNvPr>
              <p14:cNvContentPartPr/>
              <p14:nvPr/>
            </p14:nvContentPartPr>
            <p14:xfrm>
              <a:off x="1440141" y="431315"/>
              <a:ext cx="226800" cy="31680"/>
            </p14:xfrm>
          </p:contentPart>
        </mc:Choice>
        <mc:Fallback>
          <p:pic>
            <p:nvPicPr>
              <p:cNvPr id="41" name="Ink 40">
                <a:extLst>
                  <a:ext uri="{FF2B5EF4-FFF2-40B4-BE49-F238E27FC236}">
                    <a16:creationId xmlns:a16="http://schemas.microsoft.com/office/drawing/2014/main" id="{432FA886-C8DE-BB35-C47E-EB484FE24434}"/>
                  </a:ext>
                </a:extLst>
              </p:cNvPr>
              <p:cNvPicPr/>
              <p:nvPr/>
            </p:nvPicPr>
            <p:blipFill>
              <a:blip r:embed="rId9"/>
              <a:stretch>
                <a:fillRect/>
              </a:stretch>
            </p:blipFill>
            <p:spPr>
              <a:xfrm>
                <a:off x="1424661" y="415835"/>
                <a:ext cx="2574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2" name="Ink 41">
                <a:extLst>
                  <a:ext uri="{FF2B5EF4-FFF2-40B4-BE49-F238E27FC236}">
                    <a16:creationId xmlns:a16="http://schemas.microsoft.com/office/drawing/2014/main" id="{96998273-9C1D-4B32-A54B-B4A7EA3EC924}"/>
                  </a:ext>
                </a:extLst>
              </p14:cNvPr>
              <p14:cNvContentPartPr/>
              <p14:nvPr/>
            </p14:nvContentPartPr>
            <p14:xfrm>
              <a:off x="1519341" y="1356155"/>
              <a:ext cx="249480" cy="517680"/>
            </p14:xfrm>
          </p:contentPart>
        </mc:Choice>
        <mc:Fallback>
          <p:pic>
            <p:nvPicPr>
              <p:cNvPr id="42" name="Ink 41">
                <a:extLst>
                  <a:ext uri="{FF2B5EF4-FFF2-40B4-BE49-F238E27FC236}">
                    <a16:creationId xmlns:a16="http://schemas.microsoft.com/office/drawing/2014/main" id="{96998273-9C1D-4B32-A54B-B4A7EA3EC924}"/>
                  </a:ext>
                </a:extLst>
              </p:cNvPr>
              <p:cNvPicPr/>
              <p:nvPr/>
            </p:nvPicPr>
            <p:blipFill>
              <a:blip r:embed="rId11"/>
              <a:stretch>
                <a:fillRect/>
              </a:stretch>
            </p:blipFill>
            <p:spPr>
              <a:xfrm>
                <a:off x="1503861" y="1340675"/>
                <a:ext cx="28008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6" name="Ink 65">
                <a:extLst>
                  <a:ext uri="{FF2B5EF4-FFF2-40B4-BE49-F238E27FC236}">
                    <a16:creationId xmlns:a16="http://schemas.microsoft.com/office/drawing/2014/main" id="{F794AB50-6A4C-7A19-B2F9-BE61801A7E4C}"/>
                  </a:ext>
                </a:extLst>
              </p14:cNvPr>
              <p14:cNvContentPartPr/>
              <p14:nvPr/>
            </p14:nvContentPartPr>
            <p14:xfrm>
              <a:off x="4986861" y="1297835"/>
              <a:ext cx="779400" cy="356760"/>
            </p14:xfrm>
          </p:contentPart>
        </mc:Choice>
        <mc:Fallback>
          <p:pic>
            <p:nvPicPr>
              <p:cNvPr id="66" name="Ink 65">
                <a:extLst>
                  <a:ext uri="{FF2B5EF4-FFF2-40B4-BE49-F238E27FC236}">
                    <a16:creationId xmlns:a16="http://schemas.microsoft.com/office/drawing/2014/main" id="{F794AB50-6A4C-7A19-B2F9-BE61801A7E4C}"/>
                  </a:ext>
                </a:extLst>
              </p:cNvPr>
              <p:cNvPicPr/>
              <p:nvPr/>
            </p:nvPicPr>
            <p:blipFill>
              <a:blip r:embed="rId13"/>
              <a:stretch>
                <a:fillRect/>
              </a:stretch>
            </p:blipFill>
            <p:spPr>
              <a:xfrm>
                <a:off x="4971374" y="1282339"/>
                <a:ext cx="810014" cy="387391"/>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7" name="Ink 66">
                <a:extLst>
                  <a:ext uri="{FF2B5EF4-FFF2-40B4-BE49-F238E27FC236}">
                    <a16:creationId xmlns:a16="http://schemas.microsoft.com/office/drawing/2014/main" id="{47274BF3-17F3-963C-3F58-21EFCF83B3F9}"/>
                  </a:ext>
                </a:extLst>
              </p14:cNvPr>
              <p14:cNvContentPartPr/>
              <p14:nvPr/>
            </p14:nvContentPartPr>
            <p14:xfrm>
              <a:off x="2443461" y="1297115"/>
              <a:ext cx="2343240" cy="631800"/>
            </p14:xfrm>
          </p:contentPart>
        </mc:Choice>
        <mc:Fallback>
          <p:pic>
            <p:nvPicPr>
              <p:cNvPr id="67" name="Ink 66">
                <a:extLst>
                  <a:ext uri="{FF2B5EF4-FFF2-40B4-BE49-F238E27FC236}">
                    <a16:creationId xmlns:a16="http://schemas.microsoft.com/office/drawing/2014/main" id="{47274BF3-17F3-963C-3F58-21EFCF83B3F9}"/>
                  </a:ext>
                </a:extLst>
              </p:cNvPr>
              <p:cNvPicPr/>
              <p:nvPr/>
            </p:nvPicPr>
            <p:blipFill>
              <a:blip r:embed="rId15"/>
              <a:stretch>
                <a:fillRect/>
              </a:stretch>
            </p:blipFill>
            <p:spPr>
              <a:xfrm>
                <a:off x="2427981" y="1281635"/>
                <a:ext cx="2373840" cy="662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8" name="Ink 67">
                <a:extLst>
                  <a:ext uri="{FF2B5EF4-FFF2-40B4-BE49-F238E27FC236}">
                    <a16:creationId xmlns:a16="http://schemas.microsoft.com/office/drawing/2014/main" id="{63211721-3BA4-EE21-1B15-07C157DC4B60}"/>
                  </a:ext>
                </a:extLst>
              </p14:cNvPr>
              <p14:cNvContentPartPr/>
              <p14:nvPr/>
            </p14:nvContentPartPr>
            <p14:xfrm>
              <a:off x="2003541" y="1544435"/>
              <a:ext cx="180720" cy="235440"/>
            </p14:xfrm>
          </p:contentPart>
        </mc:Choice>
        <mc:Fallback>
          <p:pic>
            <p:nvPicPr>
              <p:cNvPr id="68" name="Ink 67">
                <a:extLst>
                  <a:ext uri="{FF2B5EF4-FFF2-40B4-BE49-F238E27FC236}">
                    <a16:creationId xmlns:a16="http://schemas.microsoft.com/office/drawing/2014/main" id="{63211721-3BA4-EE21-1B15-07C157DC4B60}"/>
                  </a:ext>
                </a:extLst>
              </p:cNvPr>
              <p:cNvPicPr/>
              <p:nvPr/>
            </p:nvPicPr>
            <p:blipFill>
              <a:blip r:embed="rId17"/>
              <a:stretch>
                <a:fillRect/>
              </a:stretch>
            </p:blipFill>
            <p:spPr>
              <a:xfrm>
                <a:off x="1988061" y="1528979"/>
                <a:ext cx="211320" cy="265993"/>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9" name="Ink 78">
                <a:extLst>
                  <a:ext uri="{FF2B5EF4-FFF2-40B4-BE49-F238E27FC236}">
                    <a16:creationId xmlns:a16="http://schemas.microsoft.com/office/drawing/2014/main" id="{A4AB1F34-DD82-378D-B7B8-FCDE9CE349F3}"/>
                  </a:ext>
                </a:extLst>
              </p14:cNvPr>
              <p14:cNvContentPartPr/>
              <p14:nvPr/>
            </p14:nvContentPartPr>
            <p14:xfrm>
              <a:off x="6080181" y="1034675"/>
              <a:ext cx="1113840" cy="486720"/>
            </p14:xfrm>
          </p:contentPart>
        </mc:Choice>
        <mc:Fallback>
          <p:pic>
            <p:nvPicPr>
              <p:cNvPr id="79" name="Ink 78">
                <a:extLst>
                  <a:ext uri="{FF2B5EF4-FFF2-40B4-BE49-F238E27FC236}">
                    <a16:creationId xmlns:a16="http://schemas.microsoft.com/office/drawing/2014/main" id="{A4AB1F34-DD82-378D-B7B8-FCDE9CE349F3}"/>
                  </a:ext>
                </a:extLst>
              </p:cNvPr>
              <p:cNvPicPr/>
              <p:nvPr/>
            </p:nvPicPr>
            <p:blipFill>
              <a:blip r:embed="rId19"/>
              <a:stretch>
                <a:fillRect/>
              </a:stretch>
            </p:blipFill>
            <p:spPr>
              <a:xfrm>
                <a:off x="6064701" y="1019184"/>
                <a:ext cx="1144440" cy="517343"/>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7" name="Ink 86">
                <a:extLst>
                  <a:ext uri="{FF2B5EF4-FFF2-40B4-BE49-F238E27FC236}">
                    <a16:creationId xmlns:a16="http://schemas.microsoft.com/office/drawing/2014/main" id="{A593668D-1E33-A59B-3F3F-AE138C9BF0DD}"/>
                  </a:ext>
                </a:extLst>
              </p14:cNvPr>
              <p14:cNvContentPartPr/>
              <p14:nvPr/>
            </p14:nvContentPartPr>
            <p14:xfrm>
              <a:off x="984381" y="2493035"/>
              <a:ext cx="266040" cy="525600"/>
            </p14:xfrm>
          </p:contentPart>
        </mc:Choice>
        <mc:Fallback>
          <p:pic>
            <p:nvPicPr>
              <p:cNvPr id="87" name="Ink 86">
                <a:extLst>
                  <a:ext uri="{FF2B5EF4-FFF2-40B4-BE49-F238E27FC236}">
                    <a16:creationId xmlns:a16="http://schemas.microsoft.com/office/drawing/2014/main" id="{A593668D-1E33-A59B-3F3F-AE138C9BF0DD}"/>
                  </a:ext>
                </a:extLst>
              </p:cNvPr>
              <p:cNvPicPr/>
              <p:nvPr/>
            </p:nvPicPr>
            <p:blipFill>
              <a:blip r:embed="rId21"/>
              <a:stretch>
                <a:fillRect/>
              </a:stretch>
            </p:blipFill>
            <p:spPr>
              <a:xfrm>
                <a:off x="968901" y="2477555"/>
                <a:ext cx="29664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8" name="Ink 87">
                <a:extLst>
                  <a:ext uri="{FF2B5EF4-FFF2-40B4-BE49-F238E27FC236}">
                    <a16:creationId xmlns:a16="http://schemas.microsoft.com/office/drawing/2014/main" id="{8294ECFA-78B4-B660-19F5-C51493801143}"/>
                  </a:ext>
                </a:extLst>
              </p14:cNvPr>
              <p14:cNvContentPartPr/>
              <p14:nvPr/>
            </p14:nvContentPartPr>
            <p14:xfrm>
              <a:off x="984381" y="1622915"/>
              <a:ext cx="195480" cy="392400"/>
            </p14:xfrm>
          </p:contentPart>
        </mc:Choice>
        <mc:Fallback>
          <p:pic>
            <p:nvPicPr>
              <p:cNvPr id="88" name="Ink 87">
                <a:extLst>
                  <a:ext uri="{FF2B5EF4-FFF2-40B4-BE49-F238E27FC236}">
                    <a16:creationId xmlns:a16="http://schemas.microsoft.com/office/drawing/2014/main" id="{8294ECFA-78B4-B660-19F5-C51493801143}"/>
                  </a:ext>
                </a:extLst>
              </p:cNvPr>
              <p:cNvPicPr/>
              <p:nvPr/>
            </p:nvPicPr>
            <p:blipFill>
              <a:blip r:embed="rId23"/>
              <a:stretch>
                <a:fillRect/>
              </a:stretch>
            </p:blipFill>
            <p:spPr>
              <a:xfrm>
                <a:off x="968901" y="1607435"/>
                <a:ext cx="22608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9" name="Ink 88">
                <a:extLst>
                  <a:ext uri="{FF2B5EF4-FFF2-40B4-BE49-F238E27FC236}">
                    <a16:creationId xmlns:a16="http://schemas.microsoft.com/office/drawing/2014/main" id="{543E260B-EDE2-D4FB-6CB6-67A293F3360C}"/>
                  </a:ext>
                </a:extLst>
              </p14:cNvPr>
              <p14:cNvContentPartPr/>
              <p14:nvPr/>
            </p14:nvContentPartPr>
            <p14:xfrm>
              <a:off x="984381" y="493955"/>
              <a:ext cx="102600" cy="353160"/>
            </p14:xfrm>
          </p:contentPart>
        </mc:Choice>
        <mc:Fallback>
          <p:pic>
            <p:nvPicPr>
              <p:cNvPr id="89" name="Ink 88">
                <a:extLst>
                  <a:ext uri="{FF2B5EF4-FFF2-40B4-BE49-F238E27FC236}">
                    <a16:creationId xmlns:a16="http://schemas.microsoft.com/office/drawing/2014/main" id="{543E260B-EDE2-D4FB-6CB6-67A293F3360C}"/>
                  </a:ext>
                </a:extLst>
              </p:cNvPr>
              <p:cNvPicPr/>
              <p:nvPr/>
            </p:nvPicPr>
            <p:blipFill>
              <a:blip r:embed="rId25"/>
              <a:stretch>
                <a:fillRect/>
              </a:stretch>
            </p:blipFill>
            <p:spPr>
              <a:xfrm>
                <a:off x="968846" y="478475"/>
                <a:ext cx="133308"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0" name="Ink 139">
                <a:extLst>
                  <a:ext uri="{FF2B5EF4-FFF2-40B4-BE49-F238E27FC236}">
                    <a16:creationId xmlns:a16="http://schemas.microsoft.com/office/drawing/2014/main" id="{B856FD58-A0F9-EBD6-F3B5-1AF02211C374}"/>
                  </a:ext>
                </a:extLst>
              </p14:cNvPr>
              <p14:cNvContentPartPr/>
              <p14:nvPr/>
            </p14:nvContentPartPr>
            <p14:xfrm>
              <a:off x="1714461" y="2477195"/>
              <a:ext cx="234720" cy="31680"/>
            </p14:xfrm>
          </p:contentPart>
        </mc:Choice>
        <mc:Fallback>
          <p:pic>
            <p:nvPicPr>
              <p:cNvPr id="140" name="Ink 139">
                <a:extLst>
                  <a:ext uri="{FF2B5EF4-FFF2-40B4-BE49-F238E27FC236}">
                    <a16:creationId xmlns:a16="http://schemas.microsoft.com/office/drawing/2014/main" id="{B856FD58-A0F9-EBD6-F3B5-1AF02211C374}"/>
                  </a:ext>
                </a:extLst>
              </p:cNvPr>
              <p:cNvPicPr/>
              <p:nvPr/>
            </p:nvPicPr>
            <p:blipFill>
              <a:blip r:embed="rId27"/>
              <a:stretch>
                <a:fillRect/>
              </a:stretch>
            </p:blipFill>
            <p:spPr>
              <a:xfrm>
                <a:off x="1698981" y="2461715"/>
                <a:ext cx="2653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3" name="Ink 142">
                <a:extLst>
                  <a:ext uri="{FF2B5EF4-FFF2-40B4-BE49-F238E27FC236}">
                    <a16:creationId xmlns:a16="http://schemas.microsoft.com/office/drawing/2014/main" id="{B4470DBA-53F7-CD36-8BD3-100F3EF07066}"/>
                  </a:ext>
                </a:extLst>
              </p14:cNvPr>
              <p14:cNvContentPartPr/>
              <p14:nvPr/>
            </p14:nvContentPartPr>
            <p14:xfrm>
              <a:off x="1745061" y="2595635"/>
              <a:ext cx="502200" cy="300960"/>
            </p14:xfrm>
          </p:contentPart>
        </mc:Choice>
        <mc:Fallback>
          <p:pic>
            <p:nvPicPr>
              <p:cNvPr id="143" name="Ink 142">
                <a:extLst>
                  <a:ext uri="{FF2B5EF4-FFF2-40B4-BE49-F238E27FC236}">
                    <a16:creationId xmlns:a16="http://schemas.microsoft.com/office/drawing/2014/main" id="{B4470DBA-53F7-CD36-8BD3-100F3EF07066}"/>
                  </a:ext>
                </a:extLst>
              </p:cNvPr>
              <p:cNvPicPr/>
              <p:nvPr/>
            </p:nvPicPr>
            <p:blipFill>
              <a:blip r:embed="rId29"/>
              <a:stretch>
                <a:fillRect/>
              </a:stretch>
            </p:blipFill>
            <p:spPr>
              <a:xfrm>
                <a:off x="1729581" y="2580155"/>
                <a:ext cx="5328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0" name="Ink 149">
                <a:extLst>
                  <a:ext uri="{FF2B5EF4-FFF2-40B4-BE49-F238E27FC236}">
                    <a16:creationId xmlns:a16="http://schemas.microsoft.com/office/drawing/2014/main" id="{716D25A1-E37A-567A-6F78-EF7B51D133C0}"/>
                  </a:ext>
                </a:extLst>
              </p14:cNvPr>
              <p14:cNvContentPartPr/>
              <p14:nvPr/>
            </p14:nvContentPartPr>
            <p14:xfrm>
              <a:off x="2842341" y="2304755"/>
              <a:ext cx="517680" cy="439200"/>
            </p14:xfrm>
          </p:contentPart>
        </mc:Choice>
        <mc:Fallback>
          <p:pic>
            <p:nvPicPr>
              <p:cNvPr id="150" name="Ink 149">
                <a:extLst>
                  <a:ext uri="{FF2B5EF4-FFF2-40B4-BE49-F238E27FC236}">
                    <a16:creationId xmlns:a16="http://schemas.microsoft.com/office/drawing/2014/main" id="{716D25A1-E37A-567A-6F78-EF7B51D133C0}"/>
                  </a:ext>
                </a:extLst>
              </p:cNvPr>
              <p:cNvPicPr/>
              <p:nvPr/>
            </p:nvPicPr>
            <p:blipFill>
              <a:blip r:embed="rId31"/>
              <a:stretch>
                <a:fillRect/>
              </a:stretch>
            </p:blipFill>
            <p:spPr>
              <a:xfrm>
                <a:off x="2826861" y="2289275"/>
                <a:ext cx="548280" cy="469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2" name="Ink 151">
                <a:extLst>
                  <a:ext uri="{FF2B5EF4-FFF2-40B4-BE49-F238E27FC236}">
                    <a16:creationId xmlns:a16="http://schemas.microsoft.com/office/drawing/2014/main" id="{B565C89F-61FE-EE41-2734-2DF6099E18AA}"/>
                  </a:ext>
                </a:extLst>
              </p14:cNvPr>
              <p14:cNvContentPartPr/>
              <p14:nvPr/>
            </p14:nvContentPartPr>
            <p14:xfrm>
              <a:off x="1063581" y="3551435"/>
              <a:ext cx="218880" cy="23760"/>
            </p14:xfrm>
          </p:contentPart>
        </mc:Choice>
        <mc:Fallback>
          <p:pic>
            <p:nvPicPr>
              <p:cNvPr id="152" name="Ink 151">
                <a:extLst>
                  <a:ext uri="{FF2B5EF4-FFF2-40B4-BE49-F238E27FC236}">
                    <a16:creationId xmlns:a16="http://schemas.microsoft.com/office/drawing/2014/main" id="{B565C89F-61FE-EE41-2734-2DF6099E18AA}"/>
                  </a:ext>
                </a:extLst>
              </p:cNvPr>
              <p:cNvPicPr/>
              <p:nvPr/>
            </p:nvPicPr>
            <p:blipFill>
              <a:blip r:embed="rId33"/>
              <a:stretch>
                <a:fillRect/>
              </a:stretch>
            </p:blipFill>
            <p:spPr>
              <a:xfrm>
                <a:off x="1052781" y="3540635"/>
                <a:ext cx="2401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5" name="Ink 154">
                <a:extLst>
                  <a:ext uri="{FF2B5EF4-FFF2-40B4-BE49-F238E27FC236}">
                    <a16:creationId xmlns:a16="http://schemas.microsoft.com/office/drawing/2014/main" id="{9E7EA636-5A45-2A0D-33C7-D904C66F025E}"/>
                  </a:ext>
                </a:extLst>
              </p14:cNvPr>
              <p14:cNvContentPartPr/>
              <p14:nvPr/>
            </p14:nvContentPartPr>
            <p14:xfrm>
              <a:off x="1102101" y="3637475"/>
              <a:ext cx="415800" cy="246960"/>
            </p14:xfrm>
          </p:contentPart>
        </mc:Choice>
        <mc:Fallback>
          <p:pic>
            <p:nvPicPr>
              <p:cNvPr id="155" name="Ink 154">
                <a:extLst>
                  <a:ext uri="{FF2B5EF4-FFF2-40B4-BE49-F238E27FC236}">
                    <a16:creationId xmlns:a16="http://schemas.microsoft.com/office/drawing/2014/main" id="{9E7EA636-5A45-2A0D-33C7-D904C66F025E}"/>
                  </a:ext>
                </a:extLst>
              </p:cNvPr>
              <p:cNvPicPr/>
              <p:nvPr/>
            </p:nvPicPr>
            <p:blipFill>
              <a:blip r:embed="rId35"/>
              <a:stretch>
                <a:fillRect/>
              </a:stretch>
            </p:blipFill>
            <p:spPr>
              <a:xfrm>
                <a:off x="1091310" y="3626659"/>
                <a:ext cx="437022" cy="26823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58" name="Ink 157">
                <a:extLst>
                  <a:ext uri="{FF2B5EF4-FFF2-40B4-BE49-F238E27FC236}">
                    <a16:creationId xmlns:a16="http://schemas.microsoft.com/office/drawing/2014/main" id="{74ABA979-3075-61CB-0B23-AC6AC3712992}"/>
                  </a:ext>
                </a:extLst>
              </p14:cNvPr>
              <p14:cNvContentPartPr/>
              <p14:nvPr/>
            </p14:nvContentPartPr>
            <p14:xfrm>
              <a:off x="2387661" y="2351915"/>
              <a:ext cx="266760" cy="31680"/>
            </p14:xfrm>
          </p:contentPart>
        </mc:Choice>
        <mc:Fallback>
          <p:pic>
            <p:nvPicPr>
              <p:cNvPr id="158" name="Ink 157">
                <a:extLst>
                  <a:ext uri="{FF2B5EF4-FFF2-40B4-BE49-F238E27FC236}">
                    <a16:creationId xmlns:a16="http://schemas.microsoft.com/office/drawing/2014/main" id="{74ABA979-3075-61CB-0B23-AC6AC3712992}"/>
                  </a:ext>
                </a:extLst>
              </p:cNvPr>
              <p:cNvPicPr/>
              <p:nvPr/>
            </p:nvPicPr>
            <p:blipFill>
              <a:blip r:embed="rId37"/>
              <a:stretch>
                <a:fillRect/>
              </a:stretch>
            </p:blipFill>
            <p:spPr>
              <a:xfrm>
                <a:off x="2372181" y="2336435"/>
                <a:ext cx="2973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9" name="Ink 158">
                <a:extLst>
                  <a:ext uri="{FF2B5EF4-FFF2-40B4-BE49-F238E27FC236}">
                    <a16:creationId xmlns:a16="http://schemas.microsoft.com/office/drawing/2014/main" id="{9716F28F-B2D8-54CF-1271-E0CFBA4DE7C6}"/>
                  </a:ext>
                </a:extLst>
              </p14:cNvPr>
              <p14:cNvContentPartPr/>
              <p14:nvPr/>
            </p14:nvContentPartPr>
            <p14:xfrm>
              <a:off x="2466141" y="2532275"/>
              <a:ext cx="132840" cy="447120"/>
            </p14:xfrm>
          </p:contentPart>
        </mc:Choice>
        <mc:Fallback>
          <p:pic>
            <p:nvPicPr>
              <p:cNvPr id="159" name="Ink 158">
                <a:extLst>
                  <a:ext uri="{FF2B5EF4-FFF2-40B4-BE49-F238E27FC236}">
                    <a16:creationId xmlns:a16="http://schemas.microsoft.com/office/drawing/2014/main" id="{9716F28F-B2D8-54CF-1271-E0CFBA4DE7C6}"/>
                  </a:ext>
                </a:extLst>
              </p:cNvPr>
              <p:cNvPicPr/>
              <p:nvPr/>
            </p:nvPicPr>
            <p:blipFill>
              <a:blip r:embed="rId39"/>
              <a:stretch>
                <a:fillRect/>
              </a:stretch>
            </p:blipFill>
            <p:spPr>
              <a:xfrm>
                <a:off x="2450661" y="2516795"/>
                <a:ext cx="16344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67" name="Ink 166">
                <a:extLst>
                  <a:ext uri="{FF2B5EF4-FFF2-40B4-BE49-F238E27FC236}">
                    <a16:creationId xmlns:a16="http://schemas.microsoft.com/office/drawing/2014/main" id="{176D8594-411A-B856-BF0C-6D668672F5F2}"/>
                  </a:ext>
                </a:extLst>
              </p14:cNvPr>
              <p14:cNvContentPartPr/>
              <p14:nvPr/>
            </p14:nvContentPartPr>
            <p14:xfrm>
              <a:off x="1760541" y="3308075"/>
              <a:ext cx="949320" cy="478800"/>
            </p14:xfrm>
          </p:contentPart>
        </mc:Choice>
        <mc:Fallback>
          <p:pic>
            <p:nvPicPr>
              <p:cNvPr id="167" name="Ink 166">
                <a:extLst>
                  <a:ext uri="{FF2B5EF4-FFF2-40B4-BE49-F238E27FC236}">
                    <a16:creationId xmlns:a16="http://schemas.microsoft.com/office/drawing/2014/main" id="{176D8594-411A-B856-BF0C-6D668672F5F2}"/>
                  </a:ext>
                </a:extLst>
              </p:cNvPr>
              <p:cNvPicPr/>
              <p:nvPr/>
            </p:nvPicPr>
            <p:blipFill>
              <a:blip r:embed="rId41"/>
              <a:stretch>
                <a:fillRect/>
              </a:stretch>
            </p:blipFill>
            <p:spPr>
              <a:xfrm>
                <a:off x="1749737" y="3297267"/>
                <a:ext cx="970568" cy="500056"/>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0" name="Ink 179">
                <a:extLst>
                  <a:ext uri="{FF2B5EF4-FFF2-40B4-BE49-F238E27FC236}">
                    <a16:creationId xmlns:a16="http://schemas.microsoft.com/office/drawing/2014/main" id="{1B13D2E5-E742-1278-8BA2-7019A01B2637}"/>
                  </a:ext>
                </a:extLst>
              </p14:cNvPr>
              <p14:cNvContentPartPr/>
              <p14:nvPr/>
            </p14:nvContentPartPr>
            <p14:xfrm>
              <a:off x="3227541" y="3331835"/>
              <a:ext cx="469800" cy="39600"/>
            </p14:xfrm>
          </p:contentPart>
        </mc:Choice>
        <mc:Fallback>
          <p:pic>
            <p:nvPicPr>
              <p:cNvPr id="180" name="Ink 179">
                <a:extLst>
                  <a:ext uri="{FF2B5EF4-FFF2-40B4-BE49-F238E27FC236}">
                    <a16:creationId xmlns:a16="http://schemas.microsoft.com/office/drawing/2014/main" id="{1B13D2E5-E742-1278-8BA2-7019A01B2637}"/>
                  </a:ext>
                </a:extLst>
              </p:cNvPr>
              <p:cNvPicPr/>
              <p:nvPr/>
            </p:nvPicPr>
            <p:blipFill>
              <a:blip r:embed="rId43"/>
              <a:stretch>
                <a:fillRect/>
              </a:stretch>
            </p:blipFill>
            <p:spPr>
              <a:xfrm>
                <a:off x="3216741" y="3321035"/>
                <a:ext cx="4910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81" name="Ink 180">
                <a:extLst>
                  <a:ext uri="{FF2B5EF4-FFF2-40B4-BE49-F238E27FC236}">
                    <a16:creationId xmlns:a16="http://schemas.microsoft.com/office/drawing/2014/main" id="{531F3BA0-A33E-7CEE-314A-07CE239DF28E}"/>
                  </a:ext>
                </a:extLst>
              </p14:cNvPr>
              <p14:cNvContentPartPr/>
              <p14:nvPr/>
            </p14:nvContentPartPr>
            <p14:xfrm>
              <a:off x="3242301" y="3457115"/>
              <a:ext cx="501840" cy="227880"/>
            </p14:xfrm>
          </p:contentPart>
        </mc:Choice>
        <mc:Fallback>
          <p:pic>
            <p:nvPicPr>
              <p:cNvPr id="181" name="Ink 180">
                <a:extLst>
                  <a:ext uri="{FF2B5EF4-FFF2-40B4-BE49-F238E27FC236}">
                    <a16:creationId xmlns:a16="http://schemas.microsoft.com/office/drawing/2014/main" id="{531F3BA0-A33E-7CEE-314A-07CE239DF28E}"/>
                  </a:ext>
                </a:extLst>
              </p:cNvPr>
              <p:cNvPicPr/>
              <p:nvPr/>
            </p:nvPicPr>
            <p:blipFill>
              <a:blip r:embed="rId45"/>
              <a:stretch>
                <a:fillRect/>
              </a:stretch>
            </p:blipFill>
            <p:spPr>
              <a:xfrm>
                <a:off x="3231509" y="3446298"/>
                <a:ext cx="523065" cy="249154"/>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4" name="Ink 203">
                <a:extLst>
                  <a:ext uri="{FF2B5EF4-FFF2-40B4-BE49-F238E27FC236}">
                    <a16:creationId xmlns:a16="http://schemas.microsoft.com/office/drawing/2014/main" id="{8295FD17-2C62-D845-DF43-21628323C0A9}"/>
                  </a:ext>
                </a:extLst>
              </p14:cNvPr>
              <p14:cNvContentPartPr/>
              <p14:nvPr/>
            </p14:nvContentPartPr>
            <p14:xfrm>
              <a:off x="6189981" y="3315995"/>
              <a:ext cx="212040" cy="102240"/>
            </p14:xfrm>
          </p:contentPart>
        </mc:Choice>
        <mc:Fallback>
          <p:pic>
            <p:nvPicPr>
              <p:cNvPr id="204" name="Ink 203">
                <a:extLst>
                  <a:ext uri="{FF2B5EF4-FFF2-40B4-BE49-F238E27FC236}">
                    <a16:creationId xmlns:a16="http://schemas.microsoft.com/office/drawing/2014/main" id="{8295FD17-2C62-D845-DF43-21628323C0A9}"/>
                  </a:ext>
                </a:extLst>
              </p:cNvPr>
              <p:cNvPicPr/>
              <p:nvPr/>
            </p:nvPicPr>
            <p:blipFill>
              <a:blip r:embed="rId47"/>
              <a:stretch>
                <a:fillRect/>
              </a:stretch>
            </p:blipFill>
            <p:spPr>
              <a:xfrm>
                <a:off x="6179181" y="3305195"/>
                <a:ext cx="2332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05" name="Ink 204">
                <a:extLst>
                  <a:ext uri="{FF2B5EF4-FFF2-40B4-BE49-F238E27FC236}">
                    <a16:creationId xmlns:a16="http://schemas.microsoft.com/office/drawing/2014/main" id="{059FC1D2-03C2-C51E-9386-B2D86AB2FC89}"/>
                  </a:ext>
                </a:extLst>
              </p14:cNvPr>
              <p14:cNvContentPartPr/>
              <p14:nvPr/>
            </p14:nvContentPartPr>
            <p14:xfrm>
              <a:off x="3952221" y="2979035"/>
              <a:ext cx="2026440" cy="737280"/>
            </p14:xfrm>
          </p:contentPart>
        </mc:Choice>
        <mc:Fallback>
          <p:pic>
            <p:nvPicPr>
              <p:cNvPr id="205" name="Ink 204">
                <a:extLst>
                  <a:ext uri="{FF2B5EF4-FFF2-40B4-BE49-F238E27FC236}">
                    <a16:creationId xmlns:a16="http://schemas.microsoft.com/office/drawing/2014/main" id="{059FC1D2-03C2-C51E-9386-B2D86AB2FC89}"/>
                  </a:ext>
                </a:extLst>
              </p:cNvPr>
              <p:cNvPicPr/>
              <p:nvPr/>
            </p:nvPicPr>
            <p:blipFill>
              <a:blip r:embed="rId49"/>
              <a:stretch>
                <a:fillRect/>
              </a:stretch>
            </p:blipFill>
            <p:spPr>
              <a:xfrm>
                <a:off x="3941421" y="2968235"/>
                <a:ext cx="2047680" cy="758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06" name="Ink 205">
                <a:extLst>
                  <a:ext uri="{FF2B5EF4-FFF2-40B4-BE49-F238E27FC236}">
                    <a16:creationId xmlns:a16="http://schemas.microsoft.com/office/drawing/2014/main" id="{E91E81B6-1EC1-7A30-7E12-8CA3FCD8112A}"/>
                  </a:ext>
                </a:extLst>
              </p14:cNvPr>
              <p14:cNvContentPartPr/>
              <p14:nvPr/>
            </p14:nvContentPartPr>
            <p14:xfrm>
              <a:off x="6918981" y="3214115"/>
              <a:ext cx="204120" cy="172800"/>
            </p14:xfrm>
          </p:contentPart>
        </mc:Choice>
        <mc:Fallback>
          <p:pic>
            <p:nvPicPr>
              <p:cNvPr id="206" name="Ink 205">
                <a:extLst>
                  <a:ext uri="{FF2B5EF4-FFF2-40B4-BE49-F238E27FC236}">
                    <a16:creationId xmlns:a16="http://schemas.microsoft.com/office/drawing/2014/main" id="{E91E81B6-1EC1-7A30-7E12-8CA3FCD8112A}"/>
                  </a:ext>
                </a:extLst>
              </p:cNvPr>
              <p:cNvPicPr/>
              <p:nvPr/>
            </p:nvPicPr>
            <p:blipFill>
              <a:blip r:embed="rId51"/>
              <a:stretch>
                <a:fillRect/>
              </a:stretch>
            </p:blipFill>
            <p:spPr>
              <a:xfrm>
                <a:off x="6908200" y="3203315"/>
                <a:ext cx="225323"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6" name="Ink 215">
                <a:extLst>
                  <a:ext uri="{FF2B5EF4-FFF2-40B4-BE49-F238E27FC236}">
                    <a16:creationId xmlns:a16="http://schemas.microsoft.com/office/drawing/2014/main" id="{EF0D0FA1-84B1-5D2B-07BA-B5C1A4F61B73}"/>
                  </a:ext>
                </a:extLst>
              </p14:cNvPr>
              <p14:cNvContentPartPr/>
              <p14:nvPr/>
            </p14:nvContentPartPr>
            <p14:xfrm>
              <a:off x="7271781" y="2900555"/>
              <a:ext cx="1144800" cy="619560"/>
            </p14:xfrm>
          </p:contentPart>
        </mc:Choice>
        <mc:Fallback>
          <p:pic>
            <p:nvPicPr>
              <p:cNvPr id="216" name="Ink 215">
                <a:extLst>
                  <a:ext uri="{FF2B5EF4-FFF2-40B4-BE49-F238E27FC236}">
                    <a16:creationId xmlns:a16="http://schemas.microsoft.com/office/drawing/2014/main" id="{EF0D0FA1-84B1-5D2B-07BA-B5C1A4F61B73}"/>
                  </a:ext>
                </a:extLst>
              </p:cNvPr>
              <p:cNvPicPr/>
              <p:nvPr/>
            </p:nvPicPr>
            <p:blipFill>
              <a:blip r:embed="rId53"/>
              <a:stretch>
                <a:fillRect/>
              </a:stretch>
            </p:blipFill>
            <p:spPr>
              <a:xfrm>
                <a:off x="7260984" y="2889755"/>
                <a:ext cx="1166033" cy="640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22" name="Ink 221">
                <a:extLst>
                  <a:ext uri="{FF2B5EF4-FFF2-40B4-BE49-F238E27FC236}">
                    <a16:creationId xmlns:a16="http://schemas.microsoft.com/office/drawing/2014/main" id="{91F0769A-37E4-343D-1808-CD4FF9CF19D7}"/>
                  </a:ext>
                </a:extLst>
              </p14:cNvPr>
              <p14:cNvContentPartPr/>
              <p14:nvPr/>
            </p14:nvContentPartPr>
            <p14:xfrm>
              <a:off x="8706381" y="2895515"/>
              <a:ext cx="502200" cy="374040"/>
            </p14:xfrm>
          </p:contentPart>
        </mc:Choice>
        <mc:Fallback>
          <p:pic>
            <p:nvPicPr>
              <p:cNvPr id="222" name="Ink 221">
                <a:extLst>
                  <a:ext uri="{FF2B5EF4-FFF2-40B4-BE49-F238E27FC236}">
                    <a16:creationId xmlns:a16="http://schemas.microsoft.com/office/drawing/2014/main" id="{91F0769A-37E4-343D-1808-CD4FF9CF19D7}"/>
                  </a:ext>
                </a:extLst>
              </p:cNvPr>
              <p:cNvPicPr/>
              <p:nvPr/>
            </p:nvPicPr>
            <p:blipFill>
              <a:blip r:embed="rId55"/>
              <a:stretch>
                <a:fillRect/>
              </a:stretch>
            </p:blipFill>
            <p:spPr>
              <a:xfrm>
                <a:off x="8695581" y="2884715"/>
                <a:ext cx="52344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26" name="Ink 225">
                <a:extLst>
                  <a:ext uri="{FF2B5EF4-FFF2-40B4-BE49-F238E27FC236}">
                    <a16:creationId xmlns:a16="http://schemas.microsoft.com/office/drawing/2014/main" id="{3FE8EB82-0943-AC2E-0E51-A5E9E8A0B676}"/>
                  </a:ext>
                </a:extLst>
              </p14:cNvPr>
              <p14:cNvContentPartPr/>
              <p14:nvPr/>
            </p14:nvContentPartPr>
            <p14:xfrm>
              <a:off x="8722221" y="2829995"/>
              <a:ext cx="212040" cy="31680"/>
            </p14:xfrm>
          </p:contentPart>
        </mc:Choice>
        <mc:Fallback>
          <p:pic>
            <p:nvPicPr>
              <p:cNvPr id="226" name="Ink 225">
                <a:extLst>
                  <a:ext uri="{FF2B5EF4-FFF2-40B4-BE49-F238E27FC236}">
                    <a16:creationId xmlns:a16="http://schemas.microsoft.com/office/drawing/2014/main" id="{3FE8EB82-0943-AC2E-0E51-A5E9E8A0B676}"/>
                  </a:ext>
                </a:extLst>
              </p:cNvPr>
              <p:cNvPicPr/>
              <p:nvPr/>
            </p:nvPicPr>
            <p:blipFill>
              <a:blip r:embed="rId57"/>
              <a:stretch>
                <a:fillRect/>
              </a:stretch>
            </p:blipFill>
            <p:spPr>
              <a:xfrm>
                <a:off x="8711421" y="2819195"/>
                <a:ext cx="2332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27" name="Ink 226">
                <a:extLst>
                  <a:ext uri="{FF2B5EF4-FFF2-40B4-BE49-F238E27FC236}">
                    <a16:creationId xmlns:a16="http://schemas.microsoft.com/office/drawing/2014/main" id="{84977CDD-E190-F511-9925-2D7F7CE601C1}"/>
                  </a:ext>
                </a:extLst>
              </p14:cNvPr>
              <p14:cNvContentPartPr/>
              <p14:nvPr/>
            </p14:nvContentPartPr>
            <p14:xfrm>
              <a:off x="9498021" y="3245435"/>
              <a:ext cx="157320" cy="16200"/>
            </p14:xfrm>
          </p:contentPart>
        </mc:Choice>
        <mc:Fallback>
          <p:pic>
            <p:nvPicPr>
              <p:cNvPr id="227" name="Ink 226">
                <a:extLst>
                  <a:ext uri="{FF2B5EF4-FFF2-40B4-BE49-F238E27FC236}">
                    <a16:creationId xmlns:a16="http://schemas.microsoft.com/office/drawing/2014/main" id="{84977CDD-E190-F511-9925-2D7F7CE601C1}"/>
                  </a:ext>
                </a:extLst>
              </p:cNvPr>
              <p:cNvPicPr/>
              <p:nvPr/>
            </p:nvPicPr>
            <p:blipFill>
              <a:blip r:embed="rId59"/>
              <a:stretch>
                <a:fillRect/>
              </a:stretch>
            </p:blipFill>
            <p:spPr>
              <a:xfrm>
                <a:off x="9487196" y="3234390"/>
                <a:ext cx="178609" cy="37923"/>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28" name="Ink 227">
                <a:extLst>
                  <a:ext uri="{FF2B5EF4-FFF2-40B4-BE49-F238E27FC236}">
                    <a16:creationId xmlns:a16="http://schemas.microsoft.com/office/drawing/2014/main" id="{3DAEBD87-F915-40FC-FC82-20BA3D2E2BA0}"/>
                  </a:ext>
                </a:extLst>
              </p14:cNvPr>
              <p14:cNvContentPartPr/>
              <p14:nvPr/>
            </p14:nvContentPartPr>
            <p14:xfrm>
              <a:off x="9490461" y="3135635"/>
              <a:ext cx="211320" cy="39600"/>
            </p14:xfrm>
          </p:contentPart>
        </mc:Choice>
        <mc:Fallback>
          <p:pic>
            <p:nvPicPr>
              <p:cNvPr id="228" name="Ink 227">
                <a:extLst>
                  <a:ext uri="{FF2B5EF4-FFF2-40B4-BE49-F238E27FC236}">
                    <a16:creationId xmlns:a16="http://schemas.microsoft.com/office/drawing/2014/main" id="{3DAEBD87-F915-40FC-FC82-20BA3D2E2BA0}"/>
                  </a:ext>
                </a:extLst>
              </p:cNvPr>
              <p:cNvPicPr/>
              <p:nvPr/>
            </p:nvPicPr>
            <p:blipFill>
              <a:blip r:embed="rId61"/>
              <a:stretch>
                <a:fillRect/>
              </a:stretch>
            </p:blipFill>
            <p:spPr>
              <a:xfrm>
                <a:off x="9479661" y="3124835"/>
                <a:ext cx="23256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38" name="Ink 237">
                <a:extLst>
                  <a:ext uri="{FF2B5EF4-FFF2-40B4-BE49-F238E27FC236}">
                    <a16:creationId xmlns:a16="http://schemas.microsoft.com/office/drawing/2014/main" id="{B9B1886C-0503-5BE0-61AF-E7320A0E1B2B}"/>
                  </a:ext>
                </a:extLst>
              </p14:cNvPr>
              <p14:cNvContentPartPr/>
              <p14:nvPr/>
            </p14:nvContentPartPr>
            <p14:xfrm>
              <a:off x="10188141" y="2676905"/>
              <a:ext cx="933120" cy="627480"/>
            </p14:xfrm>
          </p:contentPart>
        </mc:Choice>
        <mc:Fallback>
          <p:pic>
            <p:nvPicPr>
              <p:cNvPr id="238" name="Ink 237">
                <a:extLst>
                  <a:ext uri="{FF2B5EF4-FFF2-40B4-BE49-F238E27FC236}">
                    <a16:creationId xmlns:a16="http://schemas.microsoft.com/office/drawing/2014/main" id="{B9B1886C-0503-5BE0-61AF-E7320A0E1B2B}"/>
                  </a:ext>
                </a:extLst>
              </p:cNvPr>
              <p:cNvPicPr/>
              <p:nvPr/>
            </p:nvPicPr>
            <p:blipFill>
              <a:blip r:embed="rId63"/>
              <a:stretch>
                <a:fillRect/>
              </a:stretch>
            </p:blipFill>
            <p:spPr>
              <a:xfrm>
                <a:off x="10177345" y="2666105"/>
                <a:ext cx="954352" cy="648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39" name="Ink 238">
                <a:extLst>
                  <a:ext uri="{FF2B5EF4-FFF2-40B4-BE49-F238E27FC236}">
                    <a16:creationId xmlns:a16="http://schemas.microsoft.com/office/drawing/2014/main" id="{04E3690E-434C-6652-E8D5-000F4F22DBEE}"/>
                  </a:ext>
                </a:extLst>
              </p14:cNvPr>
              <p14:cNvContentPartPr/>
              <p14:nvPr/>
            </p14:nvContentPartPr>
            <p14:xfrm>
              <a:off x="9945141" y="3010355"/>
              <a:ext cx="141480" cy="212040"/>
            </p14:xfrm>
          </p:contentPart>
        </mc:Choice>
        <mc:Fallback>
          <p:pic>
            <p:nvPicPr>
              <p:cNvPr id="239" name="Ink 238">
                <a:extLst>
                  <a:ext uri="{FF2B5EF4-FFF2-40B4-BE49-F238E27FC236}">
                    <a16:creationId xmlns:a16="http://schemas.microsoft.com/office/drawing/2014/main" id="{04E3690E-434C-6652-E8D5-000F4F22DBEE}"/>
                  </a:ext>
                </a:extLst>
              </p:cNvPr>
              <p:cNvPicPr/>
              <p:nvPr/>
            </p:nvPicPr>
            <p:blipFill>
              <a:blip r:embed="rId65"/>
              <a:stretch>
                <a:fillRect/>
              </a:stretch>
            </p:blipFill>
            <p:spPr>
              <a:xfrm>
                <a:off x="9934341" y="2999555"/>
                <a:ext cx="1627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56" name="Ink 255">
                <a:extLst>
                  <a:ext uri="{FF2B5EF4-FFF2-40B4-BE49-F238E27FC236}">
                    <a16:creationId xmlns:a16="http://schemas.microsoft.com/office/drawing/2014/main" id="{F7FB7055-E2A7-A931-A851-31B95BB28460}"/>
                  </a:ext>
                </a:extLst>
              </p14:cNvPr>
              <p14:cNvContentPartPr/>
              <p14:nvPr/>
            </p14:nvContentPartPr>
            <p14:xfrm>
              <a:off x="3275421" y="4123475"/>
              <a:ext cx="931320" cy="264960"/>
            </p14:xfrm>
          </p:contentPart>
        </mc:Choice>
        <mc:Fallback>
          <p:pic>
            <p:nvPicPr>
              <p:cNvPr id="256" name="Ink 255">
                <a:extLst>
                  <a:ext uri="{FF2B5EF4-FFF2-40B4-BE49-F238E27FC236}">
                    <a16:creationId xmlns:a16="http://schemas.microsoft.com/office/drawing/2014/main" id="{F7FB7055-E2A7-A931-A851-31B95BB28460}"/>
                  </a:ext>
                </a:extLst>
              </p:cNvPr>
              <p:cNvPicPr/>
              <p:nvPr/>
            </p:nvPicPr>
            <p:blipFill>
              <a:blip r:embed="rId67"/>
              <a:stretch>
                <a:fillRect/>
              </a:stretch>
            </p:blipFill>
            <p:spPr>
              <a:xfrm>
                <a:off x="3264625" y="4112675"/>
                <a:ext cx="952552"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57" name="Ink 256">
                <a:extLst>
                  <a:ext uri="{FF2B5EF4-FFF2-40B4-BE49-F238E27FC236}">
                    <a16:creationId xmlns:a16="http://schemas.microsoft.com/office/drawing/2014/main" id="{6F729AAF-4CD9-7170-5DD7-EACCAAC7C33F}"/>
                  </a:ext>
                </a:extLst>
              </p14:cNvPr>
              <p14:cNvContentPartPr/>
              <p14:nvPr/>
            </p14:nvContentPartPr>
            <p14:xfrm>
              <a:off x="1932981" y="4225355"/>
              <a:ext cx="737280" cy="470880"/>
            </p14:xfrm>
          </p:contentPart>
        </mc:Choice>
        <mc:Fallback>
          <p:pic>
            <p:nvPicPr>
              <p:cNvPr id="257" name="Ink 256">
                <a:extLst>
                  <a:ext uri="{FF2B5EF4-FFF2-40B4-BE49-F238E27FC236}">
                    <a16:creationId xmlns:a16="http://schemas.microsoft.com/office/drawing/2014/main" id="{6F729AAF-4CD9-7170-5DD7-EACCAAC7C33F}"/>
                  </a:ext>
                </a:extLst>
              </p:cNvPr>
              <p:cNvPicPr/>
              <p:nvPr/>
            </p:nvPicPr>
            <p:blipFill>
              <a:blip r:embed="rId69"/>
              <a:stretch>
                <a:fillRect/>
              </a:stretch>
            </p:blipFill>
            <p:spPr>
              <a:xfrm>
                <a:off x="1922181" y="4214547"/>
                <a:ext cx="758520" cy="492136"/>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58" name="Ink 257">
                <a:extLst>
                  <a:ext uri="{FF2B5EF4-FFF2-40B4-BE49-F238E27FC236}">
                    <a16:creationId xmlns:a16="http://schemas.microsoft.com/office/drawing/2014/main" id="{63D8DAF4-CBCF-78C7-CDB0-047CF65B3441}"/>
                  </a:ext>
                </a:extLst>
              </p14:cNvPr>
              <p14:cNvContentPartPr/>
              <p14:nvPr/>
            </p14:nvContentPartPr>
            <p14:xfrm>
              <a:off x="1345101" y="4374395"/>
              <a:ext cx="298440" cy="235800"/>
            </p14:xfrm>
          </p:contentPart>
        </mc:Choice>
        <mc:Fallback>
          <p:pic>
            <p:nvPicPr>
              <p:cNvPr id="258" name="Ink 257">
                <a:extLst>
                  <a:ext uri="{FF2B5EF4-FFF2-40B4-BE49-F238E27FC236}">
                    <a16:creationId xmlns:a16="http://schemas.microsoft.com/office/drawing/2014/main" id="{63D8DAF4-CBCF-78C7-CDB0-047CF65B3441}"/>
                  </a:ext>
                </a:extLst>
              </p:cNvPr>
              <p:cNvPicPr/>
              <p:nvPr/>
            </p:nvPicPr>
            <p:blipFill>
              <a:blip r:embed="rId71"/>
              <a:stretch>
                <a:fillRect/>
              </a:stretch>
            </p:blipFill>
            <p:spPr>
              <a:xfrm>
                <a:off x="1334301" y="4363578"/>
                <a:ext cx="319680" cy="257072"/>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59" name="Ink 258">
                <a:extLst>
                  <a:ext uri="{FF2B5EF4-FFF2-40B4-BE49-F238E27FC236}">
                    <a16:creationId xmlns:a16="http://schemas.microsoft.com/office/drawing/2014/main" id="{D5DF06EA-BDDB-932D-4188-09DB86275251}"/>
                  </a:ext>
                </a:extLst>
              </p14:cNvPr>
              <p14:cNvContentPartPr/>
              <p14:nvPr/>
            </p14:nvContentPartPr>
            <p14:xfrm>
              <a:off x="781341" y="4280435"/>
              <a:ext cx="336960" cy="368640"/>
            </p14:xfrm>
          </p:contentPart>
        </mc:Choice>
        <mc:Fallback>
          <p:pic>
            <p:nvPicPr>
              <p:cNvPr id="259" name="Ink 258">
                <a:extLst>
                  <a:ext uri="{FF2B5EF4-FFF2-40B4-BE49-F238E27FC236}">
                    <a16:creationId xmlns:a16="http://schemas.microsoft.com/office/drawing/2014/main" id="{D5DF06EA-BDDB-932D-4188-09DB86275251}"/>
                  </a:ext>
                </a:extLst>
              </p:cNvPr>
              <p:cNvPicPr/>
              <p:nvPr/>
            </p:nvPicPr>
            <p:blipFill>
              <a:blip r:embed="rId73"/>
              <a:stretch>
                <a:fillRect/>
              </a:stretch>
            </p:blipFill>
            <p:spPr>
              <a:xfrm>
                <a:off x="770529" y="4269646"/>
                <a:ext cx="358223" cy="389859"/>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60" name="Ink 259">
                <a:extLst>
                  <a:ext uri="{FF2B5EF4-FFF2-40B4-BE49-F238E27FC236}">
                    <a16:creationId xmlns:a16="http://schemas.microsoft.com/office/drawing/2014/main" id="{11374995-D498-F69E-709B-7BCBDFE2CD2A}"/>
                  </a:ext>
                </a:extLst>
              </p14:cNvPr>
              <p14:cNvContentPartPr/>
              <p14:nvPr/>
            </p14:nvContentPartPr>
            <p14:xfrm>
              <a:off x="10125501" y="2461715"/>
              <a:ext cx="1132560" cy="1152720"/>
            </p14:xfrm>
          </p:contentPart>
        </mc:Choice>
        <mc:Fallback>
          <p:pic>
            <p:nvPicPr>
              <p:cNvPr id="260" name="Ink 259">
                <a:extLst>
                  <a:ext uri="{FF2B5EF4-FFF2-40B4-BE49-F238E27FC236}">
                    <a16:creationId xmlns:a16="http://schemas.microsoft.com/office/drawing/2014/main" id="{11374995-D498-F69E-709B-7BCBDFE2CD2A}"/>
                  </a:ext>
                </a:extLst>
              </p:cNvPr>
              <p:cNvPicPr/>
              <p:nvPr/>
            </p:nvPicPr>
            <p:blipFill>
              <a:blip r:embed="rId75"/>
              <a:stretch>
                <a:fillRect/>
              </a:stretch>
            </p:blipFill>
            <p:spPr>
              <a:xfrm>
                <a:off x="10114701" y="2450915"/>
                <a:ext cx="1153800" cy="1173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63" name="Ink 262">
                <a:extLst>
                  <a:ext uri="{FF2B5EF4-FFF2-40B4-BE49-F238E27FC236}">
                    <a16:creationId xmlns:a16="http://schemas.microsoft.com/office/drawing/2014/main" id="{7A023CC7-0BF1-7DAE-516C-E8F865E5AEA7}"/>
                  </a:ext>
                </a:extLst>
              </p14:cNvPr>
              <p14:cNvContentPartPr/>
              <p14:nvPr/>
            </p14:nvContentPartPr>
            <p14:xfrm>
              <a:off x="2701221" y="3174875"/>
              <a:ext cx="1027440" cy="815760"/>
            </p14:xfrm>
          </p:contentPart>
        </mc:Choice>
        <mc:Fallback>
          <p:pic>
            <p:nvPicPr>
              <p:cNvPr id="263" name="Ink 262">
                <a:extLst>
                  <a:ext uri="{FF2B5EF4-FFF2-40B4-BE49-F238E27FC236}">
                    <a16:creationId xmlns:a16="http://schemas.microsoft.com/office/drawing/2014/main" id="{7A023CC7-0BF1-7DAE-516C-E8F865E5AEA7}"/>
                  </a:ext>
                </a:extLst>
              </p:cNvPr>
              <p:cNvPicPr/>
              <p:nvPr/>
            </p:nvPicPr>
            <p:blipFill>
              <a:blip r:embed="rId77"/>
              <a:stretch>
                <a:fillRect/>
              </a:stretch>
            </p:blipFill>
            <p:spPr>
              <a:xfrm>
                <a:off x="2690417" y="3164075"/>
                <a:ext cx="1048687" cy="837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73" name="Ink 272">
                <a:extLst>
                  <a:ext uri="{FF2B5EF4-FFF2-40B4-BE49-F238E27FC236}">
                    <a16:creationId xmlns:a16="http://schemas.microsoft.com/office/drawing/2014/main" id="{57D0D338-8770-D8F9-CE3B-B20D11056552}"/>
                  </a:ext>
                </a:extLst>
              </p14:cNvPr>
              <p14:cNvContentPartPr/>
              <p14:nvPr/>
            </p14:nvContentPartPr>
            <p14:xfrm>
              <a:off x="4660683" y="3799496"/>
              <a:ext cx="1049760" cy="555480"/>
            </p14:xfrm>
          </p:contentPart>
        </mc:Choice>
        <mc:Fallback>
          <p:pic>
            <p:nvPicPr>
              <p:cNvPr id="273" name="Ink 272">
                <a:extLst>
                  <a:ext uri="{FF2B5EF4-FFF2-40B4-BE49-F238E27FC236}">
                    <a16:creationId xmlns:a16="http://schemas.microsoft.com/office/drawing/2014/main" id="{57D0D338-8770-D8F9-CE3B-B20D11056552}"/>
                  </a:ext>
                </a:extLst>
              </p:cNvPr>
              <p:cNvPicPr/>
              <p:nvPr/>
            </p:nvPicPr>
            <p:blipFill>
              <a:blip r:embed="rId79"/>
              <a:stretch>
                <a:fillRect/>
              </a:stretch>
            </p:blipFill>
            <p:spPr>
              <a:xfrm>
                <a:off x="4649887" y="3788703"/>
                <a:ext cx="1070993" cy="576706"/>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81" name="Ink 280">
                <a:extLst>
                  <a:ext uri="{FF2B5EF4-FFF2-40B4-BE49-F238E27FC236}">
                    <a16:creationId xmlns:a16="http://schemas.microsoft.com/office/drawing/2014/main" id="{C21A4E81-2783-C92F-5CAD-3BABA5A59C56}"/>
                  </a:ext>
                </a:extLst>
              </p14:cNvPr>
              <p14:cNvContentPartPr/>
              <p14:nvPr/>
            </p14:nvContentPartPr>
            <p14:xfrm>
              <a:off x="6802683" y="3967616"/>
              <a:ext cx="1386000" cy="204840"/>
            </p14:xfrm>
          </p:contentPart>
        </mc:Choice>
        <mc:Fallback>
          <p:pic>
            <p:nvPicPr>
              <p:cNvPr id="281" name="Ink 280">
                <a:extLst>
                  <a:ext uri="{FF2B5EF4-FFF2-40B4-BE49-F238E27FC236}">
                    <a16:creationId xmlns:a16="http://schemas.microsoft.com/office/drawing/2014/main" id="{C21A4E81-2783-C92F-5CAD-3BABA5A59C56}"/>
                  </a:ext>
                </a:extLst>
              </p:cNvPr>
              <p:cNvPicPr/>
              <p:nvPr/>
            </p:nvPicPr>
            <p:blipFill>
              <a:blip r:embed="rId81"/>
              <a:stretch>
                <a:fillRect/>
              </a:stretch>
            </p:blipFill>
            <p:spPr>
              <a:xfrm>
                <a:off x="6791883" y="3956816"/>
                <a:ext cx="14072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82" name="Ink 281">
                <a:extLst>
                  <a:ext uri="{FF2B5EF4-FFF2-40B4-BE49-F238E27FC236}">
                    <a16:creationId xmlns:a16="http://schemas.microsoft.com/office/drawing/2014/main" id="{847EBD52-2033-548A-5641-EFCF28AF530F}"/>
                  </a:ext>
                </a:extLst>
              </p14:cNvPr>
              <p14:cNvContentPartPr/>
              <p14:nvPr/>
            </p14:nvContentPartPr>
            <p14:xfrm>
              <a:off x="6012123" y="3910736"/>
              <a:ext cx="466200" cy="429840"/>
            </p14:xfrm>
          </p:contentPart>
        </mc:Choice>
        <mc:Fallback>
          <p:pic>
            <p:nvPicPr>
              <p:cNvPr id="282" name="Ink 281">
                <a:extLst>
                  <a:ext uri="{FF2B5EF4-FFF2-40B4-BE49-F238E27FC236}">
                    <a16:creationId xmlns:a16="http://schemas.microsoft.com/office/drawing/2014/main" id="{847EBD52-2033-548A-5641-EFCF28AF530F}"/>
                  </a:ext>
                </a:extLst>
              </p:cNvPr>
              <p:cNvPicPr/>
              <p:nvPr/>
            </p:nvPicPr>
            <p:blipFill>
              <a:blip r:embed="rId83"/>
              <a:stretch>
                <a:fillRect/>
              </a:stretch>
            </p:blipFill>
            <p:spPr>
              <a:xfrm>
                <a:off x="6001331" y="3899936"/>
                <a:ext cx="487424"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88" name="Ink 287">
                <a:extLst>
                  <a:ext uri="{FF2B5EF4-FFF2-40B4-BE49-F238E27FC236}">
                    <a16:creationId xmlns:a16="http://schemas.microsoft.com/office/drawing/2014/main" id="{3DF43E67-3081-5197-EFBE-E6AA52B769A1}"/>
                  </a:ext>
                </a:extLst>
              </p14:cNvPr>
              <p14:cNvContentPartPr/>
              <p14:nvPr/>
            </p14:nvContentPartPr>
            <p14:xfrm>
              <a:off x="7568043" y="3616976"/>
              <a:ext cx="489960" cy="321840"/>
            </p14:xfrm>
          </p:contentPart>
        </mc:Choice>
        <mc:Fallback>
          <p:pic>
            <p:nvPicPr>
              <p:cNvPr id="288" name="Ink 287">
                <a:extLst>
                  <a:ext uri="{FF2B5EF4-FFF2-40B4-BE49-F238E27FC236}">
                    <a16:creationId xmlns:a16="http://schemas.microsoft.com/office/drawing/2014/main" id="{3DF43E67-3081-5197-EFBE-E6AA52B769A1}"/>
                  </a:ext>
                </a:extLst>
              </p:cNvPr>
              <p:cNvPicPr/>
              <p:nvPr/>
            </p:nvPicPr>
            <p:blipFill>
              <a:blip r:embed="rId85"/>
              <a:stretch>
                <a:fillRect/>
              </a:stretch>
            </p:blipFill>
            <p:spPr>
              <a:xfrm>
                <a:off x="7557235" y="3606176"/>
                <a:ext cx="511216"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94" name="Ink 293">
                <a:extLst>
                  <a:ext uri="{FF2B5EF4-FFF2-40B4-BE49-F238E27FC236}">
                    <a16:creationId xmlns:a16="http://schemas.microsoft.com/office/drawing/2014/main" id="{FDDD965A-D46F-1C4F-46C4-F48A4D98B6BC}"/>
                  </a:ext>
                </a:extLst>
              </p14:cNvPr>
              <p14:cNvContentPartPr/>
              <p14:nvPr/>
            </p14:nvContentPartPr>
            <p14:xfrm>
              <a:off x="7597203" y="4201256"/>
              <a:ext cx="592200" cy="277920"/>
            </p14:xfrm>
          </p:contentPart>
        </mc:Choice>
        <mc:Fallback>
          <p:pic>
            <p:nvPicPr>
              <p:cNvPr id="294" name="Ink 293">
                <a:extLst>
                  <a:ext uri="{FF2B5EF4-FFF2-40B4-BE49-F238E27FC236}">
                    <a16:creationId xmlns:a16="http://schemas.microsoft.com/office/drawing/2014/main" id="{FDDD965A-D46F-1C4F-46C4-F48A4D98B6BC}"/>
                  </a:ext>
                </a:extLst>
              </p:cNvPr>
              <p:cNvPicPr/>
              <p:nvPr/>
            </p:nvPicPr>
            <p:blipFill>
              <a:blip r:embed="rId87"/>
              <a:stretch>
                <a:fillRect/>
              </a:stretch>
            </p:blipFill>
            <p:spPr>
              <a:xfrm>
                <a:off x="7586396" y="4190456"/>
                <a:ext cx="613453"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16" name="Ink 315">
                <a:extLst>
                  <a:ext uri="{FF2B5EF4-FFF2-40B4-BE49-F238E27FC236}">
                    <a16:creationId xmlns:a16="http://schemas.microsoft.com/office/drawing/2014/main" id="{FF58CB53-37DC-0A39-3BFF-99F224A9AAB2}"/>
                  </a:ext>
                </a:extLst>
              </p14:cNvPr>
              <p14:cNvContentPartPr/>
              <p14:nvPr/>
            </p14:nvContentPartPr>
            <p14:xfrm>
              <a:off x="4611723" y="5063456"/>
              <a:ext cx="217080" cy="15120"/>
            </p14:xfrm>
          </p:contentPart>
        </mc:Choice>
        <mc:Fallback>
          <p:pic>
            <p:nvPicPr>
              <p:cNvPr id="316" name="Ink 315">
                <a:extLst>
                  <a:ext uri="{FF2B5EF4-FFF2-40B4-BE49-F238E27FC236}">
                    <a16:creationId xmlns:a16="http://schemas.microsoft.com/office/drawing/2014/main" id="{FF58CB53-37DC-0A39-3BFF-99F224A9AAB2}"/>
                  </a:ext>
                </a:extLst>
              </p:cNvPr>
              <p:cNvPicPr/>
              <p:nvPr/>
            </p:nvPicPr>
            <p:blipFill>
              <a:blip r:embed="rId89"/>
              <a:stretch>
                <a:fillRect/>
              </a:stretch>
            </p:blipFill>
            <p:spPr>
              <a:xfrm>
                <a:off x="4600923" y="5052656"/>
                <a:ext cx="2383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19" name="Ink 318">
                <a:extLst>
                  <a:ext uri="{FF2B5EF4-FFF2-40B4-BE49-F238E27FC236}">
                    <a16:creationId xmlns:a16="http://schemas.microsoft.com/office/drawing/2014/main" id="{BDE599FF-51DA-ADA9-9A17-2520EFEE9294}"/>
                  </a:ext>
                </a:extLst>
              </p14:cNvPr>
              <p14:cNvContentPartPr/>
              <p14:nvPr/>
            </p14:nvContentPartPr>
            <p14:xfrm>
              <a:off x="4324443" y="5202056"/>
              <a:ext cx="526320" cy="168480"/>
            </p14:xfrm>
          </p:contentPart>
        </mc:Choice>
        <mc:Fallback>
          <p:pic>
            <p:nvPicPr>
              <p:cNvPr id="319" name="Ink 318">
                <a:extLst>
                  <a:ext uri="{FF2B5EF4-FFF2-40B4-BE49-F238E27FC236}">
                    <a16:creationId xmlns:a16="http://schemas.microsoft.com/office/drawing/2014/main" id="{BDE599FF-51DA-ADA9-9A17-2520EFEE9294}"/>
                  </a:ext>
                </a:extLst>
              </p:cNvPr>
              <p:cNvPicPr/>
              <p:nvPr/>
            </p:nvPicPr>
            <p:blipFill>
              <a:blip r:embed="rId91"/>
              <a:stretch>
                <a:fillRect/>
              </a:stretch>
            </p:blipFill>
            <p:spPr>
              <a:xfrm>
                <a:off x="4313643" y="5191233"/>
                <a:ext cx="547560" cy="189765"/>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20" name="Ink 319">
                <a:extLst>
                  <a:ext uri="{FF2B5EF4-FFF2-40B4-BE49-F238E27FC236}">
                    <a16:creationId xmlns:a16="http://schemas.microsoft.com/office/drawing/2014/main" id="{3E0C5B46-D320-9D5C-B26F-BADF9129F363}"/>
                  </a:ext>
                </a:extLst>
              </p14:cNvPr>
              <p14:cNvContentPartPr/>
              <p14:nvPr/>
            </p14:nvContentPartPr>
            <p14:xfrm>
              <a:off x="3443883" y="5143736"/>
              <a:ext cx="567000" cy="503280"/>
            </p14:xfrm>
          </p:contentPart>
        </mc:Choice>
        <mc:Fallback>
          <p:pic>
            <p:nvPicPr>
              <p:cNvPr id="320" name="Ink 319">
                <a:extLst>
                  <a:ext uri="{FF2B5EF4-FFF2-40B4-BE49-F238E27FC236}">
                    <a16:creationId xmlns:a16="http://schemas.microsoft.com/office/drawing/2014/main" id="{3E0C5B46-D320-9D5C-B26F-BADF9129F363}"/>
                  </a:ext>
                </a:extLst>
              </p:cNvPr>
              <p:cNvPicPr/>
              <p:nvPr/>
            </p:nvPicPr>
            <p:blipFill>
              <a:blip r:embed="rId93"/>
              <a:stretch>
                <a:fillRect/>
              </a:stretch>
            </p:blipFill>
            <p:spPr>
              <a:xfrm>
                <a:off x="3433083" y="5132944"/>
                <a:ext cx="588240" cy="524505"/>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21" name="Ink 320">
                <a:extLst>
                  <a:ext uri="{FF2B5EF4-FFF2-40B4-BE49-F238E27FC236}">
                    <a16:creationId xmlns:a16="http://schemas.microsoft.com/office/drawing/2014/main" id="{0FF32CAC-E022-B44E-CF2C-4C115C5F59BA}"/>
                  </a:ext>
                </a:extLst>
              </p14:cNvPr>
              <p14:cNvContentPartPr/>
              <p14:nvPr/>
            </p14:nvContentPartPr>
            <p14:xfrm>
              <a:off x="1679883" y="5231216"/>
              <a:ext cx="1045080" cy="561240"/>
            </p14:xfrm>
          </p:contentPart>
        </mc:Choice>
        <mc:Fallback>
          <p:pic>
            <p:nvPicPr>
              <p:cNvPr id="321" name="Ink 320">
                <a:extLst>
                  <a:ext uri="{FF2B5EF4-FFF2-40B4-BE49-F238E27FC236}">
                    <a16:creationId xmlns:a16="http://schemas.microsoft.com/office/drawing/2014/main" id="{0FF32CAC-E022-B44E-CF2C-4C115C5F59BA}"/>
                  </a:ext>
                </a:extLst>
              </p:cNvPr>
              <p:cNvPicPr/>
              <p:nvPr/>
            </p:nvPicPr>
            <p:blipFill>
              <a:blip r:embed="rId95"/>
              <a:stretch>
                <a:fillRect/>
              </a:stretch>
            </p:blipFill>
            <p:spPr>
              <a:xfrm>
                <a:off x="1669083" y="5220416"/>
                <a:ext cx="106632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45" name="Ink 344">
                <a:extLst>
                  <a:ext uri="{FF2B5EF4-FFF2-40B4-BE49-F238E27FC236}">
                    <a16:creationId xmlns:a16="http://schemas.microsoft.com/office/drawing/2014/main" id="{0F412A8C-9011-B7E1-F6DF-7B46991518E5}"/>
                  </a:ext>
                </a:extLst>
              </p14:cNvPr>
              <p14:cNvContentPartPr/>
              <p14:nvPr/>
            </p14:nvContentPartPr>
            <p14:xfrm>
              <a:off x="5829603" y="4953656"/>
              <a:ext cx="540720" cy="504720"/>
            </p14:xfrm>
          </p:contentPart>
        </mc:Choice>
        <mc:Fallback>
          <p:pic>
            <p:nvPicPr>
              <p:cNvPr id="345" name="Ink 344">
                <a:extLst>
                  <a:ext uri="{FF2B5EF4-FFF2-40B4-BE49-F238E27FC236}">
                    <a16:creationId xmlns:a16="http://schemas.microsoft.com/office/drawing/2014/main" id="{0F412A8C-9011-B7E1-F6DF-7B46991518E5}"/>
                  </a:ext>
                </a:extLst>
              </p:cNvPr>
              <p:cNvPicPr/>
              <p:nvPr/>
            </p:nvPicPr>
            <p:blipFill>
              <a:blip r:embed="rId97"/>
              <a:stretch>
                <a:fillRect/>
              </a:stretch>
            </p:blipFill>
            <p:spPr>
              <a:xfrm>
                <a:off x="5818810" y="4942848"/>
                <a:ext cx="561946" cy="525975"/>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46" name="Ink 345">
                <a:extLst>
                  <a:ext uri="{FF2B5EF4-FFF2-40B4-BE49-F238E27FC236}">
                    <a16:creationId xmlns:a16="http://schemas.microsoft.com/office/drawing/2014/main" id="{92FB647F-495D-6D39-B8A6-9EE2D7D0B9FA}"/>
                  </a:ext>
                </a:extLst>
              </p14:cNvPr>
              <p14:cNvContentPartPr/>
              <p14:nvPr/>
            </p14:nvContentPartPr>
            <p14:xfrm>
              <a:off x="5037243" y="5096576"/>
              <a:ext cx="529560" cy="361440"/>
            </p14:xfrm>
          </p:contentPart>
        </mc:Choice>
        <mc:Fallback>
          <p:pic>
            <p:nvPicPr>
              <p:cNvPr id="346" name="Ink 345">
                <a:extLst>
                  <a:ext uri="{FF2B5EF4-FFF2-40B4-BE49-F238E27FC236}">
                    <a16:creationId xmlns:a16="http://schemas.microsoft.com/office/drawing/2014/main" id="{92FB647F-495D-6D39-B8A6-9EE2D7D0B9FA}"/>
                  </a:ext>
                </a:extLst>
              </p:cNvPr>
              <p:cNvPicPr/>
              <p:nvPr/>
            </p:nvPicPr>
            <p:blipFill>
              <a:blip r:embed="rId99"/>
              <a:stretch>
                <a:fillRect/>
              </a:stretch>
            </p:blipFill>
            <p:spPr>
              <a:xfrm>
                <a:off x="5026450" y="5085787"/>
                <a:ext cx="550786" cy="382659"/>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47" name="Ink 346">
                <a:extLst>
                  <a:ext uri="{FF2B5EF4-FFF2-40B4-BE49-F238E27FC236}">
                    <a16:creationId xmlns:a16="http://schemas.microsoft.com/office/drawing/2014/main" id="{6F1C0DF6-A27F-1BEE-7742-ECB1C90E0377}"/>
                  </a:ext>
                </a:extLst>
              </p14:cNvPr>
              <p14:cNvContentPartPr/>
              <p14:nvPr/>
            </p14:nvContentPartPr>
            <p14:xfrm>
              <a:off x="3111963" y="5539016"/>
              <a:ext cx="58680" cy="204120"/>
            </p14:xfrm>
          </p:contentPart>
        </mc:Choice>
        <mc:Fallback>
          <p:pic>
            <p:nvPicPr>
              <p:cNvPr id="347" name="Ink 346">
                <a:extLst>
                  <a:ext uri="{FF2B5EF4-FFF2-40B4-BE49-F238E27FC236}">
                    <a16:creationId xmlns:a16="http://schemas.microsoft.com/office/drawing/2014/main" id="{6F1C0DF6-A27F-1BEE-7742-ECB1C90E0377}"/>
                  </a:ext>
                </a:extLst>
              </p:cNvPr>
              <p:cNvPicPr/>
              <p:nvPr/>
            </p:nvPicPr>
            <p:blipFill>
              <a:blip r:embed="rId101"/>
              <a:stretch>
                <a:fillRect/>
              </a:stretch>
            </p:blipFill>
            <p:spPr>
              <a:xfrm>
                <a:off x="3101229" y="5528216"/>
                <a:ext cx="7979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62" name="Ink 361">
                <a:extLst>
                  <a:ext uri="{FF2B5EF4-FFF2-40B4-BE49-F238E27FC236}">
                    <a16:creationId xmlns:a16="http://schemas.microsoft.com/office/drawing/2014/main" id="{8116F7CD-F3F3-9A0C-7700-C87B9E17A698}"/>
                  </a:ext>
                </a:extLst>
              </p14:cNvPr>
              <p14:cNvContentPartPr/>
              <p14:nvPr/>
            </p14:nvContentPartPr>
            <p14:xfrm>
              <a:off x="6873963" y="5289896"/>
              <a:ext cx="526320" cy="261000"/>
            </p14:xfrm>
          </p:contentPart>
        </mc:Choice>
        <mc:Fallback>
          <p:pic>
            <p:nvPicPr>
              <p:cNvPr id="362" name="Ink 361">
                <a:extLst>
                  <a:ext uri="{FF2B5EF4-FFF2-40B4-BE49-F238E27FC236}">
                    <a16:creationId xmlns:a16="http://schemas.microsoft.com/office/drawing/2014/main" id="{8116F7CD-F3F3-9A0C-7700-C87B9E17A698}"/>
                  </a:ext>
                </a:extLst>
              </p:cNvPr>
              <p:cNvPicPr/>
              <p:nvPr/>
            </p:nvPicPr>
            <p:blipFill>
              <a:blip r:embed="rId103"/>
              <a:stretch>
                <a:fillRect/>
              </a:stretch>
            </p:blipFill>
            <p:spPr>
              <a:xfrm>
                <a:off x="6863163" y="5279096"/>
                <a:ext cx="5475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63" name="Ink 362">
                <a:extLst>
                  <a:ext uri="{FF2B5EF4-FFF2-40B4-BE49-F238E27FC236}">
                    <a16:creationId xmlns:a16="http://schemas.microsoft.com/office/drawing/2014/main" id="{EBA996EF-5E41-4608-4582-95A02D8B860D}"/>
                  </a:ext>
                </a:extLst>
              </p14:cNvPr>
              <p14:cNvContentPartPr/>
              <p14:nvPr/>
            </p14:nvContentPartPr>
            <p14:xfrm>
              <a:off x="6815643" y="4727216"/>
              <a:ext cx="482760" cy="334800"/>
            </p14:xfrm>
          </p:contentPart>
        </mc:Choice>
        <mc:Fallback>
          <p:pic>
            <p:nvPicPr>
              <p:cNvPr id="363" name="Ink 362">
                <a:extLst>
                  <a:ext uri="{FF2B5EF4-FFF2-40B4-BE49-F238E27FC236}">
                    <a16:creationId xmlns:a16="http://schemas.microsoft.com/office/drawing/2014/main" id="{EBA996EF-5E41-4608-4582-95A02D8B860D}"/>
                  </a:ext>
                </a:extLst>
              </p:cNvPr>
              <p:cNvPicPr/>
              <p:nvPr/>
            </p:nvPicPr>
            <p:blipFill>
              <a:blip r:embed="rId105"/>
              <a:stretch>
                <a:fillRect/>
              </a:stretch>
            </p:blipFill>
            <p:spPr>
              <a:xfrm>
                <a:off x="6804835" y="4716416"/>
                <a:ext cx="504016"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68" name="Ink 367">
                <a:extLst>
                  <a:ext uri="{FF2B5EF4-FFF2-40B4-BE49-F238E27FC236}">
                    <a16:creationId xmlns:a16="http://schemas.microsoft.com/office/drawing/2014/main" id="{71E62E6F-9313-69EC-24D2-59D4C80F86C1}"/>
                  </a:ext>
                </a:extLst>
              </p14:cNvPr>
              <p14:cNvContentPartPr/>
              <p14:nvPr/>
            </p14:nvContentPartPr>
            <p14:xfrm>
              <a:off x="6669483" y="4873376"/>
              <a:ext cx="1308240" cy="299880"/>
            </p14:xfrm>
          </p:contentPart>
        </mc:Choice>
        <mc:Fallback>
          <p:pic>
            <p:nvPicPr>
              <p:cNvPr id="368" name="Ink 367">
                <a:extLst>
                  <a:ext uri="{FF2B5EF4-FFF2-40B4-BE49-F238E27FC236}">
                    <a16:creationId xmlns:a16="http://schemas.microsoft.com/office/drawing/2014/main" id="{71E62E6F-9313-69EC-24D2-59D4C80F86C1}"/>
                  </a:ext>
                </a:extLst>
              </p:cNvPr>
              <p:cNvPicPr/>
              <p:nvPr/>
            </p:nvPicPr>
            <p:blipFill>
              <a:blip r:embed="rId107"/>
              <a:stretch>
                <a:fillRect/>
              </a:stretch>
            </p:blipFill>
            <p:spPr>
              <a:xfrm>
                <a:off x="6658680" y="4862576"/>
                <a:ext cx="1329486"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69" name="Ink 368">
                <a:extLst>
                  <a:ext uri="{FF2B5EF4-FFF2-40B4-BE49-F238E27FC236}">
                    <a16:creationId xmlns:a16="http://schemas.microsoft.com/office/drawing/2014/main" id="{D54B5BFE-FBB0-6D30-0223-58F4068A8988}"/>
                  </a:ext>
                </a:extLst>
              </p14:cNvPr>
              <p14:cNvContentPartPr/>
              <p14:nvPr/>
            </p14:nvContentPartPr>
            <p14:xfrm>
              <a:off x="8152683" y="5231216"/>
              <a:ext cx="7560" cy="7560"/>
            </p14:xfrm>
          </p:contentPart>
        </mc:Choice>
        <mc:Fallback>
          <p:pic>
            <p:nvPicPr>
              <p:cNvPr id="369" name="Ink 368">
                <a:extLst>
                  <a:ext uri="{FF2B5EF4-FFF2-40B4-BE49-F238E27FC236}">
                    <a16:creationId xmlns:a16="http://schemas.microsoft.com/office/drawing/2014/main" id="{D54B5BFE-FBB0-6D30-0223-58F4068A8988}"/>
                  </a:ext>
                </a:extLst>
              </p:cNvPr>
              <p:cNvPicPr/>
              <p:nvPr/>
            </p:nvPicPr>
            <p:blipFill>
              <a:blip r:embed="rId109"/>
              <a:stretch>
                <a:fillRect/>
              </a:stretch>
            </p:blipFill>
            <p:spPr>
              <a:xfrm>
                <a:off x="8141883" y="5220416"/>
                <a:ext cx="288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70" name="Ink 369">
                <a:extLst>
                  <a:ext uri="{FF2B5EF4-FFF2-40B4-BE49-F238E27FC236}">
                    <a16:creationId xmlns:a16="http://schemas.microsoft.com/office/drawing/2014/main" id="{4398C8B7-45BE-F4CE-2C38-3F13257B5400}"/>
                  </a:ext>
                </a:extLst>
              </p14:cNvPr>
              <p14:cNvContentPartPr/>
              <p14:nvPr/>
            </p14:nvContentPartPr>
            <p14:xfrm>
              <a:off x="7889523" y="5428496"/>
              <a:ext cx="219600" cy="80640"/>
            </p14:xfrm>
          </p:contentPart>
        </mc:Choice>
        <mc:Fallback>
          <p:pic>
            <p:nvPicPr>
              <p:cNvPr id="370" name="Ink 369">
                <a:extLst>
                  <a:ext uri="{FF2B5EF4-FFF2-40B4-BE49-F238E27FC236}">
                    <a16:creationId xmlns:a16="http://schemas.microsoft.com/office/drawing/2014/main" id="{4398C8B7-45BE-F4CE-2C38-3F13257B5400}"/>
                  </a:ext>
                </a:extLst>
              </p:cNvPr>
              <p:cNvPicPr/>
              <p:nvPr/>
            </p:nvPicPr>
            <p:blipFill>
              <a:blip r:embed="rId111"/>
              <a:stretch>
                <a:fillRect/>
              </a:stretch>
            </p:blipFill>
            <p:spPr>
              <a:xfrm>
                <a:off x="7878723" y="5417696"/>
                <a:ext cx="2408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79" name="Ink 378">
                <a:extLst>
                  <a:ext uri="{FF2B5EF4-FFF2-40B4-BE49-F238E27FC236}">
                    <a16:creationId xmlns:a16="http://schemas.microsoft.com/office/drawing/2014/main" id="{2ABE9D7B-CF95-A1E8-E60E-1DF4DDE81908}"/>
                  </a:ext>
                </a:extLst>
              </p14:cNvPr>
              <p14:cNvContentPartPr/>
              <p14:nvPr/>
            </p14:nvContentPartPr>
            <p14:xfrm>
              <a:off x="8875563" y="4822256"/>
              <a:ext cx="577440" cy="613800"/>
            </p14:xfrm>
          </p:contentPart>
        </mc:Choice>
        <mc:Fallback>
          <p:pic>
            <p:nvPicPr>
              <p:cNvPr id="379" name="Ink 378">
                <a:extLst>
                  <a:ext uri="{FF2B5EF4-FFF2-40B4-BE49-F238E27FC236}">
                    <a16:creationId xmlns:a16="http://schemas.microsoft.com/office/drawing/2014/main" id="{2ABE9D7B-CF95-A1E8-E60E-1DF4DDE81908}"/>
                  </a:ext>
                </a:extLst>
              </p:cNvPr>
              <p:cNvPicPr/>
              <p:nvPr/>
            </p:nvPicPr>
            <p:blipFill>
              <a:blip r:embed="rId113"/>
              <a:stretch>
                <a:fillRect/>
              </a:stretch>
            </p:blipFill>
            <p:spPr>
              <a:xfrm>
                <a:off x="8860083" y="4806785"/>
                <a:ext cx="608040" cy="644382"/>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86" name="Ink 385">
                <a:extLst>
                  <a:ext uri="{FF2B5EF4-FFF2-40B4-BE49-F238E27FC236}">
                    <a16:creationId xmlns:a16="http://schemas.microsoft.com/office/drawing/2014/main" id="{5DE98EB4-C2F6-364B-1230-8878AD65E6F9}"/>
                  </a:ext>
                </a:extLst>
              </p14:cNvPr>
              <p14:cNvContentPartPr/>
              <p14:nvPr/>
            </p14:nvContentPartPr>
            <p14:xfrm>
              <a:off x="9851523" y="4975616"/>
              <a:ext cx="716400" cy="15120"/>
            </p14:xfrm>
          </p:contentPart>
        </mc:Choice>
        <mc:Fallback>
          <p:pic>
            <p:nvPicPr>
              <p:cNvPr id="386" name="Ink 385">
                <a:extLst>
                  <a:ext uri="{FF2B5EF4-FFF2-40B4-BE49-F238E27FC236}">
                    <a16:creationId xmlns:a16="http://schemas.microsoft.com/office/drawing/2014/main" id="{5DE98EB4-C2F6-364B-1230-8878AD65E6F9}"/>
                  </a:ext>
                </a:extLst>
              </p:cNvPr>
              <p:cNvPicPr/>
              <p:nvPr/>
            </p:nvPicPr>
            <p:blipFill>
              <a:blip r:embed="rId115"/>
              <a:stretch>
                <a:fillRect/>
              </a:stretch>
            </p:blipFill>
            <p:spPr>
              <a:xfrm>
                <a:off x="9836043" y="4959758"/>
                <a:ext cx="747000" cy="46466"/>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93" name="Ink 392">
                <a:extLst>
                  <a:ext uri="{FF2B5EF4-FFF2-40B4-BE49-F238E27FC236}">
                    <a16:creationId xmlns:a16="http://schemas.microsoft.com/office/drawing/2014/main" id="{2ADFFC10-BB14-A9FE-8FE4-D450249EF816}"/>
                  </a:ext>
                </a:extLst>
              </p14:cNvPr>
              <p14:cNvContentPartPr/>
              <p14:nvPr/>
            </p14:nvContentPartPr>
            <p14:xfrm>
              <a:off x="9978963" y="5077856"/>
              <a:ext cx="591840" cy="248760"/>
            </p14:xfrm>
          </p:contentPart>
        </mc:Choice>
        <mc:Fallback>
          <p:pic>
            <p:nvPicPr>
              <p:cNvPr id="393" name="Ink 392">
                <a:extLst>
                  <a:ext uri="{FF2B5EF4-FFF2-40B4-BE49-F238E27FC236}">
                    <a16:creationId xmlns:a16="http://schemas.microsoft.com/office/drawing/2014/main" id="{2ADFFC10-BB14-A9FE-8FE4-D450249EF816}"/>
                  </a:ext>
                </a:extLst>
              </p:cNvPr>
              <p:cNvPicPr/>
              <p:nvPr/>
            </p:nvPicPr>
            <p:blipFill>
              <a:blip r:embed="rId117"/>
              <a:stretch>
                <a:fillRect/>
              </a:stretch>
            </p:blipFill>
            <p:spPr>
              <a:xfrm>
                <a:off x="9963492" y="5062376"/>
                <a:ext cx="622421"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94" name="Ink 393">
                <a:extLst>
                  <a:ext uri="{FF2B5EF4-FFF2-40B4-BE49-F238E27FC236}">
                    <a16:creationId xmlns:a16="http://schemas.microsoft.com/office/drawing/2014/main" id="{D25716A6-3019-74A6-DF47-6AE38578D0E6}"/>
                  </a:ext>
                </a:extLst>
              </p14:cNvPr>
              <p14:cNvContentPartPr/>
              <p14:nvPr/>
            </p14:nvContentPartPr>
            <p14:xfrm>
              <a:off x="9876723" y="4493576"/>
              <a:ext cx="665280" cy="321840"/>
            </p14:xfrm>
          </p:contentPart>
        </mc:Choice>
        <mc:Fallback>
          <p:pic>
            <p:nvPicPr>
              <p:cNvPr id="394" name="Ink 393">
                <a:extLst>
                  <a:ext uri="{FF2B5EF4-FFF2-40B4-BE49-F238E27FC236}">
                    <a16:creationId xmlns:a16="http://schemas.microsoft.com/office/drawing/2014/main" id="{D25716A6-3019-74A6-DF47-6AE38578D0E6}"/>
                  </a:ext>
                </a:extLst>
              </p:cNvPr>
              <p:cNvPicPr/>
              <p:nvPr/>
            </p:nvPicPr>
            <p:blipFill>
              <a:blip r:embed="rId119"/>
              <a:stretch>
                <a:fillRect/>
              </a:stretch>
            </p:blipFill>
            <p:spPr>
              <a:xfrm>
                <a:off x="9861243" y="4478096"/>
                <a:ext cx="69588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98" name="Ink 397">
                <a:extLst>
                  <a:ext uri="{FF2B5EF4-FFF2-40B4-BE49-F238E27FC236}">
                    <a16:creationId xmlns:a16="http://schemas.microsoft.com/office/drawing/2014/main" id="{FC32524C-E3F9-B70D-CD41-5983A547CA66}"/>
                  </a:ext>
                </a:extLst>
              </p14:cNvPr>
              <p14:cNvContentPartPr/>
              <p14:nvPr/>
            </p14:nvContentPartPr>
            <p14:xfrm>
              <a:off x="10767723" y="4661336"/>
              <a:ext cx="424080" cy="307440"/>
            </p14:xfrm>
          </p:contentPart>
        </mc:Choice>
        <mc:Fallback>
          <p:pic>
            <p:nvPicPr>
              <p:cNvPr id="398" name="Ink 397">
                <a:extLst>
                  <a:ext uri="{FF2B5EF4-FFF2-40B4-BE49-F238E27FC236}">
                    <a16:creationId xmlns:a16="http://schemas.microsoft.com/office/drawing/2014/main" id="{FC32524C-E3F9-B70D-CD41-5983A547CA66}"/>
                  </a:ext>
                </a:extLst>
              </p:cNvPr>
              <p:cNvPicPr/>
              <p:nvPr/>
            </p:nvPicPr>
            <p:blipFill>
              <a:blip r:embed="rId121"/>
              <a:stretch>
                <a:fillRect/>
              </a:stretch>
            </p:blipFill>
            <p:spPr>
              <a:xfrm>
                <a:off x="10752243" y="4645838"/>
                <a:ext cx="454680" cy="338076"/>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23" name="Ink 422">
                <a:extLst>
                  <a:ext uri="{FF2B5EF4-FFF2-40B4-BE49-F238E27FC236}">
                    <a16:creationId xmlns:a16="http://schemas.microsoft.com/office/drawing/2014/main" id="{52C951A7-38EE-0A5D-FD0D-B1AF866759A9}"/>
                  </a:ext>
                </a:extLst>
              </p14:cNvPr>
              <p14:cNvContentPartPr/>
              <p14:nvPr/>
            </p14:nvContentPartPr>
            <p14:xfrm>
              <a:off x="8651661" y="5479955"/>
              <a:ext cx="3057840" cy="839160"/>
            </p14:xfrm>
          </p:contentPart>
        </mc:Choice>
        <mc:Fallback>
          <p:pic>
            <p:nvPicPr>
              <p:cNvPr id="423" name="Ink 422">
                <a:extLst>
                  <a:ext uri="{FF2B5EF4-FFF2-40B4-BE49-F238E27FC236}">
                    <a16:creationId xmlns:a16="http://schemas.microsoft.com/office/drawing/2014/main" id="{52C951A7-38EE-0A5D-FD0D-B1AF866759A9}"/>
                  </a:ext>
                </a:extLst>
              </p:cNvPr>
              <p:cNvPicPr/>
              <p:nvPr/>
            </p:nvPicPr>
            <p:blipFill>
              <a:blip r:embed="rId123"/>
              <a:stretch>
                <a:fillRect/>
              </a:stretch>
            </p:blipFill>
            <p:spPr>
              <a:xfrm>
                <a:off x="8636181" y="5464475"/>
                <a:ext cx="3088440" cy="869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74" name="Ink 473">
                <a:extLst>
                  <a:ext uri="{FF2B5EF4-FFF2-40B4-BE49-F238E27FC236}">
                    <a16:creationId xmlns:a16="http://schemas.microsoft.com/office/drawing/2014/main" id="{B2E11970-2228-346B-7A45-DE0148D9B5D8}"/>
                  </a:ext>
                </a:extLst>
              </p14:cNvPr>
              <p14:cNvContentPartPr/>
              <p14:nvPr/>
            </p14:nvContentPartPr>
            <p14:xfrm>
              <a:off x="10032261" y="4484195"/>
              <a:ext cx="266040" cy="290520"/>
            </p14:xfrm>
          </p:contentPart>
        </mc:Choice>
        <mc:Fallback>
          <p:pic>
            <p:nvPicPr>
              <p:cNvPr id="474" name="Ink 473">
                <a:extLst>
                  <a:ext uri="{FF2B5EF4-FFF2-40B4-BE49-F238E27FC236}">
                    <a16:creationId xmlns:a16="http://schemas.microsoft.com/office/drawing/2014/main" id="{B2E11970-2228-346B-7A45-DE0148D9B5D8}"/>
                  </a:ext>
                </a:extLst>
              </p:cNvPr>
              <p:cNvPicPr/>
              <p:nvPr/>
            </p:nvPicPr>
            <p:blipFill>
              <a:blip r:embed="rId125"/>
              <a:stretch>
                <a:fillRect/>
              </a:stretch>
            </p:blipFill>
            <p:spPr>
              <a:xfrm>
                <a:off x="10016781" y="4468715"/>
                <a:ext cx="29664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76" name="Ink 475">
                <a:extLst>
                  <a:ext uri="{FF2B5EF4-FFF2-40B4-BE49-F238E27FC236}">
                    <a16:creationId xmlns:a16="http://schemas.microsoft.com/office/drawing/2014/main" id="{D2C15365-E97F-E8B1-3502-E123A781347F}"/>
                  </a:ext>
                </a:extLst>
              </p14:cNvPr>
              <p14:cNvContentPartPr/>
              <p14:nvPr/>
            </p14:nvContentPartPr>
            <p14:xfrm>
              <a:off x="10344741" y="4531355"/>
              <a:ext cx="196200" cy="39600"/>
            </p14:xfrm>
          </p:contentPart>
        </mc:Choice>
        <mc:Fallback>
          <p:pic>
            <p:nvPicPr>
              <p:cNvPr id="476" name="Ink 475">
                <a:extLst>
                  <a:ext uri="{FF2B5EF4-FFF2-40B4-BE49-F238E27FC236}">
                    <a16:creationId xmlns:a16="http://schemas.microsoft.com/office/drawing/2014/main" id="{D2C15365-E97F-E8B1-3502-E123A781347F}"/>
                  </a:ext>
                </a:extLst>
              </p:cNvPr>
              <p:cNvPicPr/>
              <p:nvPr/>
            </p:nvPicPr>
            <p:blipFill>
              <a:blip r:embed="rId127"/>
              <a:stretch>
                <a:fillRect/>
              </a:stretch>
            </p:blipFill>
            <p:spPr>
              <a:xfrm>
                <a:off x="10329261" y="4515875"/>
                <a:ext cx="2268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77" name="Ink 476">
                <a:extLst>
                  <a:ext uri="{FF2B5EF4-FFF2-40B4-BE49-F238E27FC236}">
                    <a16:creationId xmlns:a16="http://schemas.microsoft.com/office/drawing/2014/main" id="{2A722ACC-C482-44F1-0707-5CB836ED3D7E}"/>
                  </a:ext>
                </a:extLst>
              </p14:cNvPr>
              <p14:cNvContentPartPr/>
              <p14:nvPr/>
            </p14:nvContentPartPr>
            <p14:xfrm>
              <a:off x="9764781" y="4578155"/>
              <a:ext cx="212040" cy="23760"/>
            </p14:xfrm>
          </p:contentPart>
        </mc:Choice>
        <mc:Fallback>
          <p:pic>
            <p:nvPicPr>
              <p:cNvPr id="477" name="Ink 476">
                <a:extLst>
                  <a:ext uri="{FF2B5EF4-FFF2-40B4-BE49-F238E27FC236}">
                    <a16:creationId xmlns:a16="http://schemas.microsoft.com/office/drawing/2014/main" id="{2A722ACC-C482-44F1-0707-5CB836ED3D7E}"/>
                  </a:ext>
                </a:extLst>
              </p:cNvPr>
              <p:cNvPicPr/>
              <p:nvPr/>
            </p:nvPicPr>
            <p:blipFill>
              <a:blip r:embed="rId129"/>
              <a:stretch>
                <a:fillRect/>
              </a:stretch>
            </p:blipFill>
            <p:spPr>
              <a:xfrm>
                <a:off x="9749301" y="4562675"/>
                <a:ext cx="2426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 name="Ink 1">
                <a:extLst>
                  <a:ext uri="{FF2B5EF4-FFF2-40B4-BE49-F238E27FC236}">
                    <a16:creationId xmlns:a16="http://schemas.microsoft.com/office/drawing/2014/main" id="{E24F2E8A-00A1-98D6-3788-EA60832EFAD6}"/>
                  </a:ext>
                </a:extLst>
              </p14:cNvPr>
              <p14:cNvContentPartPr/>
              <p14:nvPr/>
            </p14:nvContentPartPr>
            <p14:xfrm>
              <a:off x="7971477" y="688334"/>
              <a:ext cx="2305080" cy="894240"/>
            </p14:xfrm>
          </p:contentPart>
        </mc:Choice>
        <mc:Fallback>
          <p:pic>
            <p:nvPicPr>
              <p:cNvPr id="2" name="Ink 1">
                <a:extLst>
                  <a:ext uri="{FF2B5EF4-FFF2-40B4-BE49-F238E27FC236}">
                    <a16:creationId xmlns:a16="http://schemas.microsoft.com/office/drawing/2014/main" id="{E24F2E8A-00A1-98D6-3788-EA60832EFAD6}"/>
                  </a:ext>
                </a:extLst>
              </p:cNvPr>
              <p:cNvPicPr/>
              <p:nvPr/>
            </p:nvPicPr>
            <p:blipFill>
              <a:blip r:embed="rId131"/>
              <a:stretch>
                <a:fillRect/>
              </a:stretch>
            </p:blipFill>
            <p:spPr>
              <a:xfrm>
                <a:off x="7960677" y="677534"/>
                <a:ext cx="2326320" cy="915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 name="Ink 2">
                <a:extLst>
                  <a:ext uri="{FF2B5EF4-FFF2-40B4-BE49-F238E27FC236}">
                    <a16:creationId xmlns:a16="http://schemas.microsoft.com/office/drawing/2014/main" id="{F29D9C14-8531-F8DF-C403-3EA0C0E5C113}"/>
                  </a:ext>
                </a:extLst>
              </p14:cNvPr>
              <p14:cNvContentPartPr/>
              <p14:nvPr/>
            </p14:nvContentPartPr>
            <p14:xfrm>
              <a:off x="8034117" y="1456574"/>
              <a:ext cx="2963520" cy="102240"/>
            </p14:xfrm>
          </p:contentPart>
        </mc:Choice>
        <mc:Fallback>
          <p:pic>
            <p:nvPicPr>
              <p:cNvPr id="3" name="Ink 2">
                <a:extLst>
                  <a:ext uri="{FF2B5EF4-FFF2-40B4-BE49-F238E27FC236}">
                    <a16:creationId xmlns:a16="http://schemas.microsoft.com/office/drawing/2014/main" id="{F29D9C14-8531-F8DF-C403-3EA0C0E5C113}"/>
                  </a:ext>
                </a:extLst>
              </p:cNvPr>
              <p:cNvPicPr/>
              <p:nvPr/>
            </p:nvPicPr>
            <p:blipFill>
              <a:blip r:embed="rId133"/>
              <a:stretch>
                <a:fillRect/>
              </a:stretch>
            </p:blipFill>
            <p:spPr>
              <a:xfrm>
                <a:off x="8018639" y="1441094"/>
                <a:ext cx="2994116"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4" name="Ink 3">
                <a:extLst>
                  <a:ext uri="{FF2B5EF4-FFF2-40B4-BE49-F238E27FC236}">
                    <a16:creationId xmlns:a16="http://schemas.microsoft.com/office/drawing/2014/main" id="{3EA5E316-DA5D-3A01-F302-721A29CFA829}"/>
                  </a:ext>
                </a:extLst>
              </p14:cNvPr>
              <p14:cNvContentPartPr/>
              <p14:nvPr/>
            </p14:nvContentPartPr>
            <p14:xfrm>
              <a:off x="10260357" y="688334"/>
              <a:ext cx="23760" cy="86400"/>
            </p14:xfrm>
          </p:contentPart>
        </mc:Choice>
        <mc:Fallback>
          <p:pic>
            <p:nvPicPr>
              <p:cNvPr id="4" name="Ink 3">
                <a:extLst>
                  <a:ext uri="{FF2B5EF4-FFF2-40B4-BE49-F238E27FC236}">
                    <a16:creationId xmlns:a16="http://schemas.microsoft.com/office/drawing/2014/main" id="{3EA5E316-DA5D-3A01-F302-721A29CFA829}"/>
                  </a:ext>
                </a:extLst>
              </p:cNvPr>
              <p:cNvPicPr/>
              <p:nvPr/>
            </p:nvPicPr>
            <p:blipFill>
              <a:blip r:embed="rId135"/>
              <a:stretch>
                <a:fillRect/>
              </a:stretch>
            </p:blipFill>
            <p:spPr>
              <a:xfrm>
                <a:off x="10249557" y="677579"/>
                <a:ext cx="45000" cy="107552"/>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 name="Ink 4">
                <a:extLst>
                  <a:ext uri="{FF2B5EF4-FFF2-40B4-BE49-F238E27FC236}">
                    <a16:creationId xmlns:a16="http://schemas.microsoft.com/office/drawing/2014/main" id="{0E4C415B-1FCD-AFBD-7925-40482C6E6A20}"/>
                  </a:ext>
                </a:extLst>
              </p14:cNvPr>
              <p14:cNvContentPartPr/>
              <p14:nvPr/>
            </p14:nvContentPartPr>
            <p14:xfrm>
              <a:off x="9100437" y="641174"/>
              <a:ext cx="243360" cy="364320"/>
            </p14:xfrm>
          </p:contentPart>
        </mc:Choice>
        <mc:Fallback>
          <p:pic>
            <p:nvPicPr>
              <p:cNvPr id="5" name="Ink 4">
                <a:extLst>
                  <a:ext uri="{FF2B5EF4-FFF2-40B4-BE49-F238E27FC236}">
                    <a16:creationId xmlns:a16="http://schemas.microsoft.com/office/drawing/2014/main" id="{0E4C415B-1FCD-AFBD-7925-40482C6E6A20}"/>
                  </a:ext>
                </a:extLst>
              </p:cNvPr>
              <p:cNvPicPr/>
              <p:nvPr/>
            </p:nvPicPr>
            <p:blipFill>
              <a:blip r:embed="rId137"/>
              <a:stretch>
                <a:fillRect/>
              </a:stretch>
            </p:blipFill>
            <p:spPr>
              <a:xfrm>
                <a:off x="9089637" y="630374"/>
                <a:ext cx="26460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 name="Ink 5">
                <a:extLst>
                  <a:ext uri="{FF2B5EF4-FFF2-40B4-BE49-F238E27FC236}">
                    <a16:creationId xmlns:a16="http://schemas.microsoft.com/office/drawing/2014/main" id="{581E3584-9AF5-D498-F979-6099F93D1D54}"/>
                  </a:ext>
                </a:extLst>
              </p14:cNvPr>
              <p14:cNvContentPartPr/>
              <p14:nvPr/>
            </p14:nvContentPartPr>
            <p14:xfrm>
              <a:off x="9495717" y="1535054"/>
              <a:ext cx="247680" cy="258120"/>
            </p14:xfrm>
          </p:contentPart>
        </mc:Choice>
        <mc:Fallback>
          <p:pic>
            <p:nvPicPr>
              <p:cNvPr id="6" name="Ink 5">
                <a:extLst>
                  <a:ext uri="{FF2B5EF4-FFF2-40B4-BE49-F238E27FC236}">
                    <a16:creationId xmlns:a16="http://schemas.microsoft.com/office/drawing/2014/main" id="{581E3584-9AF5-D498-F979-6099F93D1D54}"/>
                  </a:ext>
                </a:extLst>
              </p:cNvPr>
              <p:cNvPicPr/>
              <p:nvPr/>
            </p:nvPicPr>
            <p:blipFill>
              <a:blip r:embed="rId139"/>
              <a:stretch>
                <a:fillRect/>
              </a:stretch>
            </p:blipFill>
            <p:spPr>
              <a:xfrm>
                <a:off x="9484933" y="1524254"/>
                <a:ext cx="268889"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 name="Ink 6">
                <a:extLst>
                  <a:ext uri="{FF2B5EF4-FFF2-40B4-BE49-F238E27FC236}">
                    <a16:creationId xmlns:a16="http://schemas.microsoft.com/office/drawing/2014/main" id="{E11BFF6C-177F-BF46-C9C2-8E1AD0062674}"/>
                  </a:ext>
                </a:extLst>
              </p14:cNvPr>
              <p14:cNvContentPartPr/>
              <p14:nvPr/>
            </p14:nvContentPartPr>
            <p14:xfrm>
              <a:off x="10166397" y="633254"/>
              <a:ext cx="839520" cy="956880"/>
            </p14:xfrm>
          </p:contentPart>
        </mc:Choice>
        <mc:Fallback>
          <p:pic>
            <p:nvPicPr>
              <p:cNvPr id="7" name="Ink 6">
                <a:extLst>
                  <a:ext uri="{FF2B5EF4-FFF2-40B4-BE49-F238E27FC236}">
                    <a16:creationId xmlns:a16="http://schemas.microsoft.com/office/drawing/2014/main" id="{E11BFF6C-177F-BF46-C9C2-8E1AD0062674}"/>
                  </a:ext>
                </a:extLst>
              </p:cNvPr>
              <p:cNvPicPr/>
              <p:nvPr/>
            </p:nvPicPr>
            <p:blipFill>
              <a:blip r:embed="rId141"/>
              <a:stretch>
                <a:fillRect/>
              </a:stretch>
            </p:blipFill>
            <p:spPr>
              <a:xfrm>
                <a:off x="10155592" y="622450"/>
                <a:ext cx="860769" cy="978128"/>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 name="Ink 7">
                <a:extLst>
                  <a:ext uri="{FF2B5EF4-FFF2-40B4-BE49-F238E27FC236}">
                    <a16:creationId xmlns:a16="http://schemas.microsoft.com/office/drawing/2014/main" id="{C1E344E6-B43F-FF6A-65A6-16E5A3249032}"/>
                  </a:ext>
                </a:extLst>
              </p14:cNvPr>
              <p14:cNvContentPartPr/>
              <p14:nvPr/>
            </p14:nvContentPartPr>
            <p14:xfrm>
              <a:off x="10292757" y="720374"/>
              <a:ext cx="344520" cy="438480"/>
            </p14:xfrm>
          </p:contentPart>
        </mc:Choice>
        <mc:Fallback>
          <p:pic>
            <p:nvPicPr>
              <p:cNvPr id="8" name="Ink 7">
                <a:extLst>
                  <a:ext uri="{FF2B5EF4-FFF2-40B4-BE49-F238E27FC236}">
                    <a16:creationId xmlns:a16="http://schemas.microsoft.com/office/drawing/2014/main" id="{C1E344E6-B43F-FF6A-65A6-16E5A3249032}"/>
                  </a:ext>
                </a:extLst>
              </p:cNvPr>
              <p:cNvPicPr/>
              <p:nvPr/>
            </p:nvPicPr>
            <p:blipFill>
              <a:blip r:embed="rId143"/>
              <a:stretch>
                <a:fillRect/>
              </a:stretch>
            </p:blipFill>
            <p:spPr>
              <a:xfrm>
                <a:off x="10281957" y="709574"/>
                <a:ext cx="36576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 name="Ink 8">
                <a:extLst>
                  <a:ext uri="{FF2B5EF4-FFF2-40B4-BE49-F238E27FC236}">
                    <a16:creationId xmlns:a16="http://schemas.microsoft.com/office/drawing/2014/main" id="{064DD4D0-52DD-ED74-72FA-60C90BA4F77B}"/>
                  </a:ext>
                </a:extLst>
              </p14:cNvPr>
              <p14:cNvContentPartPr/>
              <p14:nvPr/>
            </p14:nvContentPartPr>
            <p14:xfrm>
              <a:off x="10527117" y="750974"/>
              <a:ext cx="212040" cy="23760"/>
            </p14:xfrm>
          </p:contentPart>
        </mc:Choice>
        <mc:Fallback>
          <p:pic>
            <p:nvPicPr>
              <p:cNvPr id="9" name="Ink 8">
                <a:extLst>
                  <a:ext uri="{FF2B5EF4-FFF2-40B4-BE49-F238E27FC236}">
                    <a16:creationId xmlns:a16="http://schemas.microsoft.com/office/drawing/2014/main" id="{064DD4D0-52DD-ED74-72FA-60C90BA4F77B}"/>
                  </a:ext>
                </a:extLst>
              </p:cNvPr>
              <p:cNvPicPr/>
              <p:nvPr/>
            </p:nvPicPr>
            <p:blipFill>
              <a:blip r:embed="rId145"/>
              <a:stretch>
                <a:fillRect/>
              </a:stretch>
            </p:blipFill>
            <p:spPr>
              <a:xfrm>
                <a:off x="10516317" y="740335"/>
                <a:ext cx="233280" cy="44683"/>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 name="Ink 9">
                <a:extLst>
                  <a:ext uri="{FF2B5EF4-FFF2-40B4-BE49-F238E27FC236}">
                    <a16:creationId xmlns:a16="http://schemas.microsoft.com/office/drawing/2014/main" id="{5F32C279-A380-F98F-9D2C-126E94B891ED}"/>
                  </a:ext>
                </a:extLst>
              </p14:cNvPr>
              <p14:cNvContentPartPr/>
              <p14:nvPr/>
            </p14:nvContentPartPr>
            <p14:xfrm>
              <a:off x="10346757" y="1676174"/>
              <a:ext cx="8280" cy="8280"/>
            </p14:xfrm>
          </p:contentPart>
        </mc:Choice>
        <mc:Fallback>
          <p:pic>
            <p:nvPicPr>
              <p:cNvPr id="10" name="Ink 9">
                <a:extLst>
                  <a:ext uri="{FF2B5EF4-FFF2-40B4-BE49-F238E27FC236}">
                    <a16:creationId xmlns:a16="http://schemas.microsoft.com/office/drawing/2014/main" id="{5F32C279-A380-F98F-9D2C-126E94B891ED}"/>
                  </a:ext>
                </a:extLst>
              </p:cNvPr>
              <p:cNvPicPr/>
              <p:nvPr/>
            </p:nvPicPr>
            <p:blipFill>
              <a:blip r:embed="rId147"/>
              <a:stretch>
                <a:fillRect/>
              </a:stretch>
            </p:blipFill>
            <p:spPr>
              <a:xfrm>
                <a:off x="10331277" y="1660694"/>
                <a:ext cx="388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 name="Ink 10">
                <a:extLst>
                  <a:ext uri="{FF2B5EF4-FFF2-40B4-BE49-F238E27FC236}">
                    <a16:creationId xmlns:a16="http://schemas.microsoft.com/office/drawing/2014/main" id="{D3E2E22A-0107-AF33-0B80-AC8F868E9BC7}"/>
                  </a:ext>
                </a:extLst>
              </p14:cNvPr>
              <p14:cNvContentPartPr/>
              <p14:nvPr/>
            </p14:nvContentPartPr>
            <p14:xfrm>
              <a:off x="10203324" y="1338391"/>
              <a:ext cx="110160" cy="281880"/>
            </p14:xfrm>
          </p:contentPart>
        </mc:Choice>
        <mc:Fallback>
          <p:pic>
            <p:nvPicPr>
              <p:cNvPr id="11" name="Ink 10">
                <a:extLst>
                  <a:ext uri="{FF2B5EF4-FFF2-40B4-BE49-F238E27FC236}">
                    <a16:creationId xmlns:a16="http://schemas.microsoft.com/office/drawing/2014/main" id="{D3E2E22A-0107-AF33-0B80-AC8F868E9BC7}"/>
                  </a:ext>
                </a:extLst>
              </p:cNvPr>
              <p:cNvPicPr/>
              <p:nvPr/>
            </p:nvPicPr>
            <p:blipFill>
              <a:blip r:embed="rId149"/>
              <a:stretch>
                <a:fillRect/>
              </a:stretch>
            </p:blipFill>
            <p:spPr>
              <a:xfrm>
                <a:off x="10187844" y="1322891"/>
                <a:ext cx="140760" cy="312519"/>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 name="Ink 11">
                <a:extLst>
                  <a:ext uri="{FF2B5EF4-FFF2-40B4-BE49-F238E27FC236}">
                    <a16:creationId xmlns:a16="http://schemas.microsoft.com/office/drawing/2014/main" id="{654D11C0-255C-B5DC-6978-D544A46D6DBB}"/>
                  </a:ext>
                </a:extLst>
              </p14:cNvPr>
              <p14:cNvContentPartPr/>
              <p14:nvPr/>
            </p14:nvContentPartPr>
            <p14:xfrm>
              <a:off x="8039364" y="1455031"/>
              <a:ext cx="2172240" cy="141840"/>
            </p14:xfrm>
          </p:contentPart>
        </mc:Choice>
        <mc:Fallback>
          <p:pic>
            <p:nvPicPr>
              <p:cNvPr id="12" name="Ink 11">
                <a:extLst>
                  <a:ext uri="{FF2B5EF4-FFF2-40B4-BE49-F238E27FC236}">
                    <a16:creationId xmlns:a16="http://schemas.microsoft.com/office/drawing/2014/main" id="{654D11C0-255C-B5DC-6978-D544A46D6DBB}"/>
                  </a:ext>
                </a:extLst>
              </p:cNvPr>
              <p:cNvPicPr/>
              <p:nvPr/>
            </p:nvPicPr>
            <p:blipFill>
              <a:blip r:embed="rId151"/>
              <a:stretch>
                <a:fillRect/>
              </a:stretch>
            </p:blipFill>
            <p:spPr>
              <a:xfrm>
                <a:off x="8023881" y="1439512"/>
                <a:ext cx="2202845" cy="172518"/>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3" name="Ink 12">
                <a:extLst>
                  <a:ext uri="{FF2B5EF4-FFF2-40B4-BE49-F238E27FC236}">
                    <a16:creationId xmlns:a16="http://schemas.microsoft.com/office/drawing/2014/main" id="{9B195E4F-7D51-7E13-5362-79C36965B5D3}"/>
                  </a:ext>
                </a:extLst>
              </p14:cNvPr>
              <p14:cNvContentPartPr/>
              <p14:nvPr/>
            </p14:nvContentPartPr>
            <p14:xfrm>
              <a:off x="8396961" y="1707101"/>
              <a:ext cx="2516760" cy="659880"/>
            </p14:xfrm>
          </p:contentPart>
        </mc:Choice>
        <mc:Fallback>
          <p:pic>
            <p:nvPicPr>
              <p:cNvPr id="13" name="Ink 12">
                <a:extLst>
                  <a:ext uri="{FF2B5EF4-FFF2-40B4-BE49-F238E27FC236}">
                    <a16:creationId xmlns:a16="http://schemas.microsoft.com/office/drawing/2014/main" id="{9B195E4F-7D51-7E13-5362-79C36965B5D3}"/>
                  </a:ext>
                </a:extLst>
              </p:cNvPr>
              <p:cNvPicPr/>
              <p:nvPr/>
            </p:nvPicPr>
            <p:blipFill>
              <a:blip r:embed="rId153"/>
              <a:stretch>
                <a:fillRect/>
              </a:stretch>
            </p:blipFill>
            <p:spPr>
              <a:xfrm>
                <a:off x="8381481" y="1691621"/>
                <a:ext cx="2547360" cy="6904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4" name="Ink 13">
                <a:extLst>
                  <a:ext uri="{FF2B5EF4-FFF2-40B4-BE49-F238E27FC236}">
                    <a16:creationId xmlns:a16="http://schemas.microsoft.com/office/drawing/2014/main" id="{9479033D-5D6E-801B-EEFD-0FDDA384C68A}"/>
                  </a:ext>
                </a:extLst>
              </p14:cNvPr>
              <p14:cNvContentPartPr/>
              <p14:nvPr/>
            </p14:nvContentPartPr>
            <p14:xfrm>
              <a:off x="11070321" y="1688021"/>
              <a:ext cx="1042920" cy="352080"/>
            </p14:xfrm>
          </p:contentPart>
        </mc:Choice>
        <mc:Fallback>
          <p:pic>
            <p:nvPicPr>
              <p:cNvPr id="14" name="Ink 13">
                <a:extLst>
                  <a:ext uri="{FF2B5EF4-FFF2-40B4-BE49-F238E27FC236}">
                    <a16:creationId xmlns:a16="http://schemas.microsoft.com/office/drawing/2014/main" id="{9479033D-5D6E-801B-EEFD-0FDDA384C68A}"/>
                  </a:ext>
                </a:extLst>
              </p:cNvPr>
              <p:cNvPicPr/>
              <p:nvPr/>
            </p:nvPicPr>
            <p:blipFill>
              <a:blip r:embed="rId155"/>
              <a:stretch>
                <a:fillRect/>
              </a:stretch>
            </p:blipFill>
            <p:spPr>
              <a:xfrm>
                <a:off x="11054841" y="1672557"/>
                <a:ext cx="1073520" cy="382649"/>
              </a:xfrm>
              <a:prstGeom prst="rect">
                <a:avLst/>
              </a:prstGeom>
            </p:spPr>
          </p:pic>
        </mc:Fallback>
      </mc:AlternateContent>
    </p:spTree>
    <p:extLst>
      <p:ext uri="{BB962C8B-B14F-4D97-AF65-F5344CB8AC3E}">
        <p14:creationId xmlns:p14="http://schemas.microsoft.com/office/powerpoint/2010/main" val="1463202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Metadata/LabelInfo.xml><?xml version="1.0" encoding="utf-8"?>
<clbl:labelList xmlns:clbl="http://schemas.microsoft.com/office/2020/mipLabelMetadata">
  <clbl:label id="{7893ce20-a697-4fd6-a4da-14011f6a471d}" enabled="1" method="Standard" siteId="{a8eec281-aaa3-4dae-ac9b-9a398b9215e7}" removed="0"/>
</clbl:labelList>
</file>

<file path=docProps/app.xml><?xml version="1.0" encoding="utf-8"?>
<Properties xmlns="http://schemas.openxmlformats.org/officeDocument/2006/extended-properties" xmlns:vt="http://schemas.openxmlformats.org/officeDocument/2006/docPropsVTypes">
  <Template/>
  <TotalTime>0</TotalTime>
  <Words>438</Words>
  <Application>Microsoft Macintosh PowerPoint</Application>
  <PresentationFormat>Widescreen</PresentationFormat>
  <Paragraphs>78</Paragraphs>
  <Slides>38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vt:lpstr>
      <vt:lpstr>Aptos Display</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Fuentes-Cabrera, Miguel</dc:creator>
  <cp:lastModifiedBy>Fuentes-Cabrera, Miguel</cp:lastModifiedBy>
  <cp:revision>1</cp:revision>
  <dcterms:created xsi:type="dcterms:W3CDTF">2025-03-05T22:55:46Z</dcterms:created>
  <dcterms:modified xsi:type="dcterms:W3CDTF">2025-11-02T23:00:42Z</dcterms:modified>
</cp:coreProperties>
</file>